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7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10T15:24:43.874" v="13325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0T15:23:20.318" v="13179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0T13:49:34.941" v="13138" actId="20577"/>
          <ac:spMkLst>
            <pc:docMk/>
            <pc:sldMk cId="2614382736" sldId="278"/>
            <ac:spMk id="4" creationId="{39AEA78F-5F59-4479-87B7-16AFF5AB2EEF}"/>
          </ac:spMkLst>
        </pc:spChg>
        <pc:spChg chg="add mod">
          <ac:chgData name="Zhao Xiong" userId="5eba49e5-2895-4cd9-83e8-b3064fe76704" providerId="ADAL" clId="{B606E7B2-EFF5-418A-8639-9F7537C4DA50}" dt="2022-06-10T15:21:53.887" v="13169" actId="1076"/>
          <ac:spMkLst>
            <pc:docMk/>
            <pc:sldMk cId="2614382736" sldId="278"/>
            <ac:spMk id="5" creationId="{5B6261DD-4C83-4374-92E0-3E6D8887F011}"/>
          </ac:spMkLst>
        </pc:spChg>
        <pc:spChg chg="add mod">
          <ac:chgData name="Zhao Xiong" userId="5eba49e5-2895-4cd9-83e8-b3064fe76704" providerId="ADAL" clId="{B606E7B2-EFF5-418A-8639-9F7537C4DA50}" dt="2022-06-10T15:23:20.318" v="13179" actId="1076"/>
          <ac:spMkLst>
            <pc:docMk/>
            <pc:sldMk cId="2614382736" sldId="278"/>
            <ac:spMk id="8" creationId="{FFC0D1DF-D4AE-48DD-8351-A8C55314D8DA}"/>
          </ac:spMkLst>
        </pc:spChg>
        <pc:spChg chg="add mod">
          <ac:chgData name="Zhao Xiong" userId="5eba49e5-2895-4cd9-83e8-b3064fe76704" providerId="ADAL" clId="{B606E7B2-EFF5-418A-8639-9F7537C4DA50}" dt="2022-06-10T13:49:03.757" v="13015" actId="20577"/>
          <ac:spMkLst>
            <pc:docMk/>
            <pc:sldMk cId="2614382736" sldId="278"/>
            <ac:spMk id="11" creationId="{D9F5A6D0-2B34-4F3E-9A73-8E137B9E2B3A}"/>
          </ac:spMkLst>
        </pc:s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">
          <ac:chgData name="Zhao Xiong" userId="5eba49e5-2895-4cd9-83e8-b3064fe76704" providerId="ADAL" clId="{B606E7B2-EFF5-418A-8639-9F7537C4DA50}" dt="2022-06-10T15:19:44.551" v="13162" actId="167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">
          <ac:chgData name="Zhao Xiong" userId="5eba49e5-2895-4cd9-83e8-b3064fe76704" providerId="ADAL" clId="{B606E7B2-EFF5-418A-8639-9F7537C4DA50}" dt="2022-06-10T15:21:56.247" v="13170" actId="14100"/>
          <ac:picMkLst>
            <pc:docMk/>
            <pc:sldMk cId="2614382736" sldId="278"/>
            <ac:picMk id="12" creationId="{5F9CB0EE-3DC6-463D-BD6E-B4B6EAEE10B5}"/>
          </ac:picMkLst>
        </pc:picChg>
        <pc:picChg chg="add mod ord">
          <ac:chgData name="Zhao Xiong" userId="5eba49e5-2895-4cd9-83e8-b3064fe76704" providerId="ADAL" clId="{B606E7B2-EFF5-418A-8639-9F7537C4DA50}" dt="2022-06-10T15:23:20.318" v="13179" actId="1076"/>
          <ac:picMkLst>
            <pc:docMk/>
            <pc:sldMk cId="2614382736" sldId="278"/>
            <ac:picMk id="14" creationId="{72E63266-E9BE-4A65-816B-8A50AA3C8A9E}"/>
          </ac:picMkLst>
        </pc:picChg>
      </pc:sldChg>
      <pc:sldChg chg="addSp modSp add ord">
        <pc:chgData name="Zhao Xiong" userId="5eba49e5-2895-4cd9-83e8-b3064fe76704" providerId="ADAL" clId="{B606E7B2-EFF5-418A-8639-9F7537C4DA50}" dt="2022-06-10T15:24:43.874" v="13325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0T15:24:43.874" v="13325" actId="20577"/>
          <ac:spMkLst>
            <pc:docMk/>
            <pc:sldMk cId="286555550" sldId="279"/>
            <ac:spMk id="2" creationId="{9A72E9C6-8A44-48A8-B94B-F2D99E09894C}"/>
          </ac:spMkLst>
        </pc:spChg>
      </pc:sldChg>
      <pc:sldChg chg="add">
        <pc:chgData name="Zhao Xiong" userId="5eba49e5-2895-4cd9-83e8-b3064fe76704" providerId="ADAL" clId="{B606E7B2-EFF5-418A-8639-9F7537C4DA50}" dt="2022-06-10T15:23:55.271" v="13181"/>
        <pc:sldMkLst>
          <pc:docMk/>
          <pc:sldMk cId="3191795158" sldId="28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</a:t>
            </a:r>
            <a:r>
              <a:rPr lang="en-NZ" b="1"/>
              <a:t>of clusters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2E63266-E9BE-4A65-816B-8A50AA3C8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70" y="378855"/>
            <a:ext cx="3076239" cy="6147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91" y="378856"/>
            <a:ext cx="3076239" cy="6147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" y="369332"/>
            <a:ext cx="3076239" cy="6147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3386767" y="5872399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0D1DF-D4AE-48DD-8351-A8C55314D8DA}"/>
              </a:ext>
            </a:extLst>
          </p:cNvPr>
          <p:cNvSpPr txBox="1"/>
          <p:nvPr/>
        </p:nvSpPr>
        <p:spPr>
          <a:xfrm>
            <a:off x="9130902" y="5875444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262775" y="5872400"/>
            <a:ext cx="271737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1203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2022-06-10T15:24:44Z</dcterms:modified>
</cp:coreProperties>
</file>