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66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4T12:58:26.397" v="2148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4T12:52:27.926" v="2135" actId="1076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2022-05-14T12:58:26Z</dcterms:modified>
</cp:coreProperties>
</file>