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1" r:id="rId4"/>
    <p:sldId id="268" r:id="rId5"/>
    <p:sldId id="262" r:id="rId6"/>
    <p:sldId id="267" r:id="rId7"/>
    <p:sldId id="270" r:id="rId8"/>
    <p:sldId id="271" r:id="rId9"/>
    <p:sldId id="272" r:id="rId10"/>
    <p:sldId id="266" r:id="rId11"/>
    <p:sldId id="258" r:id="rId12"/>
    <p:sldId id="273" r:id="rId13"/>
    <p:sldId id="259" r:id="rId14"/>
    <p:sldId id="263" r:id="rId15"/>
    <p:sldId id="26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>
        <p:scale>
          <a:sx n="125" d="100"/>
          <a:sy n="125" d="100"/>
        </p:scale>
        <p:origin x="3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9T14:28:43.699" v="9049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6T16:42:49.097" v="2918" actId="1076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">
        <pc:chgData name="Zhao Xiong" userId="5eba49e5-2895-4cd9-83e8-b3064fe76704" providerId="ADAL" clId="{B606E7B2-EFF5-418A-8639-9F7537C4DA50}" dt="2022-05-19T14:28:43.699" v="9049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28:29.191" v="9046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mod">
          <ac:chgData name="Zhao Xiong" userId="5eba49e5-2895-4cd9-83e8-b3064fe76704" providerId="ADAL" clId="{B606E7B2-EFF5-418A-8639-9F7537C4DA50}" dt="2022-05-19T14:28:43.699" v="9049" actId="20577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">
        <pc:chgData name="Zhao Xiong" userId="5eba49e5-2895-4cd9-83e8-b3064fe76704" providerId="ADAL" clId="{B606E7B2-EFF5-418A-8639-9F7537C4DA50}" dt="2022-05-19T13:00:27.022" v="3342" actId="107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19T13:00:27.022" v="3342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">
        <pc:chgData name="Zhao Xiong" userId="5eba49e5-2895-4cd9-83e8-b3064fe76704" providerId="ADAL" clId="{B606E7B2-EFF5-418A-8639-9F7537C4DA50}" dt="2022-05-19T13:03:46.004" v="3345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">
        <pc:chgData name="Zhao Xiong" userId="5eba49e5-2895-4cd9-83e8-b3064fe76704" providerId="ADAL" clId="{B606E7B2-EFF5-418A-8639-9F7537C4DA50}" dt="2022-05-19T13:05:43.771" v="3346"/>
        <pc:sldMkLst>
          <pc:docMk/>
          <pc:sldMk cId="1647779813" sldId="27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553700"/>
            <a:ext cx="6096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Separate rows into background/between/disease categories</a:t>
            </a:r>
          </a:p>
          <a:p>
            <a:endParaRPr lang="en-NZ" sz="1200" b="1" dirty="0"/>
          </a:p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</a:t>
            </a:r>
            <a:r>
              <a:rPr lang="en-NZ" sz="1200" dirty="0" err="1"/>
              <a:t>clusterization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</a:t>
            </a:r>
            <a:r>
              <a:rPr lang="en-NZ" sz="1200" dirty="0" err="1"/>
              <a:t>clusterization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6000" y="1102281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9" y="805852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829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 Xiong</cp:lastModifiedBy>
  <cp:revision>40</cp:revision>
  <dcterms:created xsi:type="dcterms:W3CDTF">2022-05-10T13:43:13Z</dcterms:created>
  <dcterms:modified xsi:type="dcterms:W3CDTF">2022-05-19T14:28:44Z</dcterms:modified>
</cp:coreProperties>
</file>