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71" r:id="rId9"/>
    <p:sldId id="272" r:id="rId10"/>
    <p:sldId id="266" r:id="rId11"/>
    <p:sldId id="258" r:id="rId12"/>
    <p:sldId id="273" r:id="rId13"/>
    <p:sldId id="259" r:id="rId14"/>
    <p:sldId id="263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9T14:40:22.164" v="9154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4:40:22.164" v="9154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40:22.164" v="9154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mod">
          <ac:chgData name="Zhao Xiong" userId="5eba49e5-2895-4cd9-83e8-b3064fe76704" providerId="ADAL" clId="{B606E7B2-EFF5-418A-8639-9F7537C4DA50}" dt="2022-05-19T14:28:43.699" v="9049" actId="20577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0:27.022" v="3342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19T13:00:27.022" v="3342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3:46.004" v="3345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553700"/>
            <a:ext cx="6096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Separate rows into background/between/disease categories</a:t>
            </a:r>
          </a:p>
          <a:p>
            <a:endParaRPr lang="en-NZ" sz="1200" b="1" dirty="0"/>
          </a:p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6000" y="1102281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9" y="805852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839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2022-05-19T14:40:50Z</dcterms:modified>
</cp:coreProperties>
</file>