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4" r:id="rId3"/>
    <p:sldId id="261" r:id="rId4"/>
    <p:sldId id="258" r:id="rId5"/>
    <p:sldId id="273" r:id="rId6"/>
    <p:sldId id="259" r:id="rId7"/>
    <p:sldId id="266" r:id="rId8"/>
    <p:sldId id="268" r:id="rId9"/>
    <p:sldId id="262" r:id="rId10"/>
    <p:sldId id="267" r:id="rId11"/>
    <p:sldId id="270" r:id="rId12"/>
    <p:sldId id="271" r:id="rId13"/>
    <p:sldId id="276" r:id="rId14"/>
    <p:sldId id="272" r:id="rId15"/>
    <p:sldId id="269" r:id="rId16"/>
    <p:sldId id="277" r:id="rId17"/>
    <p:sldId id="274" r:id="rId18"/>
    <p:sldId id="279" r:id="rId19"/>
    <p:sldId id="278" r:id="rId20"/>
    <p:sldId id="281" r:id="rId21"/>
    <p:sldId id="280" r:id="rId22"/>
    <p:sldId id="275" r:id="rId23"/>
    <p:sldId id="2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6-16T12:49:49.857" v="14404" actId="1038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3:07:27.125" v="12048" actId="20577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20T13:10:02.063" v="9967" actId="14100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27T13:07:06.743" v="11929" actId="14100"/>
          <ac:spMkLst>
            <pc:docMk/>
            <pc:sldMk cId="3573502216" sldId="266"/>
            <ac:spMk id="12" creationId="{E23BCCE6-D4B3-49A4-8702-D3E432463990}"/>
          </ac:spMkLst>
        </pc:spChg>
        <pc:spChg chg="add mod">
          <ac:chgData name="Zhao Xiong" userId="5eba49e5-2895-4cd9-83e8-b3064fe76704" providerId="ADAL" clId="{B606E7B2-EFF5-418A-8639-9F7537C4DA50}" dt="2022-05-27T13:07:27.125" v="12048" actId="20577"/>
          <ac:spMkLst>
            <pc:docMk/>
            <pc:sldMk cId="3573502216" sldId="266"/>
            <ac:spMk id="14" creationId="{23622833-5016-4415-AB81-0DFE075F55FA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27T13:07:06.743" v="11929" actId="14100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6:35:35.709" v="12835" actId="20577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27T16:35:35.709" v="12835" actId="20577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27T16:30:01.775" v="12137" actId="14100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27T16:28:01.758" v="12066" actId="20577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29.086" v="1126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20T13:10:57.226" v="9970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Sp delSp modSp add ord">
        <pc:chgData name="Zhao Xiong" userId="5eba49e5-2895-4cd9-83e8-b3064fe76704" providerId="ADAL" clId="{B606E7B2-EFF5-418A-8639-9F7537C4DA50}" dt="2022-06-10T13:55:19.578" v="13157" actId="1036"/>
        <pc:sldMkLst>
          <pc:docMk/>
          <pc:sldMk cId="1647779813" sldId="274"/>
        </pc:sldMkLst>
        <pc:spChg chg="add mod">
          <ac:chgData name="Zhao Xiong" userId="5eba49e5-2895-4cd9-83e8-b3064fe76704" providerId="ADAL" clId="{B606E7B2-EFF5-418A-8639-9F7537C4DA50}" dt="2022-05-27T12:49:48.421" v="11920" actId="404"/>
          <ac:spMkLst>
            <pc:docMk/>
            <pc:sldMk cId="1647779813" sldId="274"/>
            <ac:spMk id="3" creationId="{055F6A25-0466-4CF1-BE20-5089E35ACC3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6" creationId="{7AD60870-9A30-4876-9016-B43131D1715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7" creationId="{943C1D6E-80E5-4EDB-90EE-5E3BFA16D938}"/>
          </ac:spMkLst>
        </pc:spChg>
        <pc:spChg chg="add del">
          <ac:chgData name="Zhao Xiong" userId="5eba49e5-2895-4cd9-83e8-b3064fe76704" providerId="ADAL" clId="{B606E7B2-EFF5-418A-8639-9F7537C4DA50}" dt="2022-06-10T13:40:24.460" v="12859"/>
          <ac:spMkLst>
            <pc:docMk/>
            <pc:sldMk cId="1647779813" sldId="274"/>
            <ac:spMk id="8" creationId="{090D6B53-A05B-4291-A153-2F4659E498ED}"/>
          </ac:spMkLst>
        </pc:spChg>
        <pc:picChg chg="add del mod modCrop">
          <ac:chgData name="Zhao Xiong" userId="5eba49e5-2895-4cd9-83e8-b3064fe76704" providerId="ADAL" clId="{B606E7B2-EFF5-418A-8639-9F7537C4DA50}" dt="2022-05-27T12:32:45.332" v="11781" actId="478"/>
          <ac:picMkLst>
            <pc:docMk/>
            <pc:sldMk cId="1647779813" sldId="274"/>
            <ac:picMk id="2" creationId="{43A20E14-3383-47DB-8F62-975C303DBAAF}"/>
          </ac:picMkLst>
        </pc:picChg>
        <pc:picChg chg="add mod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4" creationId="{D9CC8378-BAA4-46C9-8B9D-41B8F1C051E5}"/>
          </ac:picMkLst>
        </pc:picChg>
        <pc:picChg chg="add mod modCrop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5" creationId="{3C4DFD63-8CE2-430B-9460-FBB98166AB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37.293" v="11268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  <pc:sldChg chg="addSp delSp modSp add">
        <pc:chgData name="Zhao Xiong" userId="5eba49e5-2895-4cd9-83e8-b3064fe76704" providerId="ADAL" clId="{B606E7B2-EFF5-418A-8639-9F7537C4DA50}" dt="2022-05-21T16:37:57.115" v="10442" actId="20577"/>
        <pc:sldMkLst>
          <pc:docMk/>
          <pc:sldMk cId="3437013850" sldId="276"/>
        </pc:sldMkLst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2" creationId="{DC91CC11-112B-4FA2-B39F-72D236478E09}"/>
          </ac:spMkLst>
        </pc:spChg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3" creationId="{48C1BC5F-4C2F-4EAD-88D5-B3C09D69A9BA}"/>
          </ac:spMkLst>
        </pc:spChg>
        <pc:spChg chg="add mod">
          <ac:chgData name="Zhao Xiong" userId="5eba49e5-2895-4cd9-83e8-b3064fe76704" providerId="ADAL" clId="{B606E7B2-EFF5-418A-8639-9F7537C4DA50}" dt="2022-05-20T18:40:19.540" v="10429" actId="1035"/>
          <ac:spMkLst>
            <pc:docMk/>
            <pc:sldMk cId="3437013850" sldId="276"/>
            <ac:spMk id="5" creationId="{88E36227-E7DB-4F39-ACA1-3C41AEE2947D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7" creationId="{0CF441AD-D24D-4DB7-AEB5-38E1E010AFD5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8" creationId="{ED6BCD35-3DAF-4E69-8AF9-5A640F488A10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0" creationId="{ED9A69E3-2193-49D6-B04E-55DE49B5B412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2" creationId="{6746BBF7-8D3C-4C17-A476-A595D7A49376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4" creationId="{D5480878-0678-410F-BCC1-F5B63A76A117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6" creationId="{97F992BA-0046-414B-B242-326C8F979013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8" creationId="{5FC2BB98-7DC2-4080-AF7B-229F70465EB4}"/>
          </ac:spMkLst>
        </pc:spChg>
        <pc:spChg chg="add mod">
          <ac:chgData name="Zhao Xiong" userId="5eba49e5-2895-4cd9-83e8-b3064fe76704" providerId="ADAL" clId="{B606E7B2-EFF5-418A-8639-9F7537C4DA50}" dt="2022-05-21T16:37:57.115" v="10442" actId="20577"/>
          <ac:spMkLst>
            <pc:docMk/>
            <pc:sldMk cId="3437013850" sldId="276"/>
            <ac:spMk id="19" creationId="{35182448-AD81-432E-9D5C-F58591C61A82}"/>
          </ac:spMkLst>
        </pc:spChg>
        <pc:picChg chg="add mod">
          <ac:chgData name="Zhao Xiong" userId="5eba49e5-2895-4cd9-83e8-b3064fe76704" providerId="ADAL" clId="{B606E7B2-EFF5-418A-8639-9F7537C4DA50}" dt="2022-05-21T16:37:39.236" v="10434" actId="14100"/>
          <ac:picMkLst>
            <pc:docMk/>
            <pc:sldMk cId="3437013850" sldId="276"/>
            <ac:picMk id="2" creationId="{2461382E-AE62-44E5-AC21-DFDC52804B7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4" creationId="{3DBA9D61-A95D-461A-A8E5-C9C131D9B99D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6" creationId="{264A1250-9FAF-417F-9922-67D074A60200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9" creationId="{A37946B2-A8C3-4601-B813-875BED881A5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1" creationId="{4F6C404D-301E-4B24-8CA7-E9A4DBC2331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3" creationId="{E53B9E04-3100-424F-9637-BCC0329948F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5" creationId="{E8060267-3272-48B2-A214-4E255690E64B}"/>
          </ac:picMkLst>
        </pc:picChg>
        <pc:picChg chg="add mod">
          <ac:chgData name="Zhao Xiong" userId="5eba49e5-2895-4cd9-83e8-b3064fe76704" providerId="ADAL" clId="{B606E7B2-EFF5-418A-8639-9F7537C4DA50}" dt="2022-05-20T18:39:37.665" v="10426" actId="14100"/>
          <ac:picMkLst>
            <pc:docMk/>
            <pc:sldMk cId="3437013850" sldId="276"/>
            <ac:picMk id="17" creationId="{B53F4381-24FF-4F8C-9263-30F4CA20AE5A}"/>
          </ac:picMkLst>
        </pc:picChg>
      </pc:sldChg>
      <pc:sldChg chg="addSp delSp modSp add">
        <pc:chgData name="Zhao Xiong" userId="5eba49e5-2895-4cd9-83e8-b3064fe76704" providerId="ADAL" clId="{B606E7B2-EFF5-418A-8639-9F7537C4DA50}" dt="2022-05-28T13:13:56.045" v="12849" actId="1037"/>
        <pc:sldMkLst>
          <pc:docMk/>
          <pc:sldMk cId="488936307" sldId="277"/>
        </pc:sldMkLst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2" creationId="{8591231F-CE81-45B6-8CE9-2A378F126B13}"/>
          </ac:spMkLst>
        </pc:spChg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3" creationId="{DCF90029-BF6E-49B6-978D-21358CB4771A}"/>
          </ac:spMkLst>
        </pc:spChg>
        <pc:spChg chg="add mod">
          <ac:chgData name="Zhao Xiong" userId="5eba49e5-2895-4cd9-83e8-b3064fe76704" providerId="ADAL" clId="{B606E7B2-EFF5-418A-8639-9F7537C4DA50}" dt="2022-05-28T13:10:05.598" v="12836"/>
          <ac:spMkLst>
            <pc:docMk/>
            <pc:sldMk cId="488936307" sldId="277"/>
            <ac:spMk id="4" creationId="{C91C1337-10B3-4EBA-AA88-A19AFA920006}"/>
          </ac:spMkLst>
        </pc:spChg>
        <pc:spChg chg="add mod topLvl">
          <ac:chgData name="Zhao Xiong" userId="5eba49e5-2895-4cd9-83e8-b3064fe76704" providerId="ADAL" clId="{B606E7B2-EFF5-418A-8639-9F7537C4DA50}" dt="2022-05-26T14:36:54.227" v="11016" actId="1035"/>
          <ac:spMkLst>
            <pc:docMk/>
            <pc:sldMk cId="488936307" sldId="277"/>
            <ac:spMk id="8" creationId="{A1060072-1F98-4C29-BED5-FC1AB896BE0C}"/>
          </ac:spMkLst>
        </pc:spChg>
        <pc:spChg chg="add mod topLvl">
          <ac:chgData name="Zhao Xiong" userId="5eba49e5-2895-4cd9-83e8-b3064fe76704" providerId="ADAL" clId="{B606E7B2-EFF5-418A-8639-9F7537C4DA50}" dt="2022-05-26T14:36:48.812" v="10984" actId="165"/>
          <ac:spMkLst>
            <pc:docMk/>
            <pc:sldMk cId="488936307" sldId="277"/>
            <ac:spMk id="9" creationId="{742E45F5-E8A1-47D7-AA77-1C69E205CCF8}"/>
          </ac:spMkLst>
        </pc:spChg>
        <pc:spChg chg="add mod">
          <ac:chgData name="Zhao Xiong" userId="5eba49e5-2895-4cd9-83e8-b3064fe76704" providerId="ADAL" clId="{B606E7B2-EFF5-418A-8639-9F7537C4DA50}" dt="2022-05-26T14:36:59.739" v="11017" actId="1076"/>
          <ac:spMkLst>
            <pc:docMk/>
            <pc:sldMk cId="488936307" sldId="277"/>
            <ac:spMk id="10" creationId="{963C75F1-AF78-4BF4-A79B-39A23BA5A1D5}"/>
          </ac:spMkLst>
        </pc:spChg>
        <pc:spChg chg="add mod">
          <ac:chgData name="Zhao Xiong" userId="5eba49e5-2895-4cd9-83e8-b3064fe76704" providerId="ADAL" clId="{B606E7B2-EFF5-418A-8639-9F7537C4DA50}" dt="2022-05-26T16:09:02.515" v="11265" actId="5793"/>
          <ac:spMkLst>
            <pc:docMk/>
            <pc:sldMk cId="488936307" sldId="277"/>
            <ac:spMk id="14" creationId="{B8AD830E-14FC-44AB-B60B-3C47B3B54690}"/>
          </ac:spMkLst>
        </pc:spChg>
        <pc:spChg chg="add del mod">
          <ac:chgData name="Zhao Xiong" userId="5eba49e5-2895-4cd9-83e8-b3064fe76704" providerId="ADAL" clId="{B606E7B2-EFF5-418A-8639-9F7537C4DA50}" dt="2022-05-27T12:26:02.352" v="11564" actId="478"/>
          <ac:spMkLst>
            <pc:docMk/>
            <pc:sldMk cId="488936307" sldId="277"/>
            <ac:spMk id="16" creationId="{BBEBB754-045A-42EE-AA9B-65D3ED829172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8" creationId="{B4BB9277-2934-48A0-ADB8-CB80E7EEB020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9" creationId="{D50DC477-A3B7-4E02-9EE6-B8F1DB23EE6E}"/>
          </ac:spMkLst>
        </pc:spChg>
        <pc:spChg chg="add mod">
          <ac:chgData name="Zhao Xiong" userId="5eba49e5-2895-4cd9-83e8-b3064fe76704" providerId="ADAL" clId="{B606E7B2-EFF5-418A-8639-9F7537C4DA50}" dt="2022-05-28T13:13:48.633" v="12840" actId="14100"/>
          <ac:spMkLst>
            <pc:docMk/>
            <pc:sldMk cId="488936307" sldId="277"/>
            <ac:spMk id="23" creationId="{0284FBB9-D735-4E75-A921-A60AD18F3D20}"/>
          </ac:spMkLst>
        </pc:spChg>
        <pc:spChg chg="add mod">
          <ac:chgData name="Zhao Xiong" userId="5eba49e5-2895-4cd9-83e8-b3064fe76704" providerId="ADAL" clId="{B606E7B2-EFF5-418A-8639-9F7537C4DA50}" dt="2022-05-28T13:13:35.673" v="12837" actId="1076"/>
          <ac:spMkLst>
            <pc:docMk/>
            <pc:sldMk cId="488936307" sldId="277"/>
            <ac:spMk id="24" creationId="{07D464BB-C1F6-4809-BC86-77FD8119B12D}"/>
          </ac:spMkLst>
        </pc:spChg>
        <pc:grpChg chg="add del mod">
          <ac:chgData name="Zhao Xiong" userId="5eba49e5-2895-4cd9-83e8-b3064fe76704" providerId="ADAL" clId="{B606E7B2-EFF5-418A-8639-9F7537C4DA50}" dt="2022-05-26T14:35:50.486" v="10935" actId="165"/>
          <ac:grpSpMkLst>
            <pc:docMk/>
            <pc:sldMk cId="488936307" sldId="277"/>
            <ac:grpSpMk id="17" creationId="{4785F734-ADFE-457A-87C4-6002FFF9D847}"/>
          </ac:grpSpMkLst>
        </pc:grpChg>
        <pc:grpChg chg="add del mod">
          <ac:chgData name="Zhao Xiong" userId="5eba49e5-2895-4cd9-83e8-b3064fe76704" providerId="ADAL" clId="{B606E7B2-EFF5-418A-8639-9F7537C4DA50}" dt="2022-05-26T14:36:12.918" v="10945" actId="165"/>
          <ac:grpSpMkLst>
            <pc:docMk/>
            <pc:sldMk cId="488936307" sldId="277"/>
            <ac:grpSpMk id="18" creationId="{CE07B7B2-AEC7-4971-A7A5-E902CB4B07C2}"/>
          </ac:grpSpMkLst>
        </pc:grpChg>
        <pc:grpChg chg="add del mod">
          <ac:chgData name="Zhao Xiong" userId="5eba49e5-2895-4cd9-83e8-b3064fe76704" providerId="ADAL" clId="{B606E7B2-EFF5-418A-8639-9F7537C4DA50}" dt="2022-05-26T14:36:48.812" v="10984" actId="165"/>
          <ac:grpSpMkLst>
            <pc:docMk/>
            <pc:sldMk cId="488936307" sldId="277"/>
            <ac:grpSpMk id="19" creationId="{DB37B350-C096-4FE8-852A-62DB2914009E}"/>
          </ac:grpSpMkLst>
        </pc:grpChg>
        <pc:picChg chg="add mod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" creationId="{9AAAA310-4DDF-402D-AFB9-45D7B92874A1}"/>
          </ac:picMkLst>
        </pc:picChg>
        <pc:picChg chg="add del mod">
          <ac:chgData name="Zhao Xiong" userId="5eba49e5-2895-4cd9-83e8-b3064fe76704" providerId="ADAL" clId="{B606E7B2-EFF5-418A-8639-9F7537C4DA50}" dt="2022-05-26T15:53:36.519" v="11060" actId="478"/>
          <ac:picMkLst>
            <pc:docMk/>
            <pc:sldMk cId="488936307" sldId="277"/>
            <ac:picMk id="2" creationId="{E9384FDA-9C70-411E-AF0F-85239AFC3D4E}"/>
          </ac:picMkLst>
        </pc:picChg>
        <pc:picChg chg="add del mod">
          <ac:chgData name="Zhao Xiong" userId="5eba49e5-2895-4cd9-83e8-b3064fe76704" providerId="ADAL" clId="{B606E7B2-EFF5-418A-8639-9F7537C4DA50}" dt="2022-05-26T16:05:01.985" v="11159" actId="478"/>
          <ac:picMkLst>
            <pc:docMk/>
            <pc:sldMk cId="488936307" sldId="277"/>
            <ac:picMk id="3" creationId="{3523A306-BA48-44C6-A0C2-CAAC4A915B58}"/>
          </ac:picMkLst>
        </pc:picChg>
        <pc:picChg chg="add mod">
          <ac:chgData name="Zhao Xiong" userId="5eba49e5-2895-4cd9-83e8-b3064fe76704" providerId="ADAL" clId="{B606E7B2-EFF5-418A-8639-9F7537C4DA50}" dt="2022-05-27T12:26:44.411" v="11690" actId="14100"/>
          <ac:picMkLst>
            <pc:docMk/>
            <pc:sldMk cId="488936307" sldId="277"/>
            <ac:picMk id="3" creationId="{4ED5EF45-248E-46CA-803A-BA5C9EECDD3B}"/>
          </ac:picMkLst>
        </pc:picChg>
        <pc:picChg chg="add mod topLvl">
          <ac:chgData name="Zhao Xiong" userId="5eba49e5-2895-4cd9-83e8-b3064fe76704" providerId="ADAL" clId="{B606E7B2-EFF5-418A-8639-9F7537C4DA50}" dt="2022-05-26T14:36:54.227" v="11016" actId="1035"/>
          <ac:picMkLst>
            <pc:docMk/>
            <pc:sldMk cId="488936307" sldId="277"/>
            <ac:picMk id="5" creationId="{A1C27B8B-4630-41D8-90DE-6689EB111F56}"/>
          </ac:picMkLst>
        </pc:picChg>
        <pc:picChg chg="add mod topLvl">
          <ac:chgData name="Zhao Xiong" userId="5eba49e5-2895-4cd9-83e8-b3064fe76704" providerId="ADAL" clId="{B606E7B2-EFF5-418A-8639-9F7537C4DA50}" dt="2022-05-26T14:36:48.812" v="10984" actId="165"/>
          <ac:picMkLst>
            <pc:docMk/>
            <pc:sldMk cId="488936307" sldId="277"/>
            <ac:picMk id="6" creationId="{75CBB639-FE54-4B9C-8CDE-A8F72992F4C9}"/>
          </ac:picMkLst>
        </pc:picChg>
        <pc:picChg chg="add del mod">
          <ac:chgData name="Zhao Xiong" userId="5eba49e5-2895-4cd9-83e8-b3064fe76704" providerId="ADAL" clId="{B606E7B2-EFF5-418A-8639-9F7537C4DA50}" dt="2022-05-26T15:58:48.337" v="11136" actId="478"/>
          <ac:picMkLst>
            <pc:docMk/>
            <pc:sldMk cId="488936307" sldId="277"/>
            <ac:picMk id="7" creationId="{2EB90CA0-7089-4B2A-817F-F2DFB002EC81}"/>
          </ac:picMkLst>
        </pc:picChg>
        <pc:picChg chg="add del mod">
          <ac:chgData name="Zhao Xiong" userId="5eba49e5-2895-4cd9-83e8-b3064fe76704" providerId="ADAL" clId="{B606E7B2-EFF5-418A-8639-9F7537C4DA50}" dt="2022-05-26T16:06:02.142" v="11187" actId="478"/>
          <ac:picMkLst>
            <pc:docMk/>
            <pc:sldMk cId="488936307" sldId="277"/>
            <ac:picMk id="11" creationId="{25B91144-4FD4-4C49-8865-0CD4C0FDD7FA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1" creationId="{F8ADE25A-34CA-4170-9A12-28DB36A7991C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2" creationId="{38AC2573-8780-4AC3-87D3-1B3FF81B4B7F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2" creationId="{894902A8-89A4-4902-BBC6-42A830FC254F}"/>
          </ac:picMkLst>
        </pc:picChg>
        <pc:picChg chg="add del mod">
          <ac:chgData name="Zhao Xiong" userId="5eba49e5-2895-4cd9-83e8-b3064fe76704" providerId="ADAL" clId="{B606E7B2-EFF5-418A-8639-9F7537C4DA50}" dt="2022-05-26T16:01:13.489" v="11147" actId="478"/>
          <ac:picMkLst>
            <pc:docMk/>
            <pc:sldMk cId="488936307" sldId="277"/>
            <ac:picMk id="13" creationId="{D4FDDA89-6DA2-4ADA-9587-48774A5F7526}"/>
          </ac:picMkLst>
        </pc:picChg>
        <pc:picChg chg="add del mod">
          <ac:chgData name="Zhao Xiong" userId="5eba49e5-2895-4cd9-83e8-b3064fe76704" providerId="ADAL" clId="{B606E7B2-EFF5-418A-8639-9F7537C4DA50}" dt="2022-05-26T16:02:16.207" v="11151" actId="478"/>
          <ac:picMkLst>
            <pc:docMk/>
            <pc:sldMk cId="488936307" sldId="277"/>
            <ac:picMk id="15" creationId="{8F1FA3A5-C47D-424C-A455-CF43803145B8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7" creationId="{6F50B5D9-25FB-48DD-8D1B-D4F060EC8C34}"/>
          </ac:picMkLst>
        </pc:picChg>
        <pc:picChg chg="add del mod">
          <ac:chgData name="Zhao Xiong" userId="5eba49e5-2895-4cd9-83e8-b3064fe76704" providerId="ADAL" clId="{B606E7B2-EFF5-418A-8639-9F7537C4DA50}" dt="2022-05-27T12:26:02.352" v="11564" actId="478"/>
          <ac:picMkLst>
            <pc:docMk/>
            <pc:sldMk cId="488936307" sldId="277"/>
            <ac:picMk id="20" creationId="{69E98260-EFA0-48C7-979A-68512F008494}"/>
          </ac:picMkLst>
        </pc:picChg>
        <pc:picChg chg="add del mod ord">
          <ac:chgData name="Zhao Xiong" userId="5eba49e5-2895-4cd9-83e8-b3064fe76704" providerId="ADAL" clId="{B606E7B2-EFF5-418A-8639-9F7537C4DA50}" dt="2022-05-26T16:05:54.963" v="11183"/>
          <ac:picMkLst>
            <pc:docMk/>
            <pc:sldMk cId="488936307" sldId="277"/>
            <ac:picMk id="23" creationId="{82BC2542-98B6-44E8-A2A6-E401FF031E84}"/>
          </ac:picMkLst>
        </pc:picChg>
        <pc:picChg chg="add del mod ord">
          <ac:chgData name="Zhao Xiong" userId="5eba49e5-2895-4cd9-83e8-b3064fe76704" providerId="ADAL" clId="{B606E7B2-EFF5-418A-8639-9F7537C4DA50}" dt="2022-05-26T18:29:04.415" v="11536" actId="478"/>
          <ac:picMkLst>
            <pc:docMk/>
            <pc:sldMk cId="488936307" sldId="277"/>
            <ac:picMk id="24" creationId="{EAFA1202-2A37-4DA0-8C2E-45C1539E982F}"/>
          </ac:picMkLst>
        </pc:picChg>
        <pc:picChg chg="add del mod">
          <ac:chgData name="Zhao Xiong" userId="5eba49e5-2895-4cd9-83e8-b3064fe76704" providerId="ADAL" clId="{B606E7B2-EFF5-418A-8639-9F7537C4DA50}" dt="2022-05-26T16:08:37.743" v="11209" actId="478"/>
          <ac:picMkLst>
            <pc:docMk/>
            <pc:sldMk cId="488936307" sldId="277"/>
            <ac:picMk id="25" creationId="{33F1757F-0FF5-4736-A16B-F6F031D66134}"/>
          </ac:picMkLst>
        </pc:picChg>
        <pc:picChg chg="add del">
          <ac:chgData name="Zhao Xiong" userId="5eba49e5-2895-4cd9-83e8-b3064fe76704" providerId="ADAL" clId="{B606E7B2-EFF5-418A-8639-9F7537C4DA50}" dt="2022-05-26T16:08:06.735" v="11206"/>
          <ac:picMkLst>
            <pc:docMk/>
            <pc:sldMk cId="488936307" sldId="277"/>
            <ac:picMk id="26" creationId="{BF122641-D069-417B-A506-8C41CE923EC9}"/>
          </ac:picMkLst>
        </pc:picChg>
        <pc:picChg chg="add del">
          <ac:chgData name="Zhao Xiong" userId="5eba49e5-2895-4cd9-83e8-b3064fe76704" providerId="ADAL" clId="{B606E7B2-EFF5-418A-8639-9F7537C4DA50}" dt="2022-05-26T16:08:29.872" v="11208"/>
          <ac:picMkLst>
            <pc:docMk/>
            <pc:sldMk cId="488936307" sldId="277"/>
            <ac:picMk id="27" creationId="{CE5F0A65-3BEB-4145-B4C5-FA26D527E685}"/>
          </ac:picMkLst>
        </pc:picChg>
        <pc:picChg chg="add mod modCrop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8" creationId="{DB72361D-5797-440B-AD21-58E5A3F03CC9}"/>
          </ac:picMkLst>
        </pc:picChg>
        <pc:cxnChg chg="add mod">
          <ac:chgData name="Zhao Xiong" userId="5eba49e5-2895-4cd9-83e8-b3064fe76704" providerId="ADAL" clId="{B606E7B2-EFF5-418A-8639-9F7537C4DA50}" dt="2022-05-26T14:39:53.012" v="11042" actId="1037"/>
          <ac:cxnSpMkLst>
            <pc:docMk/>
            <pc:sldMk cId="488936307" sldId="277"/>
            <ac:cxnSpMk id="21" creationId="{4833C7A2-7CB5-4D16-80DC-DAC6AA1F4E90}"/>
          </ac:cxnSpMkLst>
        </pc:cxnChg>
        <pc:cxnChg chg="add mod">
          <ac:chgData name="Zhao Xiong" userId="5eba49e5-2895-4cd9-83e8-b3064fe76704" providerId="ADAL" clId="{B606E7B2-EFF5-418A-8639-9F7537C4DA50}" dt="2022-05-27T12:26:18.853" v="11638" actId="1038"/>
          <ac:cxnSpMkLst>
            <pc:docMk/>
            <pc:sldMk cId="488936307" sldId="277"/>
            <ac:cxnSpMk id="22" creationId="{44E0AFEA-D62E-48F0-A0E1-B9821750099A}"/>
          </ac:cxnSpMkLst>
        </pc:cxnChg>
      </pc:sldChg>
      <pc:sldChg chg="addSp delSp modSp add">
        <pc:chgData name="Zhao Xiong" userId="5eba49e5-2895-4cd9-83e8-b3064fe76704" providerId="ADAL" clId="{B606E7B2-EFF5-418A-8639-9F7537C4DA50}" dt="2022-06-11T17:38:17.713" v="13725" actId="1076"/>
        <pc:sldMkLst>
          <pc:docMk/>
          <pc:sldMk cId="2614382736" sldId="278"/>
        </pc:sldMkLst>
        <pc:spChg chg="add mod">
          <ac:chgData name="Zhao Xiong" userId="5eba49e5-2895-4cd9-83e8-b3064fe76704" providerId="ADAL" clId="{B606E7B2-EFF5-418A-8639-9F7537C4DA50}" dt="2022-06-11T13:39:08.634" v="13334" actId="20577"/>
          <ac:spMkLst>
            <pc:docMk/>
            <pc:sldMk cId="2614382736" sldId="278"/>
            <ac:spMk id="4" creationId="{39AEA78F-5F59-4479-87B7-16AFF5AB2EEF}"/>
          </ac:spMkLst>
        </pc:spChg>
        <pc:spChg chg="add mod topLvl">
          <ac:chgData name="Zhao Xiong" userId="5eba49e5-2895-4cd9-83e8-b3064fe76704" providerId="ADAL" clId="{B606E7B2-EFF5-418A-8639-9F7537C4DA50}" dt="2022-06-11T17:38:17.713" v="13725" actId="1076"/>
          <ac:spMkLst>
            <pc:docMk/>
            <pc:sldMk cId="2614382736" sldId="278"/>
            <ac:spMk id="5" creationId="{5B6261DD-4C83-4374-92E0-3E6D8887F011}"/>
          </ac:spMkLst>
        </pc:spChg>
        <pc:spChg chg="add del mod">
          <ac:chgData name="Zhao Xiong" userId="5eba49e5-2895-4cd9-83e8-b3064fe76704" providerId="ADAL" clId="{B606E7B2-EFF5-418A-8639-9F7537C4DA50}" dt="2022-06-11T17:35:43.158" v="13714"/>
          <ac:spMkLst>
            <pc:docMk/>
            <pc:sldMk cId="2614382736" sldId="278"/>
            <ac:spMk id="8" creationId="{FFC0D1DF-D4AE-48DD-8351-A8C55314D8DA}"/>
          </ac:spMkLst>
        </pc:spChg>
        <pc:spChg chg="add del mod">
          <ac:chgData name="Zhao Xiong" userId="5eba49e5-2895-4cd9-83e8-b3064fe76704" providerId="ADAL" clId="{B606E7B2-EFF5-418A-8639-9F7537C4DA50}" dt="2022-06-11T17:35:21.039" v="13704" actId="478"/>
          <ac:spMkLst>
            <pc:docMk/>
            <pc:sldMk cId="2614382736" sldId="278"/>
            <ac:spMk id="9" creationId="{EE71BF86-7E58-4451-96F9-7974351BE8C3}"/>
          </ac:spMkLst>
        </pc:spChg>
        <pc:spChg chg="add mod topLvl">
          <ac:chgData name="Zhao Xiong" userId="5eba49e5-2895-4cd9-83e8-b3064fe76704" providerId="ADAL" clId="{B606E7B2-EFF5-418A-8639-9F7537C4DA50}" dt="2022-06-11T17:36:27.464" v="13718" actId="165"/>
          <ac:spMkLst>
            <pc:docMk/>
            <pc:sldMk cId="2614382736" sldId="278"/>
            <ac:spMk id="11" creationId="{D9F5A6D0-2B34-4F3E-9A73-8E137B9E2B3A}"/>
          </ac:spMkLst>
        </pc:spChg>
        <pc:spChg chg="add mod topLvl">
          <ac:chgData name="Zhao Xiong" userId="5eba49e5-2895-4cd9-83e8-b3064fe76704" providerId="ADAL" clId="{B606E7B2-EFF5-418A-8639-9F7537C4DA50}" dt="2022-06-11T17:36:27.464" v="13718" actId="165"/>
          <ac:spMkLst>
            <pc:docMk/>
            <pc:sldMk cId="2614382736" sldId="278"/>
            <ac:spMk id="13" creationId="{55EA1411-1356-48A4-8459-5413D68B91BA}"/>
          </ac:spMkLst>
        </pc:spChg>
        <pc:spChg chg="add mod topLvl">
          <ac:chgData name="Zhao Xiong" userId="5eba49e5-2895-4cd9-83e8-b3064fe76704" providerId="ADAL" clId="{B606E7B2-EFF5-418A-8639-9F7537C4DA50}" dt="2022-06-11T17:36:27.464" v="13718" actId="165"/>
          <ac:spMkLst>
            <pc:docMk/>
            <pc:sldMk cId="2614382736" sldId="278"/>
            <ac:spMk id="16" creationId="{7674D89A-EC46-48CB-ACC4-77A9492BB3D5}"/>
          </ac:spMkLst>
        </pc:spChg>
        <pc:grpChg chg="add del mod">
          <ac:chgData name="Zhao Xiong" userId="5eba49e5-2895-4cd9-83e8-b3064fe76704" providerId="ADAL" clId="{B606E7B2-EFF5-418A-8639-9F7537C4DA50}" dt="2022-06-11T17:36:27.464" v="13718" actId="165"/>
          <ac:grpSpMkLst>
            <pc:docMk/>
            <pc:sldMk cId="2614382736" sldId="278"/>
            <ac:grpSpMk id="7" creationId="{A5C9C49C-6D52-4E32-ADCC-AEF9E45328EC}"/>
          </ac:grpSpMkLst>
        </pc:grpChg>
        <pc:picChg chg="add del mod modCrop">
          <ac:chgData name="Zhao Xiong" userId="5eba49e5-2895-4cd9-83e8-b3064fe76704" providerId="ADAL" clId="{B606E7B2-EFF5-418A-8639-9F7537C4DA50}" dt="2022-06-10T15:19:47.441" v="13163" actId="478"/>
          <ac:picMkLst>
            <pc:docMk/>
            <pc:sldMk cId="2614382736" sldId="278"/>
            <ac:picMk id="3" creationId="{319FB025-DFE9-4B6D-ACD6-88F9E6F112A3}"/>
          </ac:picMkLst>
        </pc:picChg>
        <pc:picChg chg="add mod ord topLvl">
          <ac:chgData name="Zhao Xiong" userId="5eba49e5-2895-4cd9-83e8-b3064fe76704" providerId="ADAL" clId="{B606E7B2-EFF5-418A-8639-9F7537C4DA50}" dt="2022-06-11T17:36:47.705" v="13723" actId="14100"/>
          <ac:picMkLst>
            <pc:docMk/>
            <pc:sldMk cId="2614382736" sldId="278"/>
            <ac:picMk id="3" creationId="{A33D84D2-DC8D-4AD9-884D-7AA269A14858}"/>
          </ac:picMkLst>
        </pc:picChg>
        <pc:picChg chg="add mod ord topLvl">
          <ac:chgData name="Zhao Xiong" userId="5eba49e5-2895-4cd9-83e8-b3064fe76704" providerId="ADAL" clId="{B606E7B2-EFF5-418A-8639-9F7537C4DA50}" dt="2022-06-11T17:36:41.953" v="13722" actId="14100"/>
          <ac:picMkLst>
            <pc:docMk/>
            <pc:sldMk cId="2614382736" sldId="278"/>
            <ac:picMk id="6" creationId="{9134262D-10CD-4BE8-A558-A770283BC772}"/>
          </ac:picMkLst>
        </pc:picChg>
        <pc:picChg chg="add del mod">
          <ac:chgData name="Zhao Xiong" userId="5eba49e5-2895-4cd9-83e8-b3064fe76704" providerId="ADAL" clId="{B606E7B2-EFF5-418A-8639-9F7537C4DA50}" dt="2022-06-10T15:22:29.314" v="13171" actId="478"/>
          <ac:picMkLst>
            <pc:docMk/>
            <pc:sldMk cId="2614382736" sldId="278"/>
            <ac:picMk id="7" creationId="{E9A1E23D-6402-43E7-8D9F-E68D2C1882E8}"/>
          </ac:picMkLst>
        </pc:picChg>
        <pc:picChg chg="add del mod">
          <ac:chgData name="Zhao Xiong" userId="5eba49e5-2895-4cd9-83e8-b3064fe76704" providerId="ADAL" clId="{B606E7B2-EFF5-418A-8639-9F7537C4DA50}" dt="2022-06-10T15:19:32.177" v="13158" actId="478"/>
          <ac:picMkLst>
            <pc:docMk/>
            <pc:sldMk cId="2614382736" sldId="278"/>
            <ac:picMk id="10" creationId="{354FCEEB-20C4-4702-A6A5-E2806CE18178}"/>
          </ac:picMkLst>
        </pc:picChg>
        <pc:picChg chg="add mod ord topLvl">
          <ac:chgData name="Zhao Xiong" userId="5eba49e5-2895-4cd9-83e8-b3064fe76704" providerId="ADAL" clId="{B606E7B2-EFF5-418A-8639-9F7537C4DA50}" dt="2022-06-11T17:36:27.464" v="13718" actId="165"/>
          <ac:picMkLst>
            <pc:docMk/>
            <pc:sldMk cId="2614382736" sldId="278"/>
            <ac:picMk id="12" creationId="{5F9CB0EE-3DC6-463D-BD6E-B4B6EAEE10B5}"/>
          </ac:picMkLst>
        </pc:picChg>
        <pc:picChg chg="add del mod ord">
          <ac:chgData name="Zhao Xiong" userId="5eba49e5-2895-4cd9-83e8-b3064fe76704" providerId="ADAL" clId="{B606E7B2-EFF5-418A-8639-9F7537C4DA50}" dt="2022-06-11T17:35:41.083" v="13713"/>
          <ac:picMkLst>
            <pc:docMk/>
            <pc:sldMk cId="2614382736" sldId="278"/>
            <ac:picMk id="14" creationId="{72E63266-E9BE-4A65-816B-8A50AA3C8A9E}"/>
          </ac:picMkLst>
        </pc:picChg>
        <pc:picChg chg="add mod topLvl">
          <ac:chgData name="Zhao Xiong" userId="5eba49e5-2895-4cd9-83e8-b3064fe76704" providerId="ADAL" clId="{B606E7B2-EFF5-418A-8639-9F7537C4DA50}" dt="2022-06-11T17:36:38.081" v="13721" actId="14100"/>
          <ac:picMkLst>
            <pc:docMk/>
            <pc:sldMk cId="2614382736" sldId="278"/>
            <ac:picMk id="15" creationId="{7343A08B-450E-4570-93D3-07B38EB66E98}"/>
          </ac:picMkLst>
        </pc:picChg>
        <pc:cxnChg chg="add del mod">
          <ac:chgData name="Zhao Xiong" userId="5eba49e5-2895-4cd9-83e8-b3064fe76704" providerId="ADAL" clId="{B606E7B2-EFF5-418A-8639-9F7537C4DA50}" dt="2022-06-11T17:32:37.066" v="13692"/>
          <ac:cxnSpMkLst>
            <pc:docMk/>
            <pc:sldMk cId="2614382736" sldId="278"/>
            <ac:cxnSpMk id="10" creationId="{C6C6B8D3-553E-4C62-BDAF-B7A97E7D075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6-13T11:06:55.726" v="14068" actId="20577"/>
        <pc:sldMkLst>
          <pc:docMk/>
          <pc:sldMk cId="286555550" sldId="279"/>
        </pc:sldMkLst>
        <pc:spChg chg="add mod">
          <ac:chgData name="Zhao Xiong" userId="5eba49e5-2895-4cd9-83e8-b3064fe76704" providerId="ADAL" clId="{B606E7B2-EFF5-418A-8639-9F7537C4DA50}" dt="2022-06-11T13:46:05.391" v="13606" actId="113"/>
          <ac:spMkLst>
            <pc:docMk/>
            <pc:sldMk cId="286555550" sldId="279"/>
            <ac:spMk id="2" creationId="{9A72E9C6-8A44-48A8-B94B-F2D99E09894C}"/>
          </ac:spMkLst>
        </pc:spChg>
        <pc:spChg chg="add mod">
          <ac:chgData name="Zhao Xiong" userId="5eba49e5-2895-4cd9-83e8-b3064fe76704" providerId="ADAL" clId="{B606E7B2-EFF5-418A-8639-9F7537C4DA50}" dt="2022-06-12T15:43:52.605" v="14001" actId="1036"/>
          <ac:spMkLst>
            <pc:docMk/>
            <pc:sldMk cId="286555550" sldId="279"/>
            <ac:spMk id="5" creationId="{C6FA748D-3184-44B0-84D5-32BAD4DF80F3}"/>
          </ac:spMkLst>
        </pc:spChg>
        <pc:spChg chg="add mod">
          <ac:chgData name="Zhao Xiong" userId="5eba49e5-2895-4cd9-83e8-b3064fe76704" providerId="ADAL" clId="{B606E7B2-EFF5-418A-8639-9F7537C4DA50}" dt="2022-06-12T15:55:01.612" v="14004" actId="1076"/>
          <ac:spMkLst>
            <pc:docMk/>
            <pc:sldMk cId="286555550" sldId="279"/>
            <ac:spMk id="6" creationId="{F8FFFAFA-AAF7-42D6-A8B7-F7FCFEB75EBD}"/>
          </ac:spMkLst>
        </pc:spChg>
        <pc:spChg chg="add mod">
          <ac:chgData name="Zhao Xiong" userId="5eba49e5-2895-4cd9-83e8-b3064fe76704" providerId="ADAL" clId="{B606E7B2-EFF5-418A-8639-9F7537C4DA50}" dt="2022-06-13T11:06:55.726" v="14068" actId="20577"/>
          <ac:spMkLst>
            <pc:docMk/>
            <pc:sldMk cId="286555550" sldId="279"/>
            <ac:spMk id="7" creationId="{AE9E07F9-7B11-4718-8987-E6C3D632CBA1}"/>
          </ac:spMkLst>
        </pc:spChg>
        <pc:picChg chg="add mod modCrop">
          <ac:chgData name="Zhao Xiong" userId="5eba49e5-2895-4cd9-83e8-b3064fe76704" providerId="ADAL" clId="{B606E7B2-EFF5-418A-8639-9F7537C4DA50}" dt="2022-06-12T15:43:52.605" v="14001" actId="1036"/>
          <ac:picMkLst>
            <pc:docMk/>
            <pc:sldMk cId="286555550" sldId="279"/>
            <ac:picMk id="4" creationId="{742E49B8-F066-493F-9D9B-05F1C96D685E}"/>
          </ac:picMkLst>
        </pc:picChg>
        <pc:picChg chg="add mod modCrop">
          <ac:chgData name="Zhao Xiong" userId="5eba49e5-2895-4cd9-83e8-b3064fe76704" providerId="ADAL" clId="{B606E7B2-EFF5-418A-8639-9F7537C4DA50}" dt="2022-06-12T15:55:05.036" v="14005" actId="14100"/>
          <ac:picMkLst>
            <pc:docMk/>
            <pc:sldMk cId="286555550" sldId="279"/>
            <ac:picMk id="8" creationId="{17A1BE6C-3722-4BB5-8CA8-F2A10D804792}"/>
          </ac:picMkLst>
        </pc:picChg>
        <pc:picChg chg="add del mod">
          <ac:chgData name="Zhao Xiong" userId="5eba49e5-2895-4cd9-83e8-b3064fe76704" providerId="ADAL" clId="{B606E7B2-EFF5-418A-8639-9F7537C4DA50}" dt="2022-06-12T16:12:14.881" v="14023"/>
          <ac:picMkLst>
            <pc:docMk/>
            <pc:sldMk cId="286555550" sldId="279"/>
            <ac:picMk id="9" creationId="{7033E398-EA26-44E4-8D5B-C1DAED9E0943}"/>
          </ac:picMkLst>
        </pc:picChg>
        <pc:picChg chg="add mod modCrop">
          <ac:chgData name="Zhao Xiong" userId="5eba49e5-2895-4cd9-83e8-b3064fe76704" providerId="ADAL" clId="{B606E7B2-EFF5-418A-8639-9F7537C4DA50}" dt="2022-06-13T11:05:59.349" v="14030" actId="1076"/>
          <ac:picMkLst>
            <pc:docMk/>
            <pc:sldMk cId="286555550" sldId="279"/>
            <ac:picMk id="9" creationId="{E210DBEF-5591-41BF-B5AB-8DF4AE9096E1}"/>
          </ac:picMkLst>
        </pc:picChg>
      </pc:sldChg>
      <pc:sldChg chg="addSp delSp modSp add">
        <pc:chgData name="Zhao Xiong" userId="5eba49e5-2895-4cd9-83e8-b3064fe76704" providerId="ADAL" clId="{B606E7B2-EFF5-418A-8639-9F7537C4DA50}" dt="2022-06-16T12:49:49.857" v="14404" actId="1038"/>
        <pc:sldMkLst>
          <pc:docMk/>
          <pc:sldMk cId="3191795158" sldId="280"/>
        </pc:sldMkLst>
        <pc:spChg chg="add mod">
          <ac:chgData name="Zhao Xiong" userId="5eba49e5-2895-4cd9-83e8-b3064fe76704" providerId="ADAL" clId="{B606E7B2-EFF5-418A-8639-9F7537C4DA50}" dt="2022-06-11T13:42:11.352" v="13389" actId="20577"/>
          <ac:spMkLst>
            <pc:docMk/>
            <pc:sldMk cId="3191795158" sldId="280"/>
            <ac:spMk id="4" creationId="{18AF918B-E8AD-46B5-84EB-2E52A6F19681}"/>
          </ac:spMkLst>
        </pc:spChg>
        <pc:spChg chg="add mod">
          <ac:chgData name="Zhao Xiong" userId="5eba49e5-2895-4cd9-83e8-b3064fe76704" providerId="ADAL" clId="{B606E7B2-EFF5-418A-8639-9F7537C4DA50}" dt="2022-06-16T12:49:39.650" v="14390" actId="1076"/>
          <ac:spMkLst>
            <pc:docMk/>
            <pc:sldMk cId="3191795158" sldId="280"/>
            <ac:spMk id="5" creationId="{5B67B6A9-6158-44DD-A410-D89197251410}"/>
          </ac:spMkLst>
        </pc:spChg>
        <pc:spChg chg="add mod">
          <ac:chgData name="Zhao Xiong" userId="5eba49e5-2895-4cd9-83e8-b3064fe76704" providerId="ADAL" clId="{B606E7B2-EFF5-418A-8639-9F7537C4DA50}" dt="2022-06-15T17:39:11.908" v="14305" actId="1076"/>
          <ac:spMkLst>
            <pc:docMk/>
            <pc:sldMk cId="3191795158" sldId="280"/>
            <ac:spMk id="7" creationId="{175C1561-52E2-4898-A5BC-DD14251C2015}"/>
          </ac:spMkLst>
        </pc:spChg>
        <pc:spChg chg="add mod">
          <ac:chgData name="Zhao Xiong" userId="5eba49e5-2895-4cd9-83e8-b3064fe76704" providerId="ADAL" clId="{B606E7B2-EFF5-418A-8639-9F7537C4DA50}" dt="2022-06-16T12:47:55.441" v="14357" actId="1037"/>
          <ac:spMkLst>
            <pc:docMk/>
            <pc:sldMk cId="3191795158" sldId="280"/>
            <ac:spMk id="8" creationId="{3771993F-74AF-42E3-AC42-7E65534CD0DD}"/>
          </ac:spMkLst>
        </pc:spChg>
        <pc:spChg chg="add del mod">
          <ac:chgData name="Zhao Xiong" userId="5eba49e5-2895-4cd9-83e8-b3064fe76704" providerId="ADAL" clId="{B606E7B2-EFF5-418A-8639-9F7537C4DA50}" dt="2022-06-16T12:49:36.663" v="14389"/>
          <ac:spMkLst>
            <pc:docMk/>
            <pc:sldMk cId="3191795158" sldId="280"/>
            <ac:spMk id="9" creationId="{EAAE8511-41AA-4BAE-B960-3AFC9CFC0456}"/>
          </ac:spMkLst>
        </pc:spChg>
        <pc:spChg chg="add mod">
          <ac:chgData name="Zhao Xiong" userId="5eba49e5-2895-4cd9-83e8-b3064fe76704" providerId="ADAL" clId="{B606E7B2-EFF5-418A-8639-9F7537C4DA50}" dt="2022-06-16T12:49:00.817" v="14382" actId="1038"/>
          <ac:spMkLst>
            <pc:docMk/>
            <pc:sldMk cId="3191795158" sldId="280"/>
            <ac:spMk id="11" creationId="{E982C131-79E0-41B7-8A65-2738EDCCFD00}"/>
          </ac:spMkLst>
        </pc:spChg>
        <pc:spChg chg="add mod">
          <ac:chgData name="Zhao Xiong" userId="5eba49e5-2895-4cd9-83e8-b3064fe76704" providerId="ADAL" clId="{B606E7B2-EFF5-418A-8639-9F7537C4DA50}" dt="2022-06-16T12:49:49.857" v="14404" actId="1038"/>
          <ac:spMkLst>
            <pc:docMk/>
            <pc:sldMk cId="3191795158" sldId="280"/>
            <ac:spMk id="15" creationId="{54BA703D-E99F-4935-A68E-718C07B2E6EF}"/>
          </ac:spMkLst>
        </pc:spChg>
        <pc:picChg chg="add mod modCrop">
          <ac:chgData name="Zhao Xiong" userId="5eba49e5-2895-4cd9-83e8-b3064fe76704" providerId="ADAL" clId="{B606E7B2-EFF5-418A-8639-9F7537C4DA50}" dt="2022-06-16T12:49:39.650" v="14390" actId="1076"/>
          <ac:picMkLst>
            <pc:docMk/>
            <pc:sldMk cId="3191795158" sldId="280"/>
            <ac:picMk id="3" creationId="{2FCEC3B7-93E3-46EC-9360-766D1A5F2864}"/>
          </ac:picMkLst>
        </pc:picChg>
        <pc:picChg chg="add mod modCrop">
          <ac:chgData name="Zhao Xiong" userId="5eba49e5-2895-4cd9-83e8-b3064fe76704" providerId="ADAL" clId="{B606E7B2-EFF5-418A-8639-9F7537C4DA50}" dt="2022-06-16T12:47:55.441" v="14357" actId="1037"/>
          <ac:picMkLst>
            <pc:docMk/>
            <pc:sldMk cId="3191795158" sldId="280"/>
            <ac:picMk id="6" creationId="{802D6637-C750-46BB-A41B-C1ABFDD6448F}"/>
          </ac:picMkLst>
        </pc:picChg>
        <pc:picChg chg="add del">
          <ac:chgData name="Zhao Xiong" userId="5eba49e5-2895-4cd9-83e8-b3064fe76704" providerId="ADAL" clId="{B606E7B2-EFF5-418A-8639-9F7537C4DA50}" dt="2022-06-11T15:39:31.701" v="13611"/>
          <ac:picMkLst>
            <pc:docMk/>
            <pc:sldMk cId="3191795158" sldId="280"/>
            <ac:picMk id="7" creationId="{4BF5663B-0545-4FF2-AFC8-94E0D80B281F}"/>
          </ac:picMkLst>
        </pc:picChg>
        <pc:picChg chg="add mod ord modCrop">
          <ac:chgData name="Zhao Xiong" userId="5eba49e5-2895-4cd9-83e8-b3064fe76704" providerId="ADAL" clId="{B606E7B2-EFF5-418A-8639-9F7537C4DA50}" dt="2022-06-15T17:39:25.148" v="14308" actId="732"/>
          <ac:picMkLst>
            <pc:docMk/>
            <pc:sldMk cId="3191795158" sldId="280"/>
            <ac:picMk id="10" creationId="{F294D62E-F0A8-4BDA-8F4B-1582DEC8EEFE}"/>
          </ac:picMkLst>
        </pc:picChg>
        <pc:picChg chg="add del mod modCrop">
          <ac:chgData name="Zhao Xiong" userId="5eba49e5-2895-4cd9-83e8-b3064fe76704" providerId="ADAL" clId="{B606E7B2-EFF5-418A-8639-9F7537C4DA50}" dt="2022-06-16T12:49:36.663" v="14389"/>
          <ac:picMkLst>
            <pc:docMk/>
            <pc:sldMk cId="3191795158" sldId="280"/>
            <ac:picMk id="12" creationId="{C98888D4-D092-4E58-AFE8-95B7220A48CD}"/>
          </ac:picMkLst>
        </pc:picChg>
        <pc:picChg chg="add mod modCrop">
          <ac:chgData name="Zhao Xiong" userId="5eba49e5-2895-4cd9-83e8-b3064fe76704" providerId="ADAL" clId="{B606E7B2-EFF5-418A-8639-9F7537C4DA50}" dt="2022-06-16T12:48:56.634" v="14367" actId="14100"/>
          <ac:picMkLst>
            <pc:docMk/>
            <pc:sldMk cId="3191795158" sldId="280"/>
            <ac:picMk id="14" creationId="{9FE12FCF-556A-4D1C-84CA-7826A2469D1C}"/>
          </ac:picMkLst>
        </pc:picChg>
        <pc:picChg chg="add mod">
          <ac:chgData name="Zhao Xiong" userId="5eba49e5-2895-4cd9-83e8-b3064fe76704" providerId="ADAL" clId="{B606E7B2-EFF5-418A-8639-9F7537C4DA50}" dt="2022-06-16T12:49:44.338" v="14392" actId="1076"/>
          <ac:picMkLst>
            <pc:docMk/>
            <pc:sldMk cId="3191795158" sldId="280"/>
            <ac:picMk id="16" creationId="{FDDD52B4-2F87-4E7A-AD27-DA015DDCBC5D}"/>
          </ac:picMkLst>
        </pc:picChg>
      </pc:sldChg>
      <pc:sldChg chg="addSp delSp modSp add">
        <pc:chgData name="Zhao Xiong" userId="5eba49e5-2895-4cd9-83e8-b3064fe76704" providerId="ADAL" clId="{B606E7B2-EFF5-418A-8639-9F7537C4DA50}" dt="2022-06-11T19:38:49.196" v="13802" actId="1038"/>
        <pc:sldMkLst>
          <pc:docMk/>
          <pc:sldMk cId="3056703919" sldId="281"/>
        </pc:sldMkLst>
        <pc:spChg chg="del">
          <ac:chgData name="Zhao Xiong" userId="5eba49e5-2895-4cd9-83e8-b3064fe76704" providerId="ADAL" clId="{B606E7B2-EFF5-418A-8639-9F7537C4DA50}" dt="2022-06-11T17:40:27.104" v="13735"/>
          <ac:spMkLst>
            <pc:docMk/>
            <pc:sldMk cId="3056703919" sldId="281"/>
            <ac:spMk id="2" creationId="{13A53524-41A1-443F-BB6E-54B39A302BC2}"/>
          </ac:spMkLst>
        </pc:spChg>
        <pc:spChg chg="del">
          <ac:chgData name="Zhao Xiong" userId="5eba49e5-2895-4cd9-83e8-b3064fe76704" providerId="ADAL" clId="{B606E7B2-EFF5-418A-8639-9F7537C4DA50}" dt="2022-06-11T17:40:27.104" v="13735"/>
          <ac:spMkLst>
            <pc:docMk/>
            <pc:sldMk cId="3056703919" sldId="281"/>
            <ac:spMk id="3" creationId="{86553003-A6F2-42CA-9A77-F34E7A0028A6}"/>
          </ac:spMkLst>
        </pc:spChg>
        <pc:spChg chg="add">
          <ac:chgData name="Zhao Xiong" userId="5eba49e5-2895-4cd9-83e8-b3064fe76704" providerId="ADAL" clId="{B606E7B2-EFF5-418A-8639-9F7537C4DA50}" dt="2022-06-11T17:40:33.064" v="13736"/>
          <ac:spMkLst>
            <pc:docMk/>
            <pc:sldMk cId="3056703919" sldId="281"/>
            <ac:spMk id="4" creationId="{A29E08DB-96CD-43FB-9E19-2EFFF47EA112}"/>
          </ac:spMkLst>
        </pc:spChg>
        <pc:spChg chg="add mod">
          <ac:chgData name="Zhao Xiong" userId="5eba49e5-2895-4cd9-83e8-b3064fe76704" providerId="ADAL" clId="{B606E7B2-EFF5-418A-8639-9F7537C4DA50}" dt="2022-06-11T19:38:49.196" v="13802" actId="1038"/>
          <ac:spMkLst>
            <pc:docMk/>
            <pc:sldMk cId="3056703919" sldId="281"/>
            <ac:spMk id="5" creationId="{C1FD59DC-8FE1-4B9B-81D0-5D1BC19580D1}"/>
          </ac:spMkLst>
        </pc:spChg>
        <pc:picChg chg="add mod ord">
          <ac:chgData name="Zhao Xiong" userId="5eba49e5-2895-4cd9-83e8-b3064fe76704" providerId="ADAL" clId="{B606E7B2-EFF5-418A-8639-9F7537C4DA50}" dt="2022-06-11T19:38:49.196" v="13802" actId="1038"/>
          <ac:picMkLst>
            <pc:docMk/>
            <pc:sldMk cId="3056703919" sldId="281"/>
            <ac:picMk id="3" creationId="{2ACABFA8-4C3B-4718-9426-623CF01A275D}"/>
          </ac:picMkLst>
        </pc:picChg>
      </pc:sldChg>
      <pc:sldChg chg="addSp delSp modSp add del">
        <pc:chgData name="Zhao Xiong" userId="5eba49e5-2895-4cd9-83e8-b3064fe76704" providerId="ADAL" clId="{B606E7B2-EFF5-418A-8639-9F7537C4DA50}" dt="2022-06-15T12:54:14.473" v="14205" actId="2696"/>
        <pc:sldMkLst>
          <pc:docMk/>
          <pc:sldMk cId="941504469" sldId="282"/>
        </pc:sldMkLst>
        <pc:spChg chg="mod">
          <ac:chgData name="Zhao Xiong" userId="5eba49e5-2895-4cd9-83e8-b3064fe76704" providerId="ADAL" clId="{B606E7B2-EFF5-418A-8639-9F7537C4DA50}" dt="2022-06-13T11:16:23.912" v="14183" actId="20577"/>
          <ac:spMkLst>
            <pc:docMk/>
            <pc:sldMk cId="941504469" sldId="282"/>
            <ac:spMk id="4" creationId="{18AF918B-E8AD-46B5-84EB-2E52A6F19681}"/>
          </ac:spMkLst>
        </pc:spChg>
        <pc:spChg chg="del">
          <ac:chgData name="Zhao Xiong" userId="5eba49e5-2895-4cd9-83e8-b3064fe76704" providerId="ADAL" clId="{B606E7B2-EFF5-418A-8639-9F7537C4DA50}" dt="2022-06-13T11:15:55.659" v="14071" actId="478"/>
          <ac:spMkLst>
            <pc:docMk/>
            <pc:sldMk cId="941504469" sldId="282"/>
            <ac:spMk id="5" creationId="{5B67B6A9-6158-44DD-A410-D89197251410}"/>
          </ac:spMkLst>
        </pc:spChg>
        <pc:spChg chg="add del mod">
          <ac:chgData name="Zhao Xiong" userId="5eba49e5-2895-4cd9-83e8-b3064fe76704" providerId="ADAL" clId="{B606E7B2-EFF5-418A-8639-9F7537C4DA50}" dt="2022-06-13T11:16:17.624" v="14163" actId="1076"/>
          <ac:spMkLst>
            <pc:docMk/>
            <pc:sldMk cId="941504469" sldId="282"/>
            <ac:spMk id="8" creationId="{3771993F-74AF-42E3-AC42-7E65534CD0DD}"/>
          </ac:spMkLst>
        </pc:spChg>
        <pc:picChg chg="del">
          <ac:chgData name="Zhao Xiong" userId="5eba49e5-2895-4cd9-83e8-b3064fe76704" providerId="ADAL" clId="{B606E7B2-EFF5-418A-8639-9F7537C4DA50}" dt="2022-06-13T11:15:54.580" v="14070" actId="478"/>
          <ac:picMkLst>
            <pc:docMk/>
            <pc:sldMk cId="941504469" sldId="282"/>
            <ac:picMk id="3" creationId="{2FCEC3B7-93E3-46EC-9360-766D1A5F2864}"/>
          </ac:picMkLst>
        </pc:picChg>
        <pc:picChg chg="del">
          <ac:chgData name="Zhao Xiong" userId="5eba49e5-2895-4cd9-83e8-b3064fe76704" providerId="ADAL" clId="{B606E7B2-EFF5-418A-8639-9F7537C4DA50}" dt="2022-06-13T11:15:56.012" v="14072" actId="478"/>
          <ac:picMkLst>
            <pc:docMk/>
            <pc:sldMk cId="941504469" sldId="282"/>
            <ac:picMk id="6" creationId="{802D6637-C750-46BB-A41B-C1ABFDD6448F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3444120" imgH="5486400" progId="Paint.Picture">
                  <p:embed/>
                </p:oleObj>
              </mc:Choice>
              <mc:Fallback>
                <p:oleObj name="Bitmap Image" r:id="rId3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9D61-A95D-461A-A8E5-C9C131D9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" y="526792"/>
            <a:ext cx="3977565" cy="195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36227-E7DB-4F39-ACA1-3C41AEE2947D}"/>
              </a:ext>
            </a:extLst>
          </p:cNvPr>
          <p:cNvSpPr txBox="1"/>
          <p:nvPr/>
        </p:nvSpPr>
        <p:spPr>
          <a:xfrm>
            <a:off x="0" y="-2212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Compare Intermediate Results Pairs for 100% (left) vs 10% (right)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1250-9FAF-417F-9922-67D074A6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3" y="2670020"/>
            <a:ext cx="3977565" cy="1958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41AD-D24D-4DB7-AEB5-38E1E010AFD5}"/>
              </a:ext>
            </a:extLst>
          </p:cNvPr>
          <p:cNvSpPr txBox="1"/>
          <p:nvPr/>
        </p:nvSpPr>
        <p:spPr>
          <a:xfrm>
            <a:off x="96942" y="354970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Background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BCD35-3DAF-4E69-8AF9-5A640F488A10}"/>
              </a:ext>
            </a:extLst>
          </p:cNvPr>
          <p:cNvSpPr txBox="1"/>
          <p:nvPr/>
        </p:nvSpPr>
        <p:spPr>
          <a:xfrm>
            <a:off x="96942" y="2507299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Target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946B2-A8C3-4601-B813-875BED88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525006"/>
            <a:ext cx="4037361" cy="19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69E3-2193-49D6-B04E-55DE49B5B412}"/>
              </a:ext>
            </a:extLst>
          </p:cNvPr>
          <p:cNvSpPr txBox="1"/>
          <p:nvPr/>
        </p:nvSpPr>
        <p:spPr>
          <a:xfrm>
            <a:off x="4137428" y="354969"/>
            <a:ext cx="40373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for All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404D-301E-4B24-8CA7-E9A4DBC2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91" y="2670020"/>
            <a:ext cx="4039799" cy="195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6BBF7-8D3C-4C17-A476-A595D7A49376}"/>
              </a:ext>
            </a:extLst>
          </p:cNvPr>
          <p:cNvSpPr txBox="1"/>
          <p:nvPr/>
        </p:nvSpPr>
        <p:spPr>
          <a:xfrm>
            <a:off x="4134991" y="2507298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Values for All Alpha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B9E04-3100-424F-9637-BCC03299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" y="4822349"/>
            <a:ext cx="3977565" cy="1963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0878-0678-410F-BCC1-F5B63A76A117}"/>
              </a:ext>
            </a:extLst>
          </p:cNvPr>
          <p:cNvSpPr txBox="1"/>
          <p:nvPr/>
        </p:nvSpPr>
        <p:spPr>
          <a:xfrm>
            <a:off x="96941" y="4662931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Affinity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60267-3272-48B2-A214-4E255690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992" y="4828607"/>
            <a:ext cx="4039798" cy="1975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F992BA-0046-414B-B242-326C8F979013}"/>
              </a:ext>
            </a:extLst>
          </p:cNvPr>
          <p:cNvSpPr txBox="1"/>
          <p:nvPr/>
        </p:nvSpPr>
        <p:spPr>
          <a:xfrm>
            <a:off x="4134991" y="4658516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 err="1">
                <a:solidFill>
                  <a:srgbClr val="0070C0"/>
                </a:solidFill>
              </a:rPr>
              <a:t>cPCs</a:t>
            </a:r>
            <a:endParaRPr lang="en-NZ" sz="1200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F4381-24FF-4F8C-9263-30F4CA20A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215" y="525006"/>
            <a:ext cx="3863276" cy="196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2BB98-7DC2-4080-AF7B-229F70465EB4}"/>
              </a:ext>
            </a:extLst>
          </p:cNvPr>
          <p:cNvSpPr txBox="1"/>
          <p:nvPr/>
        </p:nvSpPr>
        <p:spPr>
          <a:xfrm>
            <a:off x="8226997" y="35496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Medoids (Nodal Weights) for all Alpha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1382E-AE62-44E5-AC21-DFDC52804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9215" y="2668945"/>
            <a:ext cx="3845842" cy="1958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182448-AD81-432E-9D5C-F58591C61A82}"/>
              </a:ext>
            </a:extLst>
          </p:cNvPr>
          <p:cNvSpPr txBox="1"/>
          <p:nvPr/>
        </p:nvSpPr>
        <p:spPr>
          <a:xfrm>
            <a:off x="8226997" y="252454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Medoids (Nodal Weights) for Best Alphas</a:t>
            </a:r>
          </a:p>
        </p:txBody>
      </p:sp>
    </p:spTree>
    <p:extLst>
      <p:ext uri="{BB962C8B-B14F-4D97-AF65-F5344CB8AC3E}">
        <p14:creationId xmlns:p14="http://schemas.microsoft.com/office/powerpoint/2010/main" val="343701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" y="688809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-1" y="1022665"/>
            <a:ext cx="619225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for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(set of </a:t>
            </a:r>
            <a:r>
              <a:rPr lang="el-GR" sz="1200" i="1" dirty="0"/>
              <a:t>α</a:t>
            </a:r>
            <a:r>
              <a:rPr lang="en-NZ" sz="1200" dirty="0"/>
              <a:t>)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</a:t>
            </a:r>
            <a:r>
              <a:rPr lang="en-NZ" sz="1200" dirty="0" err="1"/>
              <a:t>cPC</a:t>
            </a:r>
            <a:endParaRPr lang="en-NZ" sz="1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tendency of the disease vs background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tendency of the background/disease groups as this means the values are clustered more tightly and the clusters have less overlap</a:t>
            </a:r>
          </a:p>
          <a:p>
            <a:pPr lvl="1"/>
            <a:endParaRPr lang="en-NZ" sz="1200" dirty="0"/>
          </a:p>
          <a:p>
            <a:pPr lvl="1"/>
            <a:r>
              <a:rPr lang="en-NZ" sz="1200" dirty="0"/>
              <a:t>TLDR: perform PCA on a range of weighted sums of the background/disease, the final </a:t>
            </a:r>
            <a:r>
              <a:rPr lang="en-NZ" sz="1200" dirty="0" err="1"/>
              <a:t>cPC</a:t>
            </a:r>
            <a:r>
              <a:rPr lang="en-NZ" sz="1200"/>
              <a:t> </a:t>
            </a:r>
            <a:r>
              <a:rPr lang="en-NZ" sz="1200" dirty="0"/>
              <a:t>then corresponds to the weighting variable which produces the highest clustering tendency of the background/disease in the PC space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022665"/>
            <a:ext cx="6095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 Given a large cohort of patients, we can assume they are at different stages of disease, and therefore produce a pseudo-temporal distribution of the progression of disease</a:t>
            </a:r>
          </a:p>
          <a:p>
            <a:r>
              <a:rPr lang="en-NZ" sz="1200" dirty="0"/>
              <a:t>Data: 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C1337-10B3-4EBA-AA88-A19AFA92000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Combining the outputs of individual runs into one graph (concatenate outputs of </a:t>
            </a:r>
            <a:r>
              <a:rPr lang="en-NZ" b="1" dirty="0" err="1"/>
              <a:t>cPCA</a:t>
            </a:r>
            <a:r>
              <a:rPr lang="en-NZ" b="1" dirty="0"/>
              <a:t> function, sum variable contributions)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7B8B-4630-41D8-90DE-6689EB11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" y="655321"/>
            <a:ext cx="1942832" cy="293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BB639-FE54-4B9C-8CDE-A8F72992F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2" y="3790576"/>
            <a:ext cx="1940957" cy="293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60072-1F98-4C29-BED5-FC1AB896BE0C}"/>
              </a:ext>
            </a:extLst>
          </p:cNvPr>
          <p:cNvSpPr txBox="1"/>
          <p:nvPr/>
        </p:nvSpPr>
        <p:spPr>
          <a:xfrm>
            <a:off x="158192" y="3515901"/>
            <a:ext cx="1942832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1-3000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E45F5-E8A1-47D7-AA77-1C69E205CCF8}"/>
              </a:ext>
            </a:extLst>
          </p:cNvPr>
          <p:cNvSpPr txBox="1"/>
          <p:nvPr/>
        </p:nvSpPr>
        <p:spPr>
          <a:xfrm>
            <a:off x="158192" y="6651624"/>
            <a:ext cx="1998268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3001-6000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C75F1-AF78-4BF4-A79B-39A23BA5A1D5}"/>
              </a:ext>
            </a:extLst>
          </p:cNvPr>
          <p:cNvSpPr txBox="1"/>
          <p:nvPr/>
        </p:nvSpPr>
        <p:spPr>
          <a:xfrm>
            <a:off x="2519417" y="5312229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  <a:endParaRPr lang="en-GB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D830E-14FC-44AB-B60B-3C47B3B54690}"/>
              </a:ext>
            </a:extLst>
          </p:cNvPr>
          <p:cNvSpPr txBox="1"/>
          <p:nvPr/>
        </p:nvSpPr>
        <p:spPr>
          <a:xfrm>
            <a:off x="4400320" y="5318977"/>
            <a:ext cx="2290987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</a:p>
          <a:p>
            <a:pPr algn="ctr"/>
            <a:r>
              <a:rPr lang="en-NZ" sz="1200" b="1" dirty="0"/>
              <a:t>Fix Between Group </a:t>
            </a:r>
            <a:r>
              <a:rPr lang="en-NZ" sz="1200" b="1"/>
              <a:t>A Bit (sometimes makes it better, sometimes doesn’t)</a:t>
            </a:r>
            <a:endParaRPr lang="en-GB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33C7A2-7CB5-4D16-80DC-DAC6AA1F4E90}"/>
              </a:ext>
            </a:extLst>
          </p:cNvPr>
          <p:cNvCxnSpPr/>
          <p:nvPr/>
        </p:nvCxnSpPr>
        <p:spPr>
          <a:xfrm>
            <a:off x="2324912" y="525780"/>
            <a:ext cx="0" cy="63093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0AFEA-D62E-48F0-A0E1-B9821750099A}"/>
              </a:ext>
            </a:extLst>
          </p:cNvPr>
          <p:cNvCxnSpPr>
            <a:cxnSpLocks/>
          </p:cNvCxnSpPr>
          <p:nvPr/>
        </p:nvCxnSpPr>
        <p:spPr>
          <a:xfrm>
            <a:off x="7206792" y="480060"/>
            <a:ext cx="0" cy="6355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BB9277-2934-48A0-ADB8-CB80E7EEB020}"/>
              </a:ext>
            </a:extLst>
          </p:cNvPr>
          <p:cNvSpPr txBox="1"/>
          <p:nvPr/>
        </p:nvSpPr>
        <p:spPr>
          <a:xfrm>
            <a:off x="7752572" y="3336564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1-9000</a:t>
            </a:r>
            <a:endParaRPr lang="en-GB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DC477-A3B7-4E02-9EE6-B8F1DB23EE6E}"/>
              </a:ext>
            </a:extLst>
          </p:cNvPr>
          <p:cNvSpPr txBox="1"/>
          <p:nvPr/>
        </p:nvSpPr>
        <p:spPr>
          <a:xfrm>
            <a:off x="7799118" y="6635233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1-12000</a:t>
            </a:r>
            <a:endParaRPr lang="en-GB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902A8-89A4-4902-BBC6-42A830FC2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348" y="1536193"/>
            <a:ext cx="1966164" cy="3752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50B5D9-25FB-48DD-8D1B-D4F060EC8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947" y="1536192"/>
            <a:ext cx="2136694" cy="37529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72361D-5797-440B-AD21-58E5A3F03C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08"/>
          <a:stretch/>
        </p:blipFill>
        <p:spPr>
          <a:xfrm>
            <a:off x="7555468" y="378390"/>
            <a:ext cx="2074139" cy="29581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84FBB9-D735-4E75-A921-A60AD18F3D20}"/>
              </a:ext>
            </a:extLst>
          </p:cNvPr>
          <p:cNvSpPr txBox="1"/>
          <p:nvPr/>
        </p:nvSpPr>
        <p:spPr>
          <a:xfrm>
            <a:off x="2439659" y="6389012"/>
            <a:ext cx="45986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100" dirty="0">
                <a:solidFill>
                  <a:srgbClr val="FF0000"/>
                </a:solidFill>
              </a:rPr>
              <a:t>Can further improve these by tuning tree generation, filter </a:t>
            </a:r>
            <a:r>
              <a:rPr lang="en-NZ" sz="1100" dirty="0" err="1">
                <a:solidFill>
                  <a:srgbClr val="FF0000"/>
                </a:solidFill>
              </a:rPr>
              <a:t>cPC</a:t>
            </a:r>
            <a:r>
              <a:rPr lang="en-NZ" sz="1100" dirty="0">
                <a:solidFill>
                  <a:srgbClr val="FF0000"/>
                </a:solidFill>
              </a:rPr>
              <a:t> outliers, (filter out eigen vectors), defining more extreme target population</a:t>
            </a:r>
            <a:endParaRPr lang="en-GB" sz="11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AAA310-4DDF-402D-AFB9-45D7B9287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5617" y="3594381"/>
            <a:ext cx="2043990" cy="30313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D5EF45-248E-46CA-803A-BA5C9EECD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7549" y="1639962"/>
            <a:ext cx="2226252" cy="39088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D464BB-C1F6-4809-BC86-77FD8119B12D}"/>
              </a:ext>
            </a:extLst>
          </p:cNvPr>
          <p:cNvSpPr txBox="1"/>
          <p:nvPr/>
        </p:nvSpPr>
        <p:spPr>
          <a:xfrm>
            <a:off x="10074201" y="5548799"/>
            <a:ext cx="1959600" cy="188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1-15000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8893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F6A25-0466-4CF1-BE20-5089E35ACC3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Trajectory plotting (basic plotting using </a:t>
            </a:r>
            <a:r>
              <a:rPr lang="en-NZ" sz="2400" b="1" dirty="0" err="1"/>
              <a:t>Matlab</a:t>
            </a:r>
            <a:r>
              <a:rPr lang="en-NZ" sz="2400" b="1" dirty="0"/>
              <a:t>)</a:t>
            </a:r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C8378-BAA4-46C9-8B9D-41B8F1C0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40" y="859693"/>
            <a:ext cx="4543425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DFD63-8CE2-430B-9460-FBB98166A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7" t="4988"/>
          <a:stretch/>
        </p:blipFill>
        <p:spPr>
          <a:xfrm>
            <a:off x="498223" y="859693"/>
            <a:ext cx="4543426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D60870-9A30-4876-9016-B43131D17153}"/>
              </a:ext>
            </a:extLst>
          </p:cNvPr>
          <p:cNvSpPr txBox="1"/>
          <p:nvPr/>
        </p:nvSpPr>
        <p:spPr>
          <a:xfrm>
            <a:off x="498223" y="5503297"/>
            <a:ext cx="454342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3000 Patients (10%)</a:t>
            </a:r>
            <a:endParaRPr lang="en-GB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C1D6E-80E5-4EDB-90EE-5E3BFA16D938}"/>
              </a:ext>
            </a:extLst>
          </p:cNvPr>
          <p:cNvSpPr txBox="1"/>
          <p:nvPr/>
        </p:nvSpPr>
        <p:spPr>
          <a:xfrm>
            <a:off x="5285040" y="5503297"/>
            <a:ext cx="454342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15000 Patients (50%)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2E9C6-8A44-48A8-B94B-F2D99E09894C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Improving full </a:t>
            </a:r>
            <a:r>
              <a:rPr lang="en-NZ" b="1" dirty="0" err="1"/>
              <a:t>cPCA</a:t>
            </a:r>
            <a:r>
              <a:rPr lang="en-NZ" b="1" dirty="0"/>
              <a:t> runs (single batch) by changing the number of max </a:t>
            </a:r>
            <a:r>
              <a:rPr lang="en-NZ" b="1" dirty="0" err="1"/>
              <a:t>cPCs</a:t>
            </a:r>
            <a:r>
              <a:rPr lang="en-NZ" b="1" dirty="0"/>
              <a:t> and number of clusters</a:t>
            </a:r>
          </a:p>
          <a:p>
            <a:r>
              <a:rPr lang="en-NZ" dirty="0"/>
              <a:t>Best: max </a:t>
            </a:r>
            <a:r>
              <a:rPr lang="en-NZ" dirty="0" err="1"/>
              <a:t>cPC</a:t>
            </a:r>
            <a:r>
              <a:rPr lang="en-NZ" dirty="0"/>
              <a:t> = 250, filter out eigen vectors in </a:t>
            </a:r>
            <a:r>
              <a:rPr lang="en-NZ" dirty="0" err="1"/>
              <a:t>cPCA</a:t>
            </a:r>
            <a:r>
              <a:rPr lang="en-NZ" dirty="0"/>
              <a:t> with large values, 100 clusters for clustering tendency, 160/100 target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E49B8-F066-493F-9D9B-05F1C96D6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" b="10590"/>
          <a:stretch/>
        </p:blipFill>
        <p:spPr>
          <a:xfrm>
            <a:off x="101103" y="860077"/>
            <a:ext cx="3303162" cy="5592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A748D-3184-44B0-84D5-32BAD4DF80F3}"/>
              </a:ext>
            </a:extLst>
          </p:cNvPr>
          <p:cNvSpPr txBox="1"/>
          <p:nvPr/>
        </p:nvSpPr>
        <p:spPr>
          <a:xfrm>
            <a:off x="525043" y="6427130"/>
            <a:ext cx="24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As Above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FFAFA-AAF7-42D6-A8B7-F7FCFEB75EBD}"/>
              </a:ext>
            </a:extLst>
          </p:cNvPr>
          <p:cNvSpPr txBox="1"/>
          <p:nvPr/>
        </p:nvSpPr>
        <p:spPr>
          <a:xfrm>
            <a:off x="3474424" y="6427130"/>
            <a:ext cx="349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Filter out large eigen </a:t>
            </a:r>
            <a:r>
              <a:rPr lang="en-NZ" b="1" dirty="0" err="1"/>
              <a:t>vec</a:t>
            </a:r>
            <a:r>
              <a:rPr lang="en-NZ" b="1" dirty="0"/>
              <a:t> values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E07F9-7B11-4718-8987-E6C3D632CBA1}"/>
              </a:ext>
            </a:extLst>
          </p:cNvPr>
          <p:cNvSpPr txBox="1"/>
          <p:nvPr/>
        </p:nvSpPr>
        <p:spPr>
          <a:xfrm>
            <a:off x="7287130" y="6427130"/>
            <a:ext cx="330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Eigen Value Threshold  &gt;0.01</a:t>
            </a:r>
            <a:endParaRPr lang="en-GB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A1BE6C-3722-4BB5-8CA8-F2A10D8047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2" b="10097"/>
          <a:stretch/>
        </p:blipFill>
        <p:spPr>
          <a:xfrm>
            <a:off x="3577663" y="860077"/>
            <a:ext cx="3285020" cy="55922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10DBEF-5591-41BF-B5AB-8DF4AE9096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4" b="10493"/>
          <a:stretch/>
        </p:blipFill>
        <p:spPr>
          <a:xfrm>
            <a:off x="7018488" y="860077"/>
            <a:ext cx="3308554" cy="56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5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EA78F-5F59-4479-87B7-16AFF5AB2EE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(140/80)</a:t>
            </a: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D84D2-DC8D-4AD9-884D-7AA269A14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075" y="559412"/>
            <a:ext cx="2947952" cy="59000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9CB0EE-3DC6-463D-BD6E-B4B6EAEE1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974" y="568539"/>
            <a:ext cx="2947952" cy="5890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34262D-10CD-4BE8-A558-A770283BC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1" y="559412"/>
            <a:ext cx="2947952" cy="59000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6261DD-4C83-4374-92E0-3E6D8887F011}"/>
              </a:ext>
            </a:extLst>
          </p:cNvPr>
          <p:cNvSpPr txBox="1"/>
          <p:nvPr/>
        </p:nvSpPr>
        <p:spPr>
          <a:xfrm>
            <a:off x="3381835" y="5822718"/>
            <a:ext cx="2515539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5A6D0-2B34-4F3E-9A73-8E137B9E2B3A}"/>
              </a:ext>
            </a:extLst>
          </p:cNvPr>
          <p:cNvSpPr txBox="1"/>
          <p:nvPr/>
        </p:nvSpPr>
        <p:spPr>
          <a:xfrm>
            <a:off x="246537" y="5832987"/>
            <a:ext cx="2604052" cy="47190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A1411-1356-48A4-8459-5413D68B91BA}"/>
              </a:ext>
            </a:extLst>
          </p:cNvPr>
          <p:cNvSpPr txBox="1"/>
          <p:nvPr/>
        </p:nvSpPr>
        <p:spPr>
          <a:xfrm>
            <a:off x="6441015" y="5863791"/>
            <a:ext cx="2404311" cy="47190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43A08B-450E-4570-93D3-07B38EB66E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177" y="559413"/>
            <a:ext cx="2947952" cy="5900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74D89A-EC46-48CB-ACC4-77A9492BB3D5}"/>
              </a:ext>
            </a:extLst>
          </p:cNvPr>
          <p:cNvSpPr txBox="1"/>
          <p:nvPr/>
        </p:nvSpPr>
        <p:spPr>
          <a:xfrm>
            <a:off x="9339126" y="5835905"/>
            <a:ext cx="2604052" cy="47190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61438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CABFA8-4C3B-4718-9426-623CF01A2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" y="369332"/>
            <a:ext cx="3020860" cy="64886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9E08DB-96CD-43FB-9E19-2EFFF47EA112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(140/80)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D59DC-8FE1-4B9B-81D0-5D1BC19580D1}"/>
              </a:ext>
            </a:extLst>
          </p:cNvPr>
          <p:cNvSpPr txBox="1"/>
          <p:nvPr/>
        </p:nvSpPr>
        <p:spPr>
          <a:xfrm>
            <a:off x="533162" y="6242446"/>
            <a:ext cx="2165121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3056703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294D62E-F0A8-4BDA-8F4B-1582DEC8EE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4" r="9083" b="9899"/>
          <a:stretch/>
        </p:blipFill>
        <p:spPr>
          <a:xfrm>
            <a:off x="179753" y="656493"/>
            <a:ext cx="2336801" cy="51757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CEC3B7-93E3-46EC-9360-766D1A5F28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r="9402" b="9899"/>
          <a:stretch/>
        </p:blipFill>
        <p:spPr>
          <a:xfrm>
            <a:off x="2592313" y="656454"/>
            <a:ext cx="2179495" cy="5175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2747982" y="5832171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D6637-C750-46BB-A41B-C1ABFDD644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" r="7791" b="9897"/>
          <a:stretch/>
        </p:blipFill>
        <p:spPr>
          <a:xfrm>
            <a:off x="7385132" y="656455"/>
            <a:ext cx="2214555" cy="51757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7534217" y="5832210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398086" y="5832210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2C131-79E0-41B7-8A65-2738EDCCFD00}"/>
              </a:ext>
            </a:extLst>
          </p:cNvPr>
          <p:cNvSpPr txBox="1"/>
          <p:nvPr/>
        </p:nvSpPr>
        <p:spPr>
          <a:xfrm>
            <a:off x="9961756" y="5832210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E12FCF-556A-4D1C-84CA-7826A2469D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5" r="8201" b="10470"/>
          <a:stretch/>
        </p:blipFill>
        <p:spPr>
          <a:xfrm>
            <a:off x="9629777" y="656454"/>
            <a:ext cx="2481980" cy="51757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BA703D-E99F-4935-A68E-718C07B2E6EF}"/>
              </a:ext>
            </a:extLst>
          </p:cNvPr>
          <p:cNvSpPr txBox="1"/>
          <p:nvPr/>
        </p:nvSpPr>
        <p:spPr>
          <a:xfrm>
            <a:off x="5208516" y="5832171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12 Batches </a:t>
            </a:r>
          </a:p>
          <a:p>
            <a:pPr algn="ctr"/>
            <a:r>
              <a:rPr lang="en-NZ" sz="1600" b="1" dirty="0"/>
              <a:t>(2500 Patients Each)</a:t>
            </a:r>
            <a:endParaRPr lang="en-GB" sz="16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DDD52B4-2F87-4E7A-AD27-DA015DDCBC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1" r="7210" b="10041"/>
          <a:stretch/>
        </p:blipFill>
        <p:spPr>
          <a:xfrm>
            <a:off x="4838565" y="656415"/>
            <a:ext cx="2514617" cy="517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95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90" y="493362"/>
            <a:ext cx="84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2800801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7610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622833-5016-4415-AB81-0DFE075F55FA}"/>
              </a:ext>
            </a:extLst>
          </p:cNvPr>
          <p:cNvSpPr txBox="1"/>
          <p:nvPr/>
        </p:nvSpPr>
        <p:spPr>
          <a:xfrm>
            <a:off x="9082421" y="5373292"/>
            <a:ext cx="280080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DON’T USE SHORTEST PATH TREE AS THIS DOESN’T MAKE THE RIGHT TRAJECTORY GRAPH STOOOOOPID !!!!!!!!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1333</Words>
  <Application>Microsoft Office PowerPoint</Application>
  <PresentationFormat>Widescreen</PresentationFormat>
  <Paragraphs>127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2022-06-16T12:49:52Z</dcterms:modified>
</cp:coreProperties>
</file>