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69" r:id="rId13"/>
    <p:sldId id="272" r:id="rId14"/>
    <p:sldId id="276" r:id="rId15"/>
    <p:sldId id="275" r:id="rId16"/>
    <p:sldId id="266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1T16:37:57.115" v="10442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10:02.063" v="9967" actId="1410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28:17.507" v="10411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10:57.226" v="9970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981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2022-05-21T16:37:58Z</dcterms:modified>
</cp:coreProperties>
</file>