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7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3:58:17.845" v="15676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3T12:29:41.418" v="15319" actId="1076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3T12:27:55.180" v="15233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3T12:29:41.418" v="15319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3T12:28:39.986" v="15288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3T12:28:53.212" v="15314" actId="20577"/>
          <ac:spMkLst>
            <pc:docMk/>
            <pc:sldMk cId="3027259209" sldId="285"/>
            <ac:spMk id="5" creationId="{AFB7C43E-312C-4DB9-BA7B-90CFA7026B9A}"/>
          </ac:spMkLst>
        </pc:spChg>
        <pc:picChg chg="add mod">
          <ac:chgData name="Zhao Xiong" userId="5eba49e5-2895-4cd9-83e8-b3064fe76704" providerId="ADAL" clId="{B606E7B2-EFF5-418A-8639-9F7537C4DA50}" dt="2022-06-23T12:29:03.471" v="15318" actId="1076"/>
          <ac:picMkLst>
            <pc:docMk/>
            <pc:sldMk cId="3027259209" sldId="285"/>
            <ac:picMk id="6" creationId="{BFE067DA-2679-48E8-B44C-607974C1E4D4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31461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586077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(for comparison)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362085" y="641033"/>
            <a:ext cx="2445027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1495</Words>
  <Application>Microsoft Office PowerPoint</Application>
  <PresentationFormat>Widescreen</PresentationFormat>
  <Paragraphs>155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2022-06-25T13:58:21Z</dcterms:modified>
</cp:coreProperties>
</file>