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sldIdLst>
    <p:sldId id="256" r:id="rId2"/>
    <p:sldId id="264" r:id="rId3"/>
    <p:sldId id="260" r:id="rId4"/>
    <p:sldId id="258" r:id="rId5"/>
    <p:sldId id="259" r:id="rId6"/>
    <p:sldId id="265" r:id="rId7"/>
    <p:sldId id="266" r:id="rId8"/>
    <p:sldId id="267" r:id="rId9"/>
    <p:sldId id="268" r:id="rId10"/>
    <p:sldId id="269" r:id="rId11"/>
    <p:sldId id="261" r:id="rId12"/>
    <p:sldId id="263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08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E45151A1-7073-4AB5-B725-3AB5A2BABA82}"/>
    <pc:docChg chg="addSld modSld">
      <pc:chgData name="" userId="" providerId="" clId="Web-{E45151A1-7073-4AB5-B725-3AB5A2BABA82}" dt="2018-11-12T00:31:55.868" v="202" actId="1076"/>
      <pc:docMkLst>
        <pc:docMk/>
      </pc:docMkLst>
      <pc:sldChg chg="addSp delSp modSp">
        <pc:chgData name="" userId="" providerId="" clId="Web-{E45151A1-7073-4AB5-B725-3AB5A2BABA82}" dt="2018-11-12T00:13:59.347" v="9" actId="1076"/>
        <pc:sldMkLst>
          <pc:docMk/>
          <pc:sldMk cId="109857222" sldId="256"/>
        </pc:sldMkLst>
        <pc:spChg chg="del mod">
          <ac:chgData name="" userId="" providerId="" clId="Web-{E45151A1-7073-4AB5-B725-3AB5A2BABA82}" dt="2018-11-12T00:13:15.299" v="5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" userId="" providerId="" clId="Web-{E45151A1-7073-4AB5-B725-3AB5A2BABA82}" dt="2018-11-12T00:13:59.347" v="9" actId="1076"/>
          <ac:spMkLst>
            <pc:docMk/>
            <pc:sldMk cId="109857222" sldId="256"/>
            <ac:spMk id="3" creationId="{00000000-0000-0000-0000-000000000000}"/>
          </ac:spMkLst>
        </pc:spChg>
        <pc:picChg chg="add mod">
          <ac:chgData name="" userId="" providerId="" clId="Web-{E45151A1-7073-4AB5-B725-3AB5A2BABA82}" dt="2018-11-12T00:13:54.144" v="8" actId="1076"/>
          <ac:picMkLst>
            <pc:docMk/>
            <pc:sldMk cId="109857222" sldId="256"/>
            <ac:picMk id="4" creationId="{86C7D63D-A841-4C58-A975-0AD36ABE7917}"/>
          </ac:picMkLst>
        </pc:picChg>
      </pc:sldChg>
      <pc:sldChg chg="modSp">
        <pc:chgData name="" userId="" providerId="" clId="Web-{E45151A1-7073-4AB5-B725-3AB5A2BABA82}" dt="2018-11-12T00:14:21.239" v="11" actId="1076"/>
        <pc:sldMkLst>
          <pc:docMk/>
          <pc:sldMk cId="3883849200" sldId="257"/>
        </pc:sldMkLst>
        <pc:spChg chg="mod">
          <ac:chgData name="" userId="" providerId="" clId="Web-{E45151A1-7073-4AB5-B725-3AB5A2BABA82}" dt="2018-11-12T00:14:21.239" v="11" actId="1076"/>
          <ac:spMkLst>
            <pc:docMk/>
            <pc:sldMk cId="3883849200" sldId="257"/>
            <ac:spMk id="2" creationId="{D52F3419-A58F-40C8-9986-C40CF6BDE2C9}"/>
          </ac:spMkLst>
        </pc:spChg>
      </pc:sldChg>
      <pc:sldChg chg="modSp">
        <pc:chgData name="" userId="" providerId="" clId="Web-{E45151A1-7073-4AB5-B725-3AB5A2BABA82}" dt="2018-11-12T00:25:07.315" v="188" actId="1076"/>
        <pc:sldMkLst>
          <pc:docMk/>
          <pc:sldMk cId="1891992132" sldId="258"/>
        </pc:sldMkLst>
        <pc:spChg chg="mod">
          <ac:chgData name="" userId="" providerId="" clId="Web-{E45151A1-7073-4AB5-B725-3AB5A2BABA82}" dt="2018-11-12T00:25:07.315" v="188" actId="1076"/>
          <ac:spMkLst>
            <pc:docMk/>
            <pc:sldMk cId="1891992132" sldId="258"/>
            <ac:spMk id="2" creationId="{AB384F55-7CCE-4DAB-99C0-7B8D53CF3513}"/>
          </ac:spMkLst>
        </pc:spChg>
      </pc:sldChg>
      <pc:sldChg chg="modSp">
        <pc:chgData name="" userId="" providerId="" clId="Web-{E45151A1-7073-4AB5-B725-3AB5A2BABA82}" dt="2018-11-12T00:25:39.659" v="189" actId="1076"/>
        <pc:sldMkLst>
          <pc:docMk/>
          <pc:sldMk cId="352863944" sldId="259"/>
        </pc:sldMkLst>
        <pc:picChg chg="mod">
          <ac:chgData name="" userId="" providerId="" clId="Web-{E45151A1-7073-4AB5-B725-3AB5A2BABA82}" dt="2018-11-12T00:25:39.659" v="189" actId="1076"/>
          <ac:picMkLst>
            <pc:docMk/>
            <pc:sldMk cId="352863944" sldId="259"/>
            <ac:picMk id="7" creationId="{953BD7B2-2FEE-B943-8BF4-154F55A30C86}"/>
          </ac:picMkLst>
        </pc:picChg>
      </pc:sldChg>
      <pc:sldChg chg="modSp">
        <pc:chgData name="" userId="" providerId="" clId="Web-{E45151A1-7073-4AB5-B725-3AB5A2BABA82}" dt="2018-11-12T00:22:23.002" v="168" actId="20577"/>
        <pc:sldMkLst>
          <pc:docMk/>
          <pc:sldMk cId="4164156594" sldId="260"/>
        </pc:sldMkLst>
        <pc:spChg chg="mod">
          <ac:chgData name="" userId="" providerId="" clId="Web-{E45151A1-7073-4AB5-B725-3AB5A2BABA82}" dt="2018-11-12T00:22:23.002" v="168" actId="20577"/>
          <ac:spMkLst>
            <pc:docMk/>
            <pc:sldMk cId="4164156594" sldId="260"/>
            <ac:spMk id="3" creationId="{2CC0C95A-85B0-4293-9CF0-B30407E9F4F4}"/>
          </ac:spMkLst>
        </pc:spChg>
      </pc:sldChg>
      <pc:sldChg chg="modSp">
        <pc:chgData name="" userId="" providerId="" clId="Web-{E45151A1-7073-4AB5-B725-3AB5A2BABA82}" dt="2018-11-12T00:29:39.382" v="195" actId="1076"/>
        <pc:sldMkLst>
          <pc:docMk/>
          <pc:sldMk cId="1257979311" sldId="261"/>
        </pc:sldMkLst>
        <pc:spChg chg="mod">
          <ac:chgData name="" userId="" providerId="" clId="Web-{E45151A1-7073-4AB5-B725-3AB5A2BABA82}" dt="2018-11-12T00:29:36.023" v="194" actId="1076"/>
          <ac:spMkLst>
            <pc:docMk/>
            <pc:sldMk cId="1257979311" sldId="261"/>
            <ac:spMk id="2" creationId="{836E3B22-6A26-4C61-88D2-0CB5D92E4E9C}"/>
          </ac:spMkLst>
        </pc:spChg>
        <pc:picChg chg="mod">
          <ac:chgData name="" userId="" providerId="" clId="Web-{E45151A1-7073-4AB5-B725-3AB5A2BABA82}" dt="2018-11-12T00:29:39.382" v="195" actId="1076"/>
          <ac:picMkLst>
            <pc:docMk/>
            <pc:sldMk cId="1257979311" sldId="261"/>
            <ac:picMk id="4" creationId="{C7A51803-733B-4EE0-9FEB-72C97D437634}"/>
          </ac:picMkLst>
        </pc:picChg>
      </pc:sldChg>
      <pc:sldChg chg="modSp">
        <pc:chgData name="" userId="" providerId="" clId="Web-{E45151A1-7073-4AB5-B725-3AB5A2BABA82}" dt="2018-11-12T00:25:54.972" v="192" actId="14100"/>
        <pc:sldMkLst>
          <pc:docMk/>
          <pc:sldMk cId="3363658584" sldId="262"/>
        </pc:sldMkLst>
        <pc:picChg chg="mod">
          <ac:chgData name="" userId="" providerId="" clId="Web-{E45151A1-7073-4AB5-B725-3AB5A2BABA82}" dt="2018-11-12T00:25:54.972" v="192" actId="14100"/>
          <ac:picMkLst>
            <pc:docMk/>
            <pc:sldMk cId="3363658584" sldId="262"/>
            <ac:picMk id="7" creationId="{02DC70A1-9676-3742-8955-129116A405C2}"/>
          </ac:picMkLst>
        </pc:picChg>
      </pc:sldChg>
      <pc:sldChg chg="modSp new">
        <pc:chgData name="" userId="" providerId="" clId="Web-{E45151A1-7073-4AB5-B725-3AB5A2BABA82}" dt="2018-11-12T00:31:55.868" v="202" actId="1076"/>
        <pc:sldMkLst>
          <pc:docMk/>
          <pc:sldMk cId="4066718774" sldId="264"/>
        </pc:sldMkLst>
        <pc:spChg chg="mod">
          <ac:chgData name="" userId="" providerId="" clId="Web-{E45151A1-7073-4AB5-B725-3AB5A2BABA82}" dt="2018-11-12T00:31:55.868" v="202" actId="1076"/>
          <ac:spMkLst>
            <pc:docMk/>
            <pc:sldMk cId="4066718774" sldId="264"/>
            <ac:spMk id="2" creationId="{DD02911F-E415-4815-B5DE-98F1A95583D4}"/>
          </ac:spMkLst>
        </pc:spChg>
        <pc:spChg chg="mod">
          <ac:chgData name="" userId="" providerId="" clId="Web-{E45151A1-7073-4AB5-B725-3AB5A2BABA82}" dt="2018-11-12T00:31:36.321" v="196" actId="20577"/>
          <ac:spMkLst>
            <pc:docMk/>
            <pc:sldMk cId="4066718774" sldId="264"/>
            <ac:spMk id="3" creationId="{67BE4220-4604-43A8-94D7-23F862805A5D}"/>
          </ac:spMkLst>
        </pc:spChg>
      </pc:sldChg>
    </pc:docChg>
  </pc:docChgLst>
  <pc:docChgLst>
    <pc:chgData clId="Web-{EC6504CD-4AF7-4DEB-BBAF-AE91329D43F2}"/>
    <pc:docChg chg="modSld">
      <pc:chgData name="" userId="" providerId="" clId="Web-{EC6504CD-4AF7-4DEB-BBAF-AE91329D43F2}" dt="2018-11-12T17:14:17.705" v="27" actId="20577"/>
      <pc:docMkLst>
        <pc:docMk/>
      </pc:docMkLst>
      <pc:sldChg chg="modSp">
        <pc:chgData name="" userId="" providerId="" clId="Web-{EC6504CD-4AF7-4DEB-BBAF-AE91329D43F2}" dt="2018-11-12T17:14:17.705" v="26" actId="20577"/>
        <pc:sldMkLst>
          <pc:docMk/>
          <pc:sldMk cId="4066718774" sldId="264"/>
        </pc:sldMkLst>
        <pc:spChg chg="mod">
          <ac:chgData name="" userId="" providerId="" clId="Web-{EC6504CD-4AF7-4DEB-BBAF-AE91329D43F2}" dt="2018-11-12T17:14:17.705" v="26" actId="20577"/>
          <ac:spMkLst>
            <pc:docMk/>
            <pc:sldMk cId="4066718774" sldId="264"/>
            <ac:spMk id="3" creationId="{67BE4220-4604-43A8-94D7-23F862805A5D}"/>
          </ac:spMkLst>
        </pc:spChg>
      </pc:sldChg>
    </pc:docChg>
  </pc:docChgLst>
  <pc:docChgLst>
    <pc:chgData clId="Web-{C0A97DF0-367D-4258-9AF2-7514B22D3B59}"/>
    <pc:docChg chg="modSld">
      <pc:chgData name="" userId="" providerId="" clId="Web-{C0A97DF0-367D-4258-9AF2-7514B22D3B59}" dt="2018-11-12T01:13:18.281" v="70" actId="1076"/>
      <pc:docMkLst>
        <pc:docMk/>
      </pc:docMkLst>
      <pc:sldChg chg="modSp">
        <pc:chgData name="" userId="" providerId="" clId="Web-{C0A97DF0-367D-4258-9AF2-7514B22D3B59}" dt="2018-11-12T01:10:58.091" v="7" actId="1076"/>
        <pc:sldMkLst>
          <pc:docMk/>
          <pc:sldMk cId="109857222" sldId="256"/>
        </pc:sldMkLst>
        <pc:picChg chg="mod">
          <ac:chgData name="" userId="" providerId="" clId="Web-{C0A97DF0-367D-4258-9AF2-7514B22D3B59}" dt="2018-11-12T01:10:58.091" v="7" actId="1076"/>
          <ac:picMkLst>
            <pc:docMk/>
            <pc:sldMk cId="109857222" sldId="256"/>
            <ac:picMk id="4" creationId="{86C7D63D-A841-4C58-A975-0AD36ABE7917}"/>
          </ac:picMkLst>
        </pc:picChg>
      </pc:sldChg>
      <pc:sldChg chg="addSp delSp modSp">
        <pc:chgData name="" userId="" providerId="" clId="Web-{C0A97DF0-367D-4258-9AF2-7514B22D3B59}" dt="2018-11-12T01:13:18.281" v="70" actId="1076"/>
        <pc:sldMkLst>
          <pc:docMk/>
          <pc:sldMk cId="1257979311" sldId="261"/>
        </pc:sldMkLst>
        <pc:spChg chg="del">
          <ac:chgData name="" userId="" providerId="" clId="Web-{C0A97DF0-367D-4258-9AF2-7514B22D3B59}" dt="2018-11-12T01:11:23.780" v="9"/>
          <ac:spMkLst>
            <pc:docMk/>
            <pc:sldMk cId="1257979311" sldId="261"/>
            <ac:spMk id="2" creationId="{836E3B22-6A26-4C61-88D2-0CB5D92E4E9C}"/>
          </ac:spMkLst>
        </pc:spChg>
        <pc:spChg chg="add del mod">
          <ac:chgData name="" userId="" providerId="" clId="Web-{C0A97DF0-367D-4258-9AF2-7514B22D3B59}" dt="2018-11-12T01:11:26.311" v="10"/>
          <ac:spMkLst>
            <pc:docMk/>
            <pc:sldMk cId="1257979311" sldId="261"/>
            <ac:spMk id="5" creationId="{A83B075D-B070-4C74-AEA2-AC9B6A9144A5}"/>
          </ac:spMkLst>
        </pc:spChg>
        <pc:spChg chg="add del mod">
          <ac:chgData name="" userId="" providerId="" clId="Web-{C0A97DF0-367D-4258-9AF2-7514B22D3B59}" dt="2018-11-12T01:11:28.420" v="11"/>
          <ac:spMkLst>
            <pc:docMk/>
            <pc:sldMk cId="1257979311" sldId="261"/>
            <ac:spMk id="7" creationId="{6676B32E-3C24-498A-AA8F-C89245105461}"/>
          </ac:spMkLst>
        </pc:spChg>
        <pc:spChg chg="add del mod">
          <ac:chgData name="" userId="" providerId="" clId="Web-{C0A97DF0-367D-4258-9AF2-7514B22D3B59}" dt="2018-11-12T01:12:32.717" v="23"/>
          <ac:spMkLst>
            <pc:docMk/>
            <pc:sldMk cId="1257979311" sldId="261"/>
            <ac:spMk id="10" creationId="{01464D57-385F-42A7-A184-CCC5B1E5C969}"/>
          </ac:spMkLst>
        </pc:spChg>
        <pc:spChg chg="add mod">
          <ac:chgData name="" userId="" providerId="" clId="Web-{C0A97DF0-367D-4258-9AF2-7514B22D3B59}" dt="2018-11-12T01:13:18.281" v="70" actId="1076"/>
          <ac:spMkLst>
            <pc:docMk/>
            <pc:sldMk cId="1257979311" sldId="261"/>
            <ac:spMk id="11" creationId="{51561BA5-A5BC-42F4-B90E-83ED5B276257}"/>
          </ac:spMkLst>
        </pc:spChg>
        <pc:picChg chg="del">
          <ac:chgData name="" userId="" providerId="" clId="Web-{C0A97DF0-367D-4258-9AF2-7514B22D3B59}" dt="2018-11-12T01:11:08.060" v="8"/>
          <ac:picMkLst>
            <pc:docMk/>
            <pc:sldMk cId="1257979311" sldId="261"/>
            <ac:picMk id="4" creationId="{C7A51803-733B-4EE0-9FEB-72C97D437634}"/>
          </ac:picMkLst>
        </pc:picChg>
        <pc:picChg chg="add mod">
          <ac:chgData name="" userId="" providerId="" clId="Web-{C0A97DF0-367D-4258-9AF2-7514B22D3B59}" dt="2018-11-12T01:11:55.592" v="16" actId="1076"/>
          <ac:picMkLst>
            <pc:docMk/>
            <pc:sldMk cId="1257979311" sldId="261"/>
            <ac:picMk id="8" creationId="{6475AA2E-AD8E-41D2-A650-D71896024FC7}"/>
          </ac:picMkLst>
        </pc:picChg>
      </pc:sldChg>
    </pc:docChg>
  </pc:docChgLst>
  <pc:docChgLst>
    <pc:chgData clId="Web-{7D562C5B-FA37-4E94-A26E-02FA4B6D78A7}"/>
    <pc:docChg chg="modSld">
      <pc:chgData name="" userId="" providerId="" clId="Web-{7D562C5B-FA37-4E94-A26E-02FA4B6D78A7}" dt="2018-09-17T15:11:55.813" v="210" actId="20577"/>
      <pc:docMkLst>
        <pc:docMk/>
      </pc:docMkLst>
      <pc:sldChg chg="modSp">
        <pc:chgData name="" userId="" providerId="" clId="Web-{7D562C5B-FA37-4E94-A26E-02FA4B6D78A7}" dt="2018-09-17T15:11:05.907" v="183" actId="20577"/>
        <pc:sldMkLst>
          <pc:docMk/>
          <pc:sldMk cId="3883849200" sldId="257"/>
        </pc:sldMkLst>
        <pc:spChg chg="mod">
          <ac:chgData name="" userId="" providerId="" clId="Web-{7D562C5B-FA37-4E94-A26E-02FA4B6D78A7}" dt="2018-09-17T15:11:05.907" v="183" actId="20577"/>
          <ac:spMkLst>
            <pc:docMk/>
            <pc:sldMk cId="3883849200" sldId="257"/>
            <ac:spMk id="3" creationId="{C8E90B57-A27E-46A2-886A-7E40589D3C8C}"/>
          </ac:spMkLst>
        </pc:spChg>
      </pc:sldChg>
      <pc:sldChg chg="modSp">
        <pc:chgData name="" userId="" providerId="" clId="Web-{7D562C5B-FA37-4E94-A26E-02FA4B6D78A7}" dt="2018-09-17T15:11:55.813" v="209" actId="20577"/>
        <pc:sldMkLst>
          <pc:docMk/>
          <pc:sldMk cId="1891992132" sldId="258"/>
        </pc:sldMkLst>
        <pc:spChg chg="mod">
          <ac:chgData name="" userId="" providerId="" clId="Web-{7D562C5B-FA37-4E94-A26E-02FA4B6D78A7}" dt="2018-09-17T15:11:55.813" v="209" actId="20577"/>
          <ac:spMkLst>
            <pc:docMk/>
            <pc:sldMk cId="1891992132" sldId="258"/>
            <ac:spMk id="3" creationId="{C409056D-B10B-4CC3-85CE-BA012C60AEDB}"/>
          </ac:spMkLst>
        </pc:spChg>
      </pc:sldChg>
      <pc:sldChg chg="modSp">
        <pc:chgData name="" userId="" providerId="" clId="Web-{7D562C5B-FA37-4E94-A26E-02FA4B6D78A7}" dt="2018-09-17T15:10:45.954" v="176" actId="20577"/>
        <pc:sldMkLst>
          <pc:docMk/>
          <pc:sldMk cId="4164156594" sldId="260"/>
        </pc:sldMkLst>
        <pc:spChg chg="mod">
          <ac:chgData name="" userId="" providerId="" clId="Web-{7D562C5B-FA37-4E94-A26E-02FA4B6D78A7}" dt="2018-09-17T15:10:45.954" v="176" actId="20577"/>
          <ac:spMkLst>
            <pc:docMk/>
            <pc:sldMk cId="4164156594" sldId="260"/>
            <ac:spMk id="3" creationId="{2CC0C95A-85B0-4293-9CF0-B30407E9F4F4}"/>
          </ac:spMkLst>
        </pc:spChg>
      </pc:sldChg>
    </pc:docChg>
  </pc:docChgLst>
  <pc:docChgLst>
    <pc:chgData clId="Web-{41166545-2AE2-4E3A-89DD-BD7E0D451855}"/>
    <pc:docChg chg="modSld">
      <pc:chgData name="" userId="" providerId="" clId="Web-{41166545-2AE2-4E3A-89DD-BD7E0D451855}" dt="2018-09-17T16:10:46.122" v="59" actId="20577"/>
      <pc:docMkLst>
        <pc:docMk/>
      </pc:docMkLst>
      <pc:sldChg chg="modSp">
        <pc:chgData name="" userId="" providerId="" clId="Web-{41166545-2AE2-4E3A-89DD-BD7E0D451855}" dt="2018-09-17T16:02:30.981" v="12" actId="20577"/>
        <pc:sldMkLst>
          <pc:docMk/>
          <pc:sldMk cId="3883849200" sldId="257"/>
        </pc:sldMkLst>
        <pc:spChg chg="mod">
          <ac:chgData name="" userId="" providerId="" clId="Web-{41166545-2AE2-4E3A-89DD-BD7E0D451855}" dt="2018-09-17T16:02:30.981" v="12" actId="20577"/>
          <ac:spMkLst>
            <pc:docMk/>
            <pc:sldMk cId="3883849200" sldId="257"/>
            <ac:spMk id="3" creationId="{C8E90B57-A27E-46A2-886A-7E40589D3C8C}"/>
          </ac:spMkLst>
        </pc:spChg>
      </pc:sldChg>
      <pc:sldChg chg="modSp">
        <pc:chgData name="" userId="" providerId="" clId="Web-{41166545-2AE2-4E3A-89DD-BD7E0D451855}" dt="2018-09-17T16:10:46.122" v="58" actId="20577"/>
        <pc:sldMkLst>
          <pc:docMk/>
          <pc:sldMk cId="352863944" sldId="259"/>
        </pc:sldMkLst>
        <pc:spChg chg="mod">
          <ac:chgData name="" userId="" providerId="" clId="Web-{41166545-2AE2-4E3A-89DD-BD7E0D451855}" dt="2018-09-17T16:10:46.122" v="58" actId="20577"/>
          <ac:spMkLst>
            <pc:docMk/>
            <pc:sldMk cId="352863944" sldId="259"/>
            <ac:spMk id="3" creationId="{E11BBEEC-A29F-4F81-9276-F6E47F8531A7}"/>
          </ac:spMkLst>
        </pc:spChg>
      </pc:sldChg>
    </pc:docChg>
  </pc:docChgLst>
  <pc:docChgLst>
    <pc:chgData clId="Web-{7DFD52BC-2A95-4EE3-A975-46F5344DD896}"/>
    <pc:docChg chg="modSld">
      <pc:chgData name="" userId="" providerId="" clId="Web-{7DFD52BC-2A95-4EE3-A975-46F5344DD896}" dt="2018-11-12T17:13:45.267" v="17" actId="20577"/>
      <pc:docMkLst>
        <pc:docMk/>
      </pc:docMkLst>
      <pc:sldChg chg="modSp">
        <pc:chgData name="" userId="" providerId="" clId="Web-{7DFD52BC-2A95-4EE3-A975-46F5344DD896}" dt="2018-11-12T17:11:39.815" v="15" actId="20577"/>
        <pc:sldMkLst>
          <pc:docMk/>
          <pc:sldMk cId="4066718774" sldId="264"/>
        </pc:sldMkLst>
        <pc:spChg chg="mod">
          <ac:chgData name="" userId="" providerId="" clId="Web-{7DFD52BC-2A95-4EE3-A975-46F5344DD896}" dt="2018-11-12T17:11:39.815" v="15" actId="20577"/>
          <ac:spMkLst>
            <pc:docMk/>
            <pc:sldMk cId="4066718774" sldId="264"/>
            <ac:spMk id="3" creationId="{67BE4220-4604-43A8-94D7-23F862805A5D}"/>
          </ac:spMkLst>
        </pc:spChg>
      </pc:sldChg>
    </pc:docChg>
  </pc:docChgLst>
  <pc:docChgLst>
    <pc:chgData clId="Web-{62DD693A-6F93-48FC-8016-7843DA4E01A9}"/>
    <pc:docChg chg="addSld delSld modSld">
      <pc:chgData name="" userId="" providerId="" clId="Web-{62DD693A-6F93-48FC-8016-7843DA4E01A9}" dt="2018-11-12T02:29:46.525" v="552" actId="20577"/>
      <pc:docMkLst>
        <pc:docMk/>
      </pc:docMkLst>
      <pc:sldChg chg="modSp del">
        <pc:chgData name="" userId="" providerId="" clId="Web-{62DD693A-6F93-48FC-8016-7843DA4E01A9}" dt="2018-11-12T02:24:41.695" v="488"/>
        <pc:sldMkLst>
          <pc:docMk/>
          <pc:sldMk cId="3883849200" sldId="257"/>
        </pc:sldMkLst>
        <pc:spChg chg="mod">
          <ac:chgData name="" userId="" providerId="" clId="Web-{62DD693A-6F93-48FC-8016-7843DA4E01A9}" dt="2018-11-12T02:19:49.186" v="466" actId="20577"/>
          <ac:spMkLst>
            <pc:docMk/>
            <pc:sldMk cId="3883849200" sldId="257"/>
            <ac:spMk id="2" creationId="{D52F3419-A58F-40C8-9986-C40CF6BDE2C9}"/>
          </ac:spMkLst>
        </pc:spChg>
        <pc:spChg chg="mod">
          <ac:chgData name="" userId="" providerId="" clId="Web-{62DD693A-6F93-48FC-8016-7843DA4E01A9}" dt="2018-11-12T02:19:53.639" v="469" actId="20577"/>
          <ac:spMkLst>
            <pc:docMk/>
            <pc:sldMk cId="3883849200" sldId="257"/>
            <ac:spMk id="3" creationId="{C8E90B57-A27E-46A2-886A-7E40589D3C8C}"/>
          </ac:spMkLst>
        </pc:spChg>
      </pc:sldChg>
      <pc:sldChg chg="modSp">
        <pc:chgData name="" userId="" providerId="" clId="Web-{62DD693A-6F93-48FC-8016-7843DA4E01A9}" dt="2018-11-12T02:25:20.242" v="524" actId="20577"/>
        <pc:sldMkLst>
          <pc:docMk/>
          <pc:sldMk cId="1891992132" sldId="258"/>
        </pc:sldMkLst>
        <pc:spChg chg="mod">
          <ac:chgData name="" userId="" providerId="" clId="Web-{62DD693A-6F93-48FC-8016-7843DA4E01A9}" dt="2018-11-12T01:43:10.175" v="55" actId="14100"/>
          <ac:spMkLst>
            <pc:docMk/>
            <pc:sldMk cId="1891992132" sldId="258"/>
            <ac:spMk id="2" creationId="{AB384F55-7CCE-4DAB-99C0-7B8D53CF3513}"/>
          </ac:spMkLst>
        </pc:spChg>
        <pc:spChg chg="mod">
          <ac:chgData name="" userId="" providerId="" clId="Web-{62DD693A-6F93-48FC-8016-7843DA4E01A9}" dt="2018-11-12T02:25:20.242" v="524" actId="20577"/>
          <ac:spMkLst>
            <pc:docMk/>
            <pc:sldMk cId="1891992132" sldId="258"/>
            <ac:spMk id="3" creationId="{C409056D-B10B-4CC3-85CE-BA012C60AEDB}"/>
          </ac:spMkLst>
        </pc:spChg>
      </pc:sldChg>
      <pc:sldChg chg="addSp delSp modSp">
        <pc:chgData name="" userId="" providerId="" clId="Web-{62DD693A-6F93-48FC-8016-7843DA4E01A9}" dt="2018-11-12T01:42:55.706" v="50" actId="1076"/>
        <pc:sldMkLst>
          <pc:docMk/>
          <pc:sldMk cId="352863944" sldId="259"/>
        </pc:sldMkLst>
        <pc:spChg chg="mod">
          <ac:chgData name="" userId="" providerId="" clId="Web-{62DD693A-6F93-48FC-8016-7843DA4E01A9}" dt="2018-11-12T01:42:55.706" v="50" actId="1076"/>
          <ac:spMkLst>
            <pc:docMk/>
            <pc:sldMk cId="352863944" sldId="259"/>
            <ac:spMk id="2" creationId="{836E3B22-6A26-4C61-88D2-0CB5D92E4E9C}"/>
          </ac:spMkLst>
        </pc:spChg>
        <pc:spChg chg="add del mod">
          <ac:chgData name="" userId="" providerId="" clId="Web-{62DD693A-6F93-48FC-8016-7843DA4E01A9}" dt="2018-11-12T01:37:24.507" v="8"/>
          <ac:spMkLst>
            <pc:docMk/>
            <pc:sldMk cId="352863944" sldId="259"/>
            <ac:spMk id="4" creationId="{C5CB6981-4C77-4833-BF04-7901910DA61A}"/>
          </ac:spMkLst>
        </pc:spChg>
        <pc:picChg chg="del">
          <ac:chgData name="" userId="" providerId="" clId="Web-{62DD693A-6F93-48FC-8016-7843DA4E01A9}" dt="2018-11-12T01:37:10.679" v="0"/>
          <ac:picMkLst>
            <pc:docMk/>
            <pc:sldMk cId="352863944" sldId="259"/>
            <ac:picMk id="7" creationId="{953BD7B2-2FEE-B943-8BF4-154F55A30C86}"/>
          </ac:picMkLst>
        </pc:picChg>
      </pc:sldChg>
      <pc:sldChg chg="modSp">
        <pc:chgData name="" userId="" providerId="" clId="Web-{62DD693A-6F93-48FC-8016-7843DA4E01A9}" dt="2018-11-12T02:25:07.883" v="517" actId="20577"/>
        <pc:sldMkLst>
          <pc:docMk/>
          <pc:sldMk cId="4164156594" sldId="260"/>
        </pc:sldMkLst>
        <pc:spChg chg="mod">
          <ac:chgData name="" userId="" providerId="" clId="Web-{62DD693A-6F93-48FC-8016-7843DA4E01A9}" dt="2018-11-12T02:25:07.883" v="517" actId="20577"/>
          <ac:spMkLst>
            <pc:docMk/>
            <pc:sldMk cId="4164156594" sldId="260"/>
            <ac:spMk id="3" creationId="{2CC0C95A-85B0-4293-9CF0-B30407E9F4F4}"/>
          </ac:spMkLst>
        </pc:spChg>
      </pc:sldChg>
      <pc:sldChg chg="del">
        <pc:chgData name="" userId="" providerId="" clId="Web-{62DD693A-6F93-48FC-8016-7843DA4E01A9}" dt="2018-11-12T01:37:34.663" v="9"/>
        <pc:sldMkLst>
          <pc:docMk/>
          <pc:sldMk cId="3363658584" sldId="262"/>
        </pc:sldMkLst>
      </pc:sldChg>
      <pc:sldChg chg="addSp delSp modSp">
        <pc:chgData name="" userId="" providerId="" clId="Web-{62DD693A-6F93-48FC-8016-7843DA4E01A9}" dt="2018-11-12T02:18:34.671" v="461" actId="20577"/>
        <pc:sldMkLst>
          <pc:docMk/>
          <pc:sldMk cId="2456690824" sldId="263"/>
        </pc:sldMkLst>
        <pc:spChg chg="mod">
          <ac:chgData name="" userId="" providerId="" clId="Web-{62DD693A-6F93-48FC-8016-7843DA4E01A9}" dt="2018-11-12T01:56:12.939" v="206" actId="20577"/>
          <ac:spMkLst>
            <pc:docMk/>
            <pc:sldMk cId="2456690824" sldId="263"/>
            <ac:spMk id="2" creationId="{836E3B22-6A26-4C61-88D2-0CB5D92E4E9C}"/>
          </ac:spMkLst>
        </pc:spChg>
        <pc:spChg chg="add del mod">
          <ac:chgData name="" userId="" providerId="" clId="Web-{62DD693A-6F93-48FC-8016-7843DA4E01A9}" dt="2018-11-12T02:18:34.671" v="461" actId="20577"/>
          <ac:spMkLst>
            <pc:docMk/>
            <pc:sldMk cId="2456690824" sldId="263"/>
            <ac:spMk id="5" creationId="{8C40BD3A-C2AA-4ECA-A7AB-0DFEF2351848}"/>
          </ac:spMkLst>
        </pc:spChg>
      </pc:sldChg>
      <pc:sldChg chg="modSp">
        <pc:chgData name="" userId="" providerId="" clId="Web-{62DD693A-6F93-48FC-8016-7843DA4E01A9}" dt="2018-11-12T02:29:46.525" v="551" actId="20577"/>
        <pc:sldMkLst>
          <pc:docMk/>
          <pc:sldMk cId="4066718774" sldId="264"/>
        </pc:sldMkLst>
        <pc:spChg chg="mod">
          <ac:chgData name="" userId="" providerId="" clId="Web-{62DD693A-6F93-48FC-8016-7843DA4E01A9}" dt="2018-11-12T02:19:40.327" v="463" actId="20577"/>
          <ac:spMkLst>
            <pc:docMk/>
            <pc:sldMk cId="4066718774" sldId="264"/>
            <ac:spMk id="2" creationId="{DD02911F-E415-4815-B5DE-98F1A95583D4}"/>
          </ac:spMkLst>
        </pc:spChg>
        <pc:spChg chg="mod">
          <ac:chgData name="" userId="" providerId="" clId="Web-{62DD693A-6F93-48FC-8016-7843DA4E01A9}" dt="2018-11-12T02:29:46.525" v="551" actId="20577"/>
          <ac:spMkLst>
            <pc:docMk/>
            <pc:sldMk cId="4066718774" sldId="264"/>
            <ac:spMk id="3" creationId="{67BE4220-4604-43A8-94D7-23F862805A5D}"/>
          </ac:spMkLst>
        </pc:spChg>
      </pc:sldChg>
      <pc:sldChg chg="addSp delSp modSp new">
        <pc:chgData name="" userId="" providerId="" clId="Web-{62DD693A-6F93-48FC-8016-7843DA4E01A9}" dt="2018-11-12T01:39:45.414" v="25"/>
        <pc:sldMkLst>
          <pc:docMk/>
          <pc:sldMk cId="4155558029" sldId="265"/>
        </pc:sldMkLst>
        <pc:spChg chg="del">
          <ac:chgData name="" userId="" providerId="" clId="Web-{62DD693A-6F93-48FC-8016-7843DA4E01A9}" dt="2018-11-12T01:39:45.414" v="25"/>
          <ac:spMkLst>
            <pc:docMk/>
            <pc:sldMk cId="4155558029" sldId="265"/>
            <ac:spMk id="2" creationId="{11163585-2A9A-4C7E-8717-DC0C08C7F309}"/>
          </ac:spMkLst>
        </pc:spChg>
        <pc:spChg chg="del">
          <ac:chgData name="" userId="" providerId="" clId="Web-{62DD693A-6F93-48FC-8016-7843DA4E01A9}" dt="2018-11-12T01:37:59.569" v="11"/>
          <ac:spMkLst>
            <pc:docMk/>
            <pc:sldMk cId="4155558029" sldId="265"/>
            <ac:spMk id="3" creationId="{E1A5CFCE-7885-4D72-A5B2-66ADE6E6F83B}"/>
          </ac:spMkLst>
        </pc:spChg>
        <pc:picChg chg="add mod ord">
          <ac:chgData name="" userId="" providerId="" clId="Web-{62DD693A-6F93-48FC-8016-7843DA4E01A9}" dt="2018-11-12T01:39:41.475" v="24" actId="1076"/>
          <ac:picMkLst>
            <pc:docMk/>
            <pc:sldMk cId="4155558029" sldId="265"/>
            <ac:picMk id="4" creationId="{556AF90D-CE6C-4E15-9BE1-714845C6A492}"/>
          </ac:picMkLst>
        </pc:picChg>
      </pc:sldChg>
      <pc:sldChg chg="addSp delSp modSp new">
        <pc:chgData name="" userId="" providerId="" clId="Web-{62DD693A-6F93-48FC-8016-7843DA4E01A9}" dt="2018-11-12T01:41:00.715" v="43"/>
        <pc:sldMkLst>
          <pc:docMk/>
          <pc:sldMk cId="4175874054" sldId="266"/>
        </pc:sldMkLst>
        <pc:spChg chg="del">
          <ac:chgData name="" userId="" providerId="" clId="Web-{62DD693A-6F93-48FC-8016-7843DA4E01A9}" dt="2018-11-12T01:41:00.715" v="43"/>
          <ac:spMkLst>
            <pc:docMk/>
            <pc:sldMk cId="4175874054" sldId="266"/>
            <ac:spMk id="2" creationId="{4FF94B7A-A620-41C1-AAE8-E8C34FC45152}"/>
          </ac:spMkLst>
        </pc:spChg>
        <pc:spChg chg="del">
          <ac:chgData name="" userId="" providerId="" clId="Web-{62DD693A-6F93-48FC-8016-7843DA4E01A9}" dt="2018-11-12T01:38:22.929" v="13"/>
          <ac:spMkLst>
            <pc:docMk/>
            <pc:sldMk cId="4175874054" sldId="266"/>
            <ac:spMk id="3" creationId="{E05EC288-6256-450C-AF69-C1F1D68E5294}"/>
          </ac:spMkLst>
        </pc:spChg>
        <pc:picChg chg="add mod ord">
          <ac:chgData name="" userId="" providerId="" clId="Web-{62DD693A-6F93-48FC-8016-7843DA4E01A9}" dt="2018-11-12T01:40:01.777" v="28" actId="1076"/>
          <ac:picMkLst>
            <pc:docMk/>
            <pc:sldMk cId="4175874054" sldId="266"/>
            <ac:picMk id="4" creationId="{6C29A254-E101-4DF3-A8DE-39C9428B0ADD}"/>
          </ac:picMkLst>
        </pc:picChg>
      </pc:sldChg>
      <pc:sldChg chg="addSp delSp modSp new">
        <pc:chgData name="" userId="" providerId="" clId="Web-{62DD693A-6F93-48FC-8016-7843DA4E01A9}" dt="2018-11-12T01:40:57.730" v="42"/>
        <pc:sldMkLst>
          <pc:docMk/>
          <pc:sldMk cId="2304275873" sldId="267"/>
        </pc:sldMkLst>
        <pc:spChg chg="del">
          <ac:chgData name="" userId="" providerId="" clId="Web-{62DD693A-6F93-48FC-8016-7843DA4E01A9}" dt="2018-11-12T01:40:57.730" v="42"/>
          <ac:spMkLst>
            <pc:docMk/>
            <pc:sldMk cId="2304275873" sldId="267"/>
            <ac:spMk id="2" creationId="{46E27CD2-78FD-4B73-B4D9-6F5144A29EF0}"/>
          </ac:spMkLst>
        </pc:spChg>
        <pc:spChg chg="del">
          <ac:chgData name="" userId="" providerId="" clId="Web-{62DD693A-6F93-48FC-8016-7843DA4E01A9}" dt="2018-11-12T01:38:39.616" v="15"/>
          <ac:spMkLst>
            <pc:docMk/>
            <pc:sldMk cId="2304275873" sldId="267"/>
            <ac:spMk id="3" creationId="{3C034051-DF2A-4CC8-BBD2-55939FD7D890}"/>
          </ac:spMkLst>
        </pc:spChg>
        <pc:spChg chg="add del mod">
          <ac:chgData name="" userId="" providerId="" clId="Web-{62DD693A-6F93-48FC-8016-7843DA4E01A9}" dt="2018-11-12T01:40:53.808" v="41"/>
          <ac:spMkLst>
            <pc:docMk/>
            <pc:sldMk cId="2304275873" sldId="267"/>
            <ac:spMk id="7" creationId="{6A33FDFE-5B68-46B1-B9BC-F40E64BE22F9}"/>
          </ac:spMkLst>
        </pc:spChg>
        <pc:picChg chg="add del mod ord">
          <ac:chgData name="" userId="" providerId="" clId="Web-{62DD693A-6F93-48FC-8016-7843DA4E01A9}" dt="2018-11-12T01:40:53.808" v="41"/>
          <ac:picMkLst>
            <pc:docMk/>
            <pc:sldMk cId="2304275873" sldId="267"/>
            <ac:picMk id="4" creationId="{4C841BA4-4BED-4C25-9DB0-7A3EC9C0AED3}"/>
          </ac:picMkLst>
        </pc:picChg>
      </pc:sldChg>
      <pc:sldChg chg="addSp delSp modSp new">
        <pc:chgData name="" userId="" providerId="" clId="Web-{62DD693A-6F93-48FC-8016-7843DA4E01A9}" dt="2018-11-12T01:40:49.058" v="39"/>
        <pc:sldMkLst>
          <pc:docMk/>
          <pc:sldMk cId="3513161171" sldId="268"/>
        </pc:sldMkLst>
        <pc:spChg chg="del">
          <ac:chgData name="" userId="" providerId="" clId="Web-{62DD693A-6F93-48FC-8016-7843DA4E01A9}" dt="2018-11-12T01:40:49.058" v="39"/>
          <ac:spMkLst>
            <pc:docMk/>
            <pc:sldMk cId="3513161171" sldId="268"/>
            <ac:spMk id="2" creationId="{D72EB5C7-F998-40F7-A8A0-D0985D00E8B8}"/>
          </ac:spMkLst>
        </pc:spChg>
        <pc:spChg chg="del">
          <ac:chgData name="" userId="" providerId="" clId="Web-{62DD693A-6F93-48FC-8016-7843DA4E01A9}" dt="2018-11-12T01:38:54.944" v="17"/>
          <ac:spMkLst>
            <pc:docMk/>
            <pc:sldMk cId="3513161171" sldId="268"/>
            <ac:spMk id="3" creationId="{4E5BC02D-8656-453E-8126-1D847F67C3C0}"/>
          </ac:spMkLst>
        </pc:spChg>
        <pc:picChg chg="add mod ord">
          <ac:chgData name="" userId="" providerId="" clId="Web-{62DD693A-6F93-48FC-8016-7843DA4E01A9}" dt="2018-11-12T01:40:25.230" v="34" actId="1076"/>
          <ac:picMkLst>
            <pc:docMk/>
            <pc:sldMk cId="3513161171" sldId="268"/>
            <ac:picMk id="4" creationId="{685FCAF5-2629-4613-82A8-176B1FF2A189}"/>
          </ac:picMkLst>
        </pc:picChg>
      </pc:sldChg>
      <pc:sldChg chg="addSp delSp modSp new">
        <pc:chgData name="" userId="" providerId="" clId="Web-{62DD693A-6F93-48FC-8016-7843DA4E01A9}" dt="2018-11-12T01:40:45.199" v="38"/>
        <pc:sldMkLst>
          <pc:docMk/>
          <pc:sldMk cId="2124297859" sldId="269"/>
        </pc:sldMkLst>
        <pc:spChg chg="del">
          <ac:chgData name="" userId="" providerId="" clId="Web-{62DD693A-6F93-48FC-8016-7843DA4E01A9}" dt="2018-11-12T01:40:45.199" v="38"/>
          <ac:spMkLst>
            <pc:docMk/>
            <pc:sldMk cId="2124297859" sldId="269"/>
            <ac:spMk id="2" creationId="{939C75F7-325A-4B3F-A8D9-AD86386EBDEA}"/>
          </ac:spMkLst>
        </pc:spChg>
        <pc:spChg chg="del">
          <ac:chgData name="" userId="" providerId="" clId="Web-{62DD693A-6F93-48FC-8016-7843DA4E01A9}" dt="2018-11-12T01:39:17.179" v="19"/>
          <ac:spMkLst>
            <pc:docMk/>
            <pc:sldMk cId="2124297859" sldId="269"/>
            <ac:spMk id="3" creationId="{9140A05A-4C6B-4C0B-959D-84C0C00D40CF}"/>
          </ac:spMkLst>
        </pc:spChg>
        <pc:picChg chg="add mod ord">
          <ac:chgData name="" userId="" providerId="" clId="Web-{62DD693A-6F93-48FC-8016-7843DA4E01A9}" dt="2018-11-12T01:40:39.621" v="37" actId="1076"/>
          <ac:picMkLst>
            <pc:docMk/>
            <pc:sldMk cId="2124297859" sldId="269"/>
            <ac:picMk id="4" creationId="{FA29D959-8EC3-4690-9DB1-066156CCEB20}"/>
          </ac:picMkLst>
        </pc:picChg>
      </pc:sldChg>
      <pc:sldChg chg="addSp delSp modSp new">
        <pc:chgData name="" userId="" providerId="" clId="Web-{62DD693A-6F93-48FC-8016-7843DA4E01A9}" dt="2018-11-12T02:02:39.852" v="444" actId="20577"/>
        <pc:sldMkLst>
          <pc:docMk/>
          <pc:sldMk cId="2378128877" sldId="270"/>
        </pc:sldMkLst>
        <pc:spChg chg="mod">
          <ac:chgData name="" userId="" providerId="" clId="Web-{62DD693A-6F93-48FC-8016-7843DA4E01A9}" dt="2018-11-12T02:02:39.852" v="444" actId="20577"/>
          <ac:spMkLst>
            <pc:docMk/>
            <pc:sldMk cId="2378128877" sldId="270"/>
            <ac:spMk id="2" creationId="{0C939A7B-D659-460A-8F56-73623E2CBD84}"/>
          </ac:spMkLst>
        </pc:spChg>
        <pc:spChg chg="del mod">
          <ac:chgData name="" userId="" providerId="" clId="Web-{62DD693A-6F93-48FC-8016-7843DA4E01A9}" dt="2018-11-12T02:02:11.695" v="423"/>
          <ac:spMkLst>
            <pc:docMk/>
            <pc:sldMk cId="2378128877" sldId="270"/>
            <ac:spMk id="3" creationId="{CB1E5007-69EB-4245-963C-D34B280DF277}"/>
          </ac:spMkLst>
        </pc:spChg>
        <pc:spChg chg="add del mod">
          <ac:chgData name="" userId="" providerId="" clId="Web-{62DD693A-6F93-48FC-8016-7843DA4E01A9}" dt="2018-11-12T02:02:19.508" v="424"/>
          <ac:spMkLst>
            <pc:docMk/>
            <pc:sldMk cId="2378128877" sldId="270"/>
            <ac:spMk id="5" creationId="{A7966E7D-1EB6-4064-BE8C-DC361E57B043}"/>
          </ac:spMkLst>
        </pc:spChg>
      </pc:sldChg>
    </pc:docChg>
  </pc:docChgLst>
  <pc:docChgLst>
    <pc:chgData clId="Web-{7DAAB702-74B7-4F6F-9691-92280B933381}"/>
    <pc:docChg chg="modSld">
      <pc:chgData name="" userId="" providerId="" clId="Web-{7DAAB702-74B7-4F6F-9691-92280B933381}" dt="2018-10-15T05:51:52.656" v="97" actId="20577"/>
      <pc:docMkLst>
        <pc:docMk/>
      </pc:docMkLst>
      <pc:sldChg chg="modSp">
        <pc:chgData name="" userId="" providerId="" clId="Web-{7DAAB702-74B7-4F6F-9691-92280B933381}" dt="2018-10-15T05:51:51.406" v="95" actId="20577"/>
        <pc:sldMkLst>
          <pc:docMk/>
          <pc:sldMk cId="3883849200" sldId="257"/>
        </pc:sldMkLst>
        <pc:spChg chg="mod">
          <ac:chgData name="" userId="" providerId="" clId="Web-{7DAAB702-74B7-4F6F-9691-92280B933381}" dt="2018-10-15T05:51:51.406" v="95" actId="20577"/>
          <ac:spMkLst>
            <pc:docMk/>
            <pc:sldMk cId="3883849200" sldId="257"/>
            <ac:spMk id="3" creationId="{C8E90B57-A27E-46A2-886A-7E40589D3C8C}"/>
          </ac:spMkLst>
        </pc:spChg>
      </pc:sldChg>
      <pc:sldChg chg="modSp">
        <pc:chgData name="" userId="" providerId="" clId="Web-{7DAAB702-74B7-4F6F-9691-92280B933381}" dt="2018-10-15T05:47:08.962" v="13" actId="20577"/>
        <pc:sldMkLst>
          <pc:docMk/>
          <pc:sldMk cId="1891992132" sldId="258"/>
        </pc:sldMkLst>
        <pc:spChg chg="mod">
          <ac:chgData name="" userId="" providerId="" clId="Web-{7DAAB702-74B7-4F6F-9691-92280B933381}" dt="2018-10-15T05:47:08.962" v="13" actId="20577"/>
          <ac:spMkLst>
            <pc:docMk/>
            <pc:sldMk cId="1891992132" sldId="258"/>
            <ac:spMk id="3" creationId="{C409056D-B10B-4CC3-85CE-BA012C60AEDB}"/>
          </ac:spMkLst>
        </pc:spChg>
      </pc:sldChg>
      <pc:sldChg chg="modSp">
        <pc:chgData name="" userId="" providerId="" clId="Web-{7DAAB702-74B7-4F6F-9691-92280B933381}" dt="2018-10-15T05:48:48.555" v="52" actId="20577"/>
        <pc:sldMkLst>
          <pc:docMk/>
          <pc:sldMk cId="352863944" sldId="259"/>
        </pc:sldMkLst>
        <pc:spChg chg="mod">
          <ac:chgData name="" userId="" providerId="" clId="Web-{7DAAB702-74B7-4F6F-9691-92280B933381}" dt="2018-10-15T05:48:48.555" v="52" actId="20577"/>
          <ac:spMkLst>
            <pc:docMk/>
            <pc:sldMk cId="352863944" sldId="259"/>
            <ac:spMk id="2" creationId="{836E3B22-6A26-4C61-88D2-0CB5D92E4E9C}"/>
          </ac:spMkLst>
        </pc:spChg>
      </pc:sldChg>
      <pc:sldChg chg="modSp">
        <pc:chgData name="" userId="" providerId="" clId="Web-{7DAAB702-74B7-4F6F-9691-92280B933381}" dt="2018-10-15T05:46:57.462" v="10" actId="20577"/>
        <pc:sldMkLst>
          <pc:docMk/>
          <pc:sldMk cId="4164156594" sldId="260"/>
        </pc:sldMkLst>
        <pc:spChg chg="mod">
          <ac:chgData name="" userId="" providerId="" clId="Web-{7DAAB702-74B7-4F6F-9691-92280B933381}" dt="2018-10-15T05:46:57.462" v="10" actId="20577"/>
          <ac:spMkLst>
            <pc:docMk/>
            <pc:sldMk cId="4164156594" sldId="260"/>
            <ac:spMk id="3" creationId="{2CC0C95A-85B0-4293-9CF0-B30407E9F4F4}"/>
          </ac:spMkLst>
        </pc:spChg>
      </pc:sldChg>
      <pc:sldChg chg="modSp">
        <pc:chgData name="" userId="" providerId="" clId="Web-{7DAAB702-74B7-4F6F-9691-92280B933381}" dt="2018-10-15T05:51:45.375" v="92" actId="20577"/>
        <pc:sldMkLst>
          <pc:docMk/>
          <pc:sldMk cId="3314179929" sldId="261"/>
        </pc:sldMkLst>
        <pc:spChg chg="mod">
          <ac:chgData name="" userId="" providerId="" clId="Web-{7DAAB702-74B7-4F6F-9691-92280B933381}" dt="2018-10-15T05:51:45.375" v="92" actId="20577"/>
          <ac:spMkLst>
            <pc:docMk/>
            <pc:sldMk cId="3314179929" sldId="261"/>
            <ac:spMk id="3" creationId="{E73F69C3-8B29-46C1-AEBC-466FDD8B0C64}"/>
          </ac:spMkLst>
        </pc:spChg>
      </pc:sldChg>
    </pc:docChg>
  </pc:docChgLst>
  <pc:docChgLst>
    <pc:chgData clId="Web-{4168DDF9-99E7-4C04-9936-380EFADBB54A}"/>
    <pc:docChg chg="modSld">
      <pc:chgData name="" userId="" providerId="" clId="Web-{4168DDF9-99E7-4C04-9936-380EFADBB54A}" dt="2018-11-12T02:50:27.458" v="5" actId="20577"/>
      <pc:docMkLst>
        <pc:docMk/>
      </pc:docMkLst>
      <pc:sldChg chg="modSp">
        <pc:chgData name="" userId="" providerId="" clId="Web-{4168DDF9-99E7-4C04-9936-380EFADBB54A}" dt="2018-11-12T02:50:27.458" v="5" actId="20577"/>
        <pc:sldMkLst>
          <pc:docMk/>
          <pc:sldMk cId="1891992132" sldId="258"/>
        </pc:sldMkLst>
        <pc:spChg chg="mod">
          <ac:chgData name="" userId="" providerId="" clId="Web-{4168DDF9-99E7-4C04-9936-380EFADBB54A}" dt="2018-11-12T02:50:27.458" v="5" actId="20577"/>
          <ac:spMkLst>
            <pc:docMk/>
            <pc:sldMk cId="1891992132" sldId="258"/>
            <ac:spMk id="3" creationId="{C409056D-B10B-4CC3-85CE-BA012C60AEDB}"/>
          </ac:spMkLst>
        </pc:spChg>
      </pc:sldChg>
    </pc:docChg>
  </pc:docChgLst>
  <pc:docChgLst>
    <pc:chgData clId="Web-{B29FDE16-675C-4859-8974-984EE454F7EA}"/>
    <pc:docChg chg="addSld delSld modSld">
      <pc:chgData name="" userId="" providerId="" clId="Web-{B29FDE16-675C-4859-8974-984EE454F7EA}" dt="2018-10-15T06:13:24.917" v="222" actId="20577"/>
      <pc:docMkLst>
        <pc:docMk/>
      </pc:docMkLst>
      <pc:sldChg chg="modSp">
        <pc:chgData name="" userId="" providerId="" clId="Web-{B29FDE16-675C-4859-8974-984EE454F7EA}" dt="2018-10-15T06:10:27.165" v="207" actId="20577"/>
        <pc:sldMkLst>
          <pc:docMk/>
          <pc:sldMk cId="3883849200" sldId="257"/>
        </pc:sldMkLst>
        <pc:spChg chg="mod">
          <ac:chgData name="" userId="" providerId="" clId="Web-{B29FDE16-675C-4859-8974-984EE454F7EA}" dt="2018-10-15T06:10:27.165" v="207" actId="20577"/>
          <ac:spMkLst>
            <pc:docMk/>
            <pc:sldMk cId="3883849200" sldId="257"/>
            <ac:spMk id="3" creationId="{C8E90B57-A27E-46A2-886A-7E40589D3C8C}"/>
          </ac:spMkLst>
        </pc:spChg>
      </pc:sldChg>
      <pc:sldChg chg="modSp">
        <pc:chgData name="" userId="" providerId="" clId="Web-{B29FDE16-675C-4859-8974-984EE454F7EA}" dt="2018-10-15T05:59:29.045" v="193" actId="20577"/>
        <pc:sldMkLst>
          <pc:docMk/>
          <pc:sldMk cId="352863944" sldId="259"/>
        </pc:sldMkLst>
        <pc:spChg chg="mod">
          <ac:chgData name="" userId="" providerId="" clId="Web-{B29FDE16-675C-4859-8974-984EE454F7EA}" dt="2018-10-15T05:59:29.045" v="193" actId="20577"/>
          <ac:spMkLst>
            <pc:docMk/>
            <pc:sldMk cId="352863944" sldId="259"/>
            <ac:spMk id="2" creationId="{836E3B22-6A26-4C61-88D2-0CB5D92E4E9C}"/>
          </ac:spMkLst>
        </pc:spChg>
      </pc:sldChg>
      <pc:sldChg chg="modSp">
        <pc:chgData name="" userId="" providerId="" clId="Web-{B29FDE16-675C-4859-8974-984EE454F7EA}" dt="2018-10-15T06:13:24.917" v="221" actId="20577"/>
        <pc:sldMkLst>
          <pc:docMk/>
          <pc:sldMk cId="4164156594" sldId="260"/>
        </pc:sldMkLst>
        <pc:spChg chg="mod">
          <ac:chgData name="" userId="" providerId="" clId="Web-{B29FDE16-675C-4859-8974-984EE454F7EA}" dt="2018-10-15T06:13:24.917" v="221" actId="20577"/>
          <ac:spMkLst>
            <pc:docMk/>
            <pc:sldMk cId="4164156594" sldId="260"/>
            <ac:spMk id="3" creationId="{2CC0C95A-85B0-4293-9CF0-B30407E9F4F4}"/>
          </ac:spMkLst>
        </pc:spChg>
      </pc:sldChg>
      <pc:sldChg chg="modSp add replId">
        <pc:chgData name="" userId="" providerId="" clId="Web-{B29FDE16-675C-4859-8974-984EE454F7EA}" dt="2018-10-15T05:59:36.748" v="202" actId="20577"/>
        <pc:sldMkLst>
          <pc:docMk/>
          <pc:sldMk cId="1257979311" sldId="261"/>
        </pc:sldMkLst>
        <pc:spChg chg="mod">
          <ac:chgData name="" userId="" providerId="" clId="Web-{B29FDE16-675C-4859-8974-984EE454F7EA}" dt="2018-10-15T05:59:36.748" v="202" actId="20577"/>
          <ac:spMkLst>
            <pc:docMk/>
            <pc:sldMk cId="1257979311" sldId="261"/>
            <ac:spMk id="2" creationId="{836E3B22-6A26-4C61-88D2-0CB5D92E4E9C}"/>
          </ac:spMkLst>
        </pc:spChg>
      </pc:sldChg>
      <pc:sldChg chg="modSp new del">
        <pc:chgData name="" userId="" providerId="" clId="Web-{B29FDE16-675C-4859-8974-984EE454F7EA}" dt="2018-10-15T05:58:43.857" v="131"/>
        <pc:sldMkLst>
          <pc:docMk/>
          <pc:sldMk cId="3314179929" sldId="261"/>
        </pc:sldMkLst>
        <pc:spChg chg="mod">
          <ac:chgData name="" userId="" providerId="" clId="Web-{B29FDE16-675C-4859-8974-984EE454F7EA}" dt="2018-10-15T05:55:56.717" v="110" actId="20577"/>
          <ac:spMkLst>
            <pc:docMk/>
            <pc:sldMk cId="3314179929" sldId="261"/>
            <ac:spMk id="3" creationId="{E73F69C3-8B29-46C1-AEBC-466FDD8B0C6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7295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817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974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088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3629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84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884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583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544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46CE7D5-CF57-46EF-B807-FDD0502418D4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922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158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754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6671" y="4478422"/>
            <a:ext cx="7315200" cy="114061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000" dirty="0">
                <a:latin typeface="Arial"/>
                <a:cs typeface="Arial"/>
              </a:rPr>
              <a:t>- Shaker Alzaidy.</a:t>
            </a:r>
          </a:p>
          <a:p>
            <a:r>
              <a:rPr lang="en-US" sz="2000" dirty="0">
                <a:latin typeface="Arial"/>
                <a:cs typeface="Arial"/>
              </a:rPr>
              <a:t>- Mohammed Alkhudhayr.</a:t>
            </a:r>
          </a:p>
          <a:p>
            <a:r>
              <a:rPr lang="en-US" sz="2000" dirty="0">
                <a:latin typeface="Arial"/>
                <a:cs typeface="Arial"/>
              </a:rPr>
              <a:t>- Thamer Alfhead.</a:t>
            </a:r>
          </a:p>
        </p:txBody>
      </p:sp>
      <p:pic>
        <p:nvPicPr>
          <p:cNvPr id="4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86C7D63D-A841-4C58-A975-0AD36ABE79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1567" y="-700938"/>
            <a:ext cx="8225366" cy="6106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close up of text on a black background&#10;&#10;Description generated with very high confidence">
            <a:extLst>
              <a:ext uri="{FF2B5EF4-FFF2-40B4-BE49-F238E27FC236}">
                <a16:creationId xmlns:a16="http://schemas.microsoft.com/office/drawing/2014/main" id="{FA29D959-8EC3-4690-9DB1-066156CCEB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3317" y="-1058"/>
            <a:ext cx="9849909" cy="6859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2978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6475AA2E-AD8E-41D2-A650-D71896024F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4" y="329151"/>
            <a:ext cx="12188825" cy="592453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1561BA5-A5BC-42F4-B90E-83ED5B276257}"/>
              </a:ext>
            </a:extLst>
          </p:cNvPr>
          <p:cNvSpPr txBox="1"/>
          <p:nvPr/>
        </p:nvSpPr>
        <p:spPr>
          <a:xfrm>
            <a:off x="8243358" y="528108"/>
            <a:ext cx="4298950" cy="58477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cs typeface="Calibri"/>
              </a:rPr>
              <a:t>System Diagram</a:t>
            </a:r>
          </a:p>
        </p:txBody>
      </p:sp>
    </p:spTree>
    <p:extLst>
      <p:ext uri="{BB962C8B-B14F-4D97-AF65-F5344CB8AC3E}">
        <p14:creationId xmlns:p14="http://schemas.microsoft.com/office/powerpoint/2010/main" val="12579793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E3B22-6A26-4C61-88D2-0CB5D92E4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sz="8000" dirty="0">
                <a:cs typeface="Calibri Light"/>
              </a:rPr>
              <a:t>Demo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C40BD3A-C2AA-4ECA-A7AB-0DFEF2351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5530" y="2131484"/>
            <a:ext cx="10058400" cy="4023360"/>
          </a:xfrm>
        </p:spPr>
        <p:txBody>
          <a:bodyPr vert="horz" lIns="0" tIns="45720" rIns="0" bIns="45720" rtlCol="0" anchor="t">
            <a:normAutofit/>
          </a:bodyPr>
          <a:lstStyle/>
          <a:p>
            <a:r>
              <a:rPr lang="en-US" sz="4400" dirty="0">
                <a:cs typeface="Calibri"/>
              </a:rPr>
              <a:t>- Register user.</a:t>
            </a:r>
            <a:endParaRPr lang="en-US" dirty="0"/>
          </a:p>
          <a:p>
            <a:r>
              <a:rPr lang="en-US" sz="4400" dirty="0">
                <a:cs typeface="Calibri"/>
              </a:rPr>
              <a:t>- Login.</a:t>
            </a:r>
          </a:p>
          <a:p>
            <a:r>
              <a:rPr lang="en-US" sz="4400" dirty="0">
                <a:cs typeface="Calibri"/>
              </a:rPr>
              <a:t>- Tutor Form </a:t>
            </a:r>
            <a:r>
              <a:rPr lang="en-US" sz="2400" dirty="0">
                <a:cs typeface="Calibri"/>
              </a:rPr>
              <a:t>( Apply as a Tutor ).</a:t>
            </a:r>
            <a:endParaRPr lang="en-US" sz="2400" dirty="0"/>
          </a:p>
          <a:p>
            <a:r>
              <a:rPr lang="en-US" sz="4400" dirty="0">
                <a:cs typeface="Calibri"/>
              </a:rPr>
              <a:t>- Club Form </a:t>
            </a:r>
            <a:r>
              <a:rPr lang="en-US" sz="2400" dirty="0">
                <a:cs typeface="Calibri"/>
              </a:rPr>
              <a:t>( Apply as a Club member</a:t>
            </a:r>
            <a:r>
              <a:rPr lang="en-US" sz="2400" dirty="0">
                <a:ea typeface="+mn-lt"/>
                <a:cs typeface="+mn-lt"/>
              </a:rPr>
              <a:t> ).</a:t>
            </a:r>
          </a:p>
          <a:p>
            <a:r>
              <a:rPr lang="en-US" sz="4400" dirty="0">
                <a:cs typeface="Calibri"/>
              </a:rPr>
              <a:t>- Admin </a:t>
            </a:r>
            <a:r>
              <a:rPr lang="en-US" sz="2400" dirty="0">
                <a:cs typeface="Calibri"/>
              </a:rPr>
              <a:t>( View Tutor and Club Forms ).</a:t>
            </a:r>
          </a:p>
          <a:p>
            <a:endParaRPr lang="en-US" sz="4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566908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39A7B-D659-460A-8F56-73623E2CB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5363" y="3186437"/>
            <a:ext cx="10058400" cy="1450757"/>
          </a:xfrm>
        </p:spPr>
        <p:txBody>
          <a:bodyPr>
            <a:normAutofit/>
          </a:bodyPr>
          <a:lstStyle/>
          <a:p>
            <a:r>
              <a:rPr lang="en-US" sz="8800" dirty="0">
                <a:cs typeface="Calibri Light"/>
              </a:rPr>
              <a:t>Thank You :) </a:t>
            </a:r>
          </a:p>
        </p:txBody>
      </p:sp>
    </p:spTree>
    <p:extLst>
      <p:ext uri="{BB962C8B-B14F-4D97-AF65-F5344CB8AC3E}">
        <p14:creationId xmlns:p14="http://schemas.microsoft.com/office/powerpoint/2010/main" val="2378128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2911F-E415-4815-B5DE-98F1A9558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780" y="138436"/>
            <a:ext cx="10058400" cy="1450757"/>
          </a:xfrm>
        </p:spPr>
        <p:txBody>
          <a:bodyPr/>
          <a:lstStyle/>
          <a:p>
            <a:r>
              <a:rPr lang="en-US" sz="8000" dirty="0">
                <a:cs typeface="Calibri Light"/>
              </a:rPr>
              <a:t>What is ReferME?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BE4220-4604-43A8-94D7-23F862805A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0" indent="0">
              <a:buNone/>
            </a:pPr>
            <a:endParaRPr lang="en-US" sz="16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1600" dirty="0">
                <a:ea typeface="+mn-lt"/>
                <a:cs typeface="+mn-lt"/>
              </a:rPr>
              <a:t>- </a:t>
            </a:r>
            <a:r>
              <a:rPr lang="en-US" sz="2400" b="1">
                <a:ea typeface="+mn-lt"/>
                <a:cs typeface="+mn-lt"/>
              </a:rPr>
              <a:t>Website</a:t>
            </a:r>
            <a:r>
              <a:rPr lang="en-US" sz="2400" b="1">
                <a:cs typeface="Calibri"/>
              </a:rPr>
              <a:t> &amp;</a:t>
            </a:r>
            <a:r>
              <a:rPr lang="en-US" sz="2400" b="1" dirty="0">
                <a:cs typeface="Calibri"/>
              </a:rPr>
              <a:t> app</a:t>
            </a:r>
          </a:p>
          <a:p>
            <a:pPr>
              <a:buNone/>
            </a:pPr>
            <a:r>
              <a:rPr lang="en-US" sz="1600">
                <a:ea typeface="+mn-lt"/>
                <a:cs typeface="+mn-lt"/>
              </a:rPr>
              <a:t>It is a website &amp; app to support students in their college life. Its purpose Is to enhance the student experience (academic and </a:t>
            </a:r>
            <a:r>
              <a:rPr lang="en-US" sz="1600" dirty="0">
                <a:ea typeface="+mn-lt"/>
                <a:cs typeface="+mn-lt"/>
              </a:rPr>
              <a:t>social). </a:t>
            </a:r>
            <a:r>
              <a:rPr lang="en-US" sz="1600" dirty="0">
                <a:cs typeface="Calibri"/>
              </a:rPr>
              <a:t>Also, it ensures the students growth and development during their academic experience.</a:t>
            </a:r>
            <a:endParaRPr lang="en-US">
              <a:cs typeface="Calibri"/>
            </a:endParaRPr>
          </a:p>
          <a:p>
            <a:pPr marL="0" indent="0">
              <a:buNone/>
            </a:pPr>
            <a:r>
              <a:rPr lang="en-US" sz="2400" dirty="0">
                <a:ea typeface="+mn-lt"/>
                <a:cs typeface="+mn-lt"/>
              </a:rPr>
              <a:t>- </a:t>
            </a:r>
            <a:r>
              <a:rPr lang="en-US" sz="2400" b="1" dirty="0">
                <a:ea typeface="+mn-lt"/>
                <a:cs typeface="+mn-lt"/>
              </a:rPr>
              <a:t>Student services </a:t>
            </a:r>
          </a:p>
          <a:p>
            <a:pPr>
              <a:buNone/>
            </a:pPr>
            <a:r>
              <a:rPr lang="en-US" sz="1600" dirty="0">
                <a:ea typeface="+mn-lt"/>
                <a:cs typeface="+mn-lt"/>
              </a:rPr>
              <a:t>ReferMe provides a personalized experience such as marketplace like selling books</a:t>
            </a:r>
            <a:r>
              <a:rPr lang="en-US" sz="1600" b="1" dirty="0">
                <a:ea typeface="+mn-lt"/>
                <a:cs typeface="+mn-lt"/>
              </a:rPr>
              <a:t> </a:t>
            </a:r>
            <a:r>
              <a:rPr lang="en-US" sz="1600" dirty="0">
                <a:ea typeface="+mn-lt"/>
                <a:cs typeface="+mn-lt"/>
              </a:rPr>
              <a:t>and tutoring.</a:t>
            </a:r>
          </a:p>
          <a:p>
            <a:pPr>
              <a:buNone/>
            </a:pPr>
            <a:r>
              <a:rPr lang="en-US" sz="1600" dirty="0">
                <a:ea typeface="+mn-lt"/>
                <a:cs typeface="+mn-lt"/>
              </a:rPr>
              <a:t>Students can now connect to one another, such as participating in events that taking places on campus like career workshops, and social activities. </a:t>
            </a:r>
            <a:endParaRPr lang="en-US" dirty="0"/>
          </a:p>
          <a:p>
            <a:pPr marL="0" indent="0">
              <a:buNone/>
            </a:pPr>
            <a:endParaRPr lang="en-US" sz="1600" b="1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66718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5A5F9-E07C-48E6-8581-9230D43E9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it provide?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0C95A-85B0-4293-9CF0-B30407E9F4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en-US" sz="4800" b="1" dirty="0">
                <a:latin typeface="Times New Roman"/>
                <a:cs typeface="Times New Roman"/>
              </a:rPr>
              <a:t>- Tutoring </a:t>
            </a:r>
            <a:endParaRPr lang="en-US" sz="2800" b="1" dirty="0">
              <a:latin typeface="Times New Roman"/>
              <a:cs typeface="Times New Roman"/>
            </a:endParaRPr>
          </a:p>
          <a:p>
            <a:r>
              <a:rPr lang="en-US" sz="4800" b="1" dirty="0">
                <a:latin typeface="Times New Roman"/>
                <a:cs typeface="Times New Roman"/>
              </a:rPr>
              <a:t>- Sell\Buy Books</a:t>
            </a:r>
          </a:p>
          <a:p>
            <a:r>
              <a:rPr lang="en-US" sz="4800" b="1" dirty="0">
                <a:latin typeface="Times New Roman"/>
                <a:cs typeface="Times New Roman"/>
              </a:rPr>
              <a:t>- Clubs</a:t>
            </a:r>
          </a:p>
          <a:p>
            <a:r>
              <a:rPr lang="en-US" sz="4800" b="1" dirty="0">
                <a:latin typeface="Times New Roman"/>
                <a:cs typeface="Times New Roman"/>
              </a:rPr>
              <a:t>- Events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156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84F55-7CCE-4DAB-99C0-7B8D53CF3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680" y="-2334268"/>
            <a:ext cx="9244565" cy="4013809"/>
          </a:xfrm>
        </p:spPr>
        <p:txBody>
          <a:bodyPr>
            <a:normAutofit/>
          </a:bodyPr>
          <a:lstStyle/>
          <a:p>
            <a:r>
              <a:rPr lang="en-US" sz="6600" dirty="0">
                <a:latin typeface="Arial"/>
                <a:cs typeface="Arial"/>
              </a:rPr>
              <a:t>Why is it important?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9056D-B10B-4CC3-85CE-BA012C60AE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lang="en-US" sz="4000" dirty="0">
                <a:latin typeface="Calibri_MSFontService"/>
                <a:cs typeface="Arial"/>
              </a:rPr>
              <a:t>- S</a:t>
            </a:r>
            <a:r>
              <a:rPr lang="en-US" sz="4000" dirty="0">
                <a:latin typeface="Times New Roman"/>
                <a:cs typeface="Times New Roman"/>
              </a:rPr>
              <a:t>hare knowledge and experiences.</a:t>
            </a:r>
          </a:p>
          <a:p>
            <a:r>
              <a:rPr lang="en-US" sz="4000" dirty="0">
                <a:latin typeface="Times New Roman"/>
                <a:cs typeface="Times New Roman"/>
              </a:rPr>
              <a:t>- Provide service for student who have learning difficulties.</a:t>
            </a:r>
          </a:p>
          <a:p>
            <a:r>
              <a:rPr lang="en-US" sz="4000" dirty="0">
                <a:latin typeface="Times New Roman"/>
                <a:cs typeface="Times New Roman"/>
              </a:rPr>
              <a:t>- Helping others gives new meaning to learning</a:t>
            </a:r>
          </a:p>
        </p:txBody>
      </p:sp>
    </p:spTree>
    <p:extLst>
      <p:ext uri="{BB962C8B-B14F-4D97-AF65-F5344CB8AC3E}">
        <p14:creationId xmlns:p14="http://schemas.microsoft.com/office/powerpoint/2010/main" val="1891992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E3B22-6A26-4C61-88D2-0CB5D92E4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5447" y="2943020"/>
            <a:ext cx="10058400" cy="1450757"/>
          </a:xfrm>
        </p:spPr>
        <p:txBody>
          <a:bodyPr>
            <a:normAutofit/>
          </a:bodyPr>
          <a:lstStyle/>
          <a:p>
            <a:r>
              <a:rPr lang="en-US" sz="9600" dirty="0"/>
              <a:t>Use Cases Diagram</a:t>
            </a:r>
            <a:endParaRPr lang="en-US" sz="9600" dirty="0"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52863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close up of a map&#10;&#10;Description generated with high confidence">
            <a:extLst>
              <a:ext uri="{FF2B5EF4-FFF2-40B4-BE49-F238E27FC236}">
                <a16:creationId xmlns:a16="http://schemas.microsoft.com/office/drawing/2014/main" id="{556AF90D-CE6C-4E15-9BE1-714845C6A4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6028" y="-59266"/>
            <a:ext cx="9472735" cy="6917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558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6C29A254-E101-4DF3-A8DE-39C9428B0A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4231" y="-11641"/>
            <a:ext cx="9439292" cy="6870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874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close up of a map&#10;&#10;Description generated with high confidence">
            <a:extLst>
              <a:ext uri="{FF2B5EF4-FFF2-40B4-BE49-F238E27FC236}">
                <a16:creationId xmlns:a16="http://schemas.microsoft.com/office/drawing/2014/main" id="{4C841BA4-4BED-4C25-9DB0-7A3EC9C0AE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194" y="-1058"/>
            <a:ext cx="9811822" cy="6859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2758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close up of text on a black background&#10;&#10;Description generated with high confidence">
            <a:extLst>
              <a:ext uri="{FF2B5EF4-FFF2-40B4-BE49-F238E27FC236}">
                <a16:creationId xmlns:a16="http://schemas.microsoft.com/office/drawing/2014/main" id="{685FCAF5-2629-4613-82A8-176B1FF2A1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1030" y="-6350"/>
            <a:ext cx="9736816" cy="6864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16117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</TotalTime>
  <Words>54</Words>
  <Application>Microsoft Office PowerPoint</Application>
  <PresentationFormat>Widescreen</PresentationFormat>
  <Paragraphs>19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Retrospect</vt:lpstr>
      <vt:lpstr>PowerPoint Presentation</vt:lpstr>
      <vt:lpstr>What is ReferME?</vt:lpstr>
      <vt:lpstr>What does it provide? </vt:lpstr>
      <vt:lpstr>Why is it important?</vt:lpstr>
      <vt:lpstr>Use Cases Diagram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Demo</vt:lpstr>
      <vt:lpstr>Thank You :)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Shaker Alzaidy</cp:lastModifiedBy>
  <cp:revision>358</cp:revision>
  <dcterms:created xsi:type="dcterms:W3CDTF">2013-07-15T20:26:40Z</dcterms:created>
  <dcterms:modified xsi:type="dcterms:W3CDTF">2018-11-12T17:14:55Z</dcterms:modified>
</cp:coreProperties>
</file>