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5034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73301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6045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48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745043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04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5501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79641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5593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9623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4976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28967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3114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4980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1481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7665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6351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FAD6-0245-4EA3-B582-1B6FC55EDC75}" type="datetimeFigureOut">
              <a:rPr lang="fr-MA" smtClean="0"/>
              <a:t>27/06/2022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16603-30C2-48BE-8CB0-A4627EA9E79A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49548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21F5-1234-1534-1381-61D2C3E81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/>
              <a:t>Qui sommes-</a:t>
            </a:r>
            <a:r>
              <a:rPr lang="fr-MA" dirty="0" err="1"/>
              <a:t>nOUS</a:t>
            </a:r>
            <a:r>
              <a:rPr lang="fr-MA" dirty="0"/>
              <a:t>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34BE0-590A-ED7A-E78F-BD16E9697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/>
              <a:t>Un site web proposant de multiples tutoriels gratuits et formations payantes.</a:t>
            </a:r>
          </a:p>
        </p:txBody>
      </p:sp>
    </p:spTree>
    <p:extLst>
      <p:ext uri="{BB962C8B-B14F-4D97-AF65-F5344CB8AC3E}">
        <p14:creationId xmlns:p14="http://schemas.microsoft.com/office/powerpoint/2010/main" val="132445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44BA-7AD2-8FC7-7456-A0C307346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/>
              <a:t>Qu’est ce que nous proposons 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1A2C4-0C35-97A6-093B-5E05C48A7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/>
              <a:t>Des tutoriels gratuits et Des formations  payantes</a:t>
            </a:r>
          </a:p>
        </p:txBody>
      </p:sp>
    </p:spTree>
    <p:extLst>
      <p:ext uri="{BB962C8B-B14F-4D97-AF65-F5344CB8AC3E}">
        <p14:creationId xmlns:p14="http://schemas.microsoft.com/office/powerpoint/2010/main" val="13990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21F5-1234-1534-1381-61D2C3E81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/>
              <a:t>Qui est visé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34BE0-590A-ED7A-E78F-BD16E9697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/>
              <a:t>Des étudiants, des professionnels, des particuliers,</a:t>
            </a:r>
          </a:p>
        </p:txBody>
      </p:sp>
    </p:spTree>
    <p:extLst>
      <p:ext uri="{BB962C8B-B14F-4D97-AF65-F5344CB8AC3E}">
        <p14:creationId xmlns:p14="http://schemas.microsoft.com/office/powerpoint/2010/main" val="263207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44BA-7AD2-8FC7-7456-A0C307346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/>
              <a:t>Nos atouts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1A2C4-0C35-97A6-093B-5E05C48A7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/>
              <a:t>Des tutoriels gratuits pour convaincre à payer une formation payantes</a:t>
            </a:r>
          </a:p>
        </p:txBody>
      </p:sp>
    </p:spTree>
    <p:extLst>
      <p:ext uri="{BB962C8B-B14F-4D97-AF65-F5344CB8AC3E}">
        <p14:creationId xmlns:p14="http://schemas.microsoft.com/office/powerpoint/2010/main" val="72288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44BA-7AD2-8FC7-7456-A0C307346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/>
              <a:t>Qu’est ce que nous proposons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1A2C4-0C35-97A6-093B-5E05C48A7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/>
              <a:t>Des tutoriels gratuits et Des formations  payantes</a:t>
            </a:r>
          </a:p>
        </p:txBody>
      </p:sp>
    </p:spTree>
    <p:extLst>
      <p:ext uri="{BB962C8B-B14F-4D97-AF65-F5344CB8AC3E}">
        <p14:creationId xmlns:p14="http://schemas.microsoft.com/office/powerpoint/2010/main" val="2520191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65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Qui sommes-nOUS ?</vt:lpstr>
      <vt:lpstr>Qu’est ce que nous proposons  ?</vt:lpstr>
      <vt:lpstr>Qui est visé ?</vt:lpstr>
      <vt:lpstr>Nos atouts</vt:lpstr>
      <vt:lpstr>Qu’est ce que nous proposons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 sommes-nOUS ?</dc:title>
  <dc:creator>ENVY_GAMER</dc:creator>
  <cp:lastModifiedBy>ENVY_GAMER</cp:lastModifiedBy>
  <cp:revision>1</cp:revision>
  <dcterms:created xsi:type="dcterms:W3CDTF">2022-06-27T14:15:01Z</dcterms:created>
  <dcterms:modified xsi:type="dcterms:W3CDTF">2022-06-27T14:33:18Z</dcterms:modified>
</cp:coreProperties>
</file>