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68BF-A8E0-3847-991A-7FF151B74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A3591-4794-434A-881A-4C8F8ED1D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Uzay Çetin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F532C-2C3B-FD48-9B34-2FF67075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673" y="5945627"/>
            <a:ext cx="2703327" cy="91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645C7-0749-5142-8EF9-F2529B6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"/>
            <a:ext cx="3647379" cy="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32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Uzay Çetin</dc:creator>
  <cp:lastModifiedBy>Uzay Çetin</cp:lastModifiedBy>
  <cp:revision>2</cp:revision>
  <dcterms:created xsi:type="dcterms:W3CDTF">2019-09-28T07:22:44Z</dcterms:created>
  <dcterms:modified xsi:type="dcterms:W3CDTF">2019-09-28T07:27:30Z</dcterms:modified>
</cp:coreProperties>
</file>