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5" r:id="rId14"/>
  </p:sldIdLst>
  <p:sldSz cx="9144000" cy="6858000" type="screen4x3"/>
  <p:notesSz cx="7559675" cy="10691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bg-BG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0FB246AA-FA95-4C1D-89F3-42383293E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9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65FFDA5E-20AD-4105-B1E7-29FA194B437D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1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1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303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E0C47DDB-3A50-4E5F-8A29-739846FA955B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12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6128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CDC938F1-5094-40CD-8870-DE2DD7D18E2F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2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1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8565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D5F2AEA2-A1E7-44CA-A12F-5B66EA169954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3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19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C14AE9C7-DF6F-419D-B7C4-67E1983629F3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4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6732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29D075D9-0ACE-4B7F-92DA-5496A61FA3C0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5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8704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268ADB59-556B-42A0-9841-6CF2C4B3503B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6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3690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31CD5D2E-DE33-48F7-B00E-9D3B6DC5FCD9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7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5155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23B1DED0-BA82-472E-A610-64F67FDA30BE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8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6121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2000"/>
              </a:lnSpc>
            </a:pPr>
            <a:fld id="{1AB06132-C710-4B1C-9F82-4F9B0783FEED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2000"/>
                </a:lnSpc>
              </a:pPr>
              <a:t>9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6653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AAC7-5481-4CD8-8C8A-D7BDF21E6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8064E-E597-42F5-A56E-46734E72C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3975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5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9C761-F160-437E-A585-1CD899E5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0E871-DA73-435C-A462-E6FC6208A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4BD2-7D05-440C-8D62-4F02B5DE5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89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76DE-418C-4744-9240-5B64A9091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B61DB-5108-479E-B8E1-EF59F1484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F0265-DD08-48C0-AEC2-8DA8596FC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8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7C8CE-7D84-44B5-8FB9-7B2EE2F30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13E95-98EA-4E1B-975F-F0ACA160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8607-B8C3-4A42-82B8-02A857D52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C9E5-9D32-4C55-8466-BC96D42ED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7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FF761-37D7-4619-AA63-D19A3C1CD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1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5080-A4D5-4CE0-B8B0-59C57987F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6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B1965-8D0B-4312-A845-4DFA7650E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2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15B6-51CF-4965-935C-F364DE74D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9D43E-4779-4D29-8960-B9C84CFBB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63E10-FB9A-45BA-B994-7221F3922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4696-2080-4E63-82C6-57678FC51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EFEBE-E476-42C1-B2D0-6BEF2D57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9F19-ABAC-4A72-AF73-4F67B2CF9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78852-6BA7-4AFA-AB69-F5362EAE1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4764-210B-4330-83B1-0FFA35AFA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9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F69617C-5386-4EF3-89A3-42A463CE3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62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96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6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6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6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6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LevelClick to edit Master text styles</a:t>
            </a:r>
          </a:p>
          <a:p>
            <a:pPr lvl="4"/>
            <a:r>
              <a:rPr lang="en-GB" smtClean="0"/>
              <a:t>Second level</a:t>
            </a:r>
          </a:p>
          <a:p>
            <a:pPr lvl="4"/>
            <a:r>
              <a:rPr lang="en-GB" smtClean="0"/>
              <a:t>Third level</a:t>
            </a:r>
          </a:p>
          <a:p>
            <a:pPr lvl="4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r>
              <a:rPr lang="en-US"/>
              <a:t>11/6/17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BC0DEFCD-AD4E-4404-B31E-96903CD6E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96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6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6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6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6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2925763"/>
            <a:ext cx="25336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39763" y="365125"/>
            <a:ext cx="82296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367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6600" b="1">
                <a:solidFill>
                  <a:srgbClr val="0070C0"/>
                </a:solidFill>
              </a:rPr>
              <a:t>IsDoorLocked</a:t>
            </a:r>
            <a:r>
              <a:rPr lang="en-US" sz="6600" b="1">
                <a:solidFill>
                  <a:srgbClr val="F05578"/>
                </a:solidFill>
              </a:rPr>
              <a:t>?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4017962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762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bg-BG" b="1" smtClean="0">
                <a:solidFill>
                  <a:srgbClr val="F37591"/>
                </a:solidFill>
              </a:rPr>
              <a:t>Контакти</a:t>
            </a:r>
            <a:r>
              <a:rPr lang="en-US" b="1" smtClean="0">
                <a:solidFill>
                  <a:srgbClr val="F37591"/>
                </a:solidFill>
              </a:rPr>
              <a:t> </a:t>
            </a:r>
            <a:r>
              <a:rPr lang="en-US" b="1" smtClean="0">
                <a:solidFill>
                  <a:srgbClr val="F37591"/>
                </a:solidFill>
                <a:sym typeface="Wingdings" panose="05000000000000000000" pitchFamily="2" charset="2"/>
              </a:rPr>
              <a:t></a:t>
            </a:r>
            <a:endParaRPr lang="en-GB" b="1" smtClean="0">
              <a:solidFill>
                <a:srgbClr val="F3759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8013" cy="1685925"/>
          </a:xfrm>
        </p:spPr>
        <p:txBody>
          <a:bodyPr/>
          <a:lstStyle/>
          <a:p>
            <a:pPr algn="ctr" eaLnBrk="1"/>
            <a:r>
              <a:rPr lang="en-GB" sz="2400" b="1" smtClean="0"/>
              <a:t>Facebook: </a:t>
            </a:r>
            <a:r>
              <a:rPr lang="en-GB" sz="2400" b="1" u="sng" smtClean="0">
                <a:solidFill>
                  <a:srgbClr val="0070C0"/>
                </a:solidFill>
              </a:rPr>
              <a:t>https://www.facebook.com/tanq.naidenova.7</a:t>
            </a:r>
          </a:p>
          <a:p>
            <a:pPr algn="ctr" eaLnBrk="1"/>
            <a:r>
              <a:rPr lang="en-US" sz="2400" b="1" smtClean="0"/>
              <a:t>Mail: </a:t>
            </a:r>
            <a:r>
              <a:rPr lang="en-US" sz="2400" b="1" u="sng" smtClean="0">
                <a:solidFill>
                  <a:srgbClr val="0070C0"/>
                </a:solidFill>
              </a:rPr>
              <a:t>tanya.naidenova@abv.bg</a:t>
            </a:r>
          </a:p>
          <a:p>
            <a:pPr algn="ctr" eaLnBrk="1"/>
            <a:r>
              <a:rPr lang="en-US" sz="2400" b="1" smtClean="0"/>
              <a:t>Github: </a:t>
            </a:r>
            <a:r>
              <a:rPr lang="en-US" sz="2400" b="1" u="sng" smtClean="0">
                <a:solidFill>
                  <a:srgbClr val="0070C0"/>
                </a:solidFill>
              </a:rPr>
              <a:t>https://github.com/malkyatmuk1</a:t>
            </a:r>
          </a:p>
          <a:p>
            <a:pPr lvl="1" eaLnBrk="1"/>
            <a:endParaRPr lang="en-US" sz="1500" smtClean="0"/>
          </a:p>
          <a:p>
            <a:pPr eaLnBrk="1"/>
            <a:endParaRPr lang="en-GB" sz="18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213100"/>
            <a:ext cx="34861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067175" y="2868613"/>
            <a:ext cx="8159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bg-BG" b="1"/>
              <a:t>Сайт:</a:t>
            </a:r>
          </a:p>
        </p:txBody>
      </p:sp>
      <p:sp>
        <p:nvSpPr>
          <p:cNvPr id="9" name="PB"/>
          <p:cNvSpPr/>
          <p:nvPr/>
        </p:nvSpPr>
        <p:spPr bwMode="auto">
          <a:xfrm>
            <a:off x="0" y="6781800"/>
            <a:ext cx="7620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12700"/>
            <a:ext cx="137414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8382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627313" y="3282950"/>
            <a:ext cx="6151562" cy="8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3600" b="1">
                <a:solidFill>
                  <a:srgbClr val="0070C0"/>
                </a:solidFill>
              </a:rPr>
              <a:t>Таня Иванова Найденова 11</a:t>
            </a:r>
            <a:r>
              <a:rPr lang="en-US" sz="2400" b="1">
                <a:solidFill>
                  <a:srgbClr val="0070C0"/>
                </a:solidFill>
              </a:rPr>
              <a:t>ж</a:t>
            </a:r>
            <a:r>
              <a:rPr lang="en-US" sz="3600" b="1">
                <a:solidFill>
                  <a:srgbClr val="0070C0"/>
                </a:solidFill>
              </a:rPr>
              <a:t> клас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5425" y="692150"/>
            <a:ext cx="8739188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93895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5500" b="1">
                <a:solidFill>
                  <a:srgbClr val="F05578"/>
                </a:solidFill>
              </a:rPr>
              <a:t>Благодаря </a:t>
            </a:r>
            <a:r>
              <a:rPr lang="bg-BG" sz="5500" b="1">
                <a:solidFill>
                  <a:srgbClr val="F05578"/>
                </a:solidFill>
              </a:rPr>
              <a:t>ви</a:t>
            </a:r>
            <a:r>
              <a:rPr lang="en-US" sz="5500" b="1">
                <a:solidFill>
                  <a:srgbClr val="F05578"/>
                </a:solidFill>
              </a:rPr>
              <a:t> </a:t>
            </a:r>
            <a:endParaRPr lang="bg-BG" sz="5500" b="1">
              <a:solidFill>
                <a:srgbClr val="F05578"/>
              </a:solidFill>
            </a:endParaRPr>
          </a:p>
          <a:p>
            <a:pPr algn="ctr" eaLnBrk="1"/>
            <a:r>
              <a:rPr lang="en-US" sz="5500" b="1">
                <a:solidFill>
                  <a:srgbClr val="F05578"/>
                </a:solidFill>
              </a:rPr>
              <a:t>за вниманието!</a:t>
            </a: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313113"/>
            <a:ext cx="2227263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331913" y="376238"/>
            <a:ext cx="6186487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10722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7000" b="1">
                <a:solidFill>
                  <a:srgbClr val="F05578"/>
                </a:solidFill>
              </a:rPr>
              <a:t>1.</a:t>
            </a:r>
            <a:r>
              <a:rPr lang="en-US" sz="7000" b="1">
                <a:solidFill>
                  <a:srgbClr val="0070C0"/>
                </a:solidFill>
              </a:rPr>
              <a:t>И</a:t>
            </a:r>
            <a:r>
              <a:rPr lang="bg-BG" sz="7000" b="1">
                <a:solidFill>
                  <a:srgbClr val="0070C0"/>
                </a:solidFill>
              </a:rPr>
              <a:t>дея</a:t>
            </a:r>
            <a:endParaRPr lang="en-US" sz="7000" b="1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7188"/>
            <a:ext cx="69119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B"/>
          <p:cNvSpPr/>
          <p:nvPr/>
        </p:nvSpPr>
        <p:spPr bwMode="auto">
          <a:xfrm>
            <a:off x="0" y="6781800"/>
            <a:ext cx="1524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971550" y="482600"/>
            <a:ext cx="73183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93895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5500" b="1">
                <a:solidFill>
                  <a:srgbClr val="F05578"/>
                </a:solidFill>
              </a:rPr>
              <a:t>2.</a:t>
            </a:r>
            <a:r>
              <a:rPr lang="en-US" sz="5500" b="1">
                <a:solidFill>
                  <a:srgbClr val="83D2E1"/>
                </a:solidFill>
              </a:rPr>
              <a:t> </a:t>
            </a:r>
            <a:r>
              <a:rPr lang="bg-BG" sz="5500" b="1">
                <a:solidFill>
                  <a:srgbClr val="0070C0"/>
                </a:solidFill>
              </a:rPr>
              <a:t>Избор </a:t>
            </a:r>
            <a:r>
              <a:rPr lang="en-US" sz="5500" b="1">
                <a:solidFill>
                  <a:srgbClr val="0070C0"/>
                </a:solidFill>
              </a:rPr>
              <a:t>на </a:t>
            </a:r>
            <a:r>
              <a:rPr lang="bg-BG" sz="5500" b="1">
                <a:solidFill>
                  <a:srgbClr val="0070C0"/>
                </a:solidFill>
              </a:rPr>
              <a:t>подходящи</a:t>
            </a:r>
          </a:p>
          <a:p>
            <a:pPr algn="ctr" eaLnBrk="1"/>
            <a:r>
              <a:rPr lang="bg-BG" sz="5500" b="1">
                <a:solidFill>
                  <a:srgbClr val="0070C0"/>
                </a:solidFill>
              </a:rPr>
              <a:t> среди за програмиране </a:t>
            </a:r>
            <a:endParaRPr lang="en-US" sz="5500" b="1">
              <a:solidFill>
                <a:srgbClr val="0070C0"/>
              </a:solidFill>
            </a:endParaRPr>
          </a:p>
        </p:txBody>
      </p:sp>
      <p:pic>
        <p:nvPicPr>
          <p:cNvPr id="8195" name="Picture 6" descr="Резултат с изображение за programming languag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133600"/>
            <a:ext cx="84185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2286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0550" y="273050"/>
            <a:ext cx="8026400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93895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5500" b="1">
                <a:solidFill>
                  <a:srgbClr val="F05578"/>
                </a:solidFill>
              </a:rPr>
              <a:t>3.</a:t>
            </a:r>
            <a:r>
              <a:rPr lang="bg-BG" sz="5500" b="1">
                <a:solidFill>
                  <a:srgbClr val="0070C0"/>
                </a:solidFill>
              </a:rPr>
              <a:t>Изготвяне</a:t>
            </a:r>
            <a:r>
              <a:rPr lang="en-US" sz="5500" b="1">
                <a:solidFill>
                  <a:srgbClr val="0070C0"/>
                </a:solidFill>
              </a:rPr>
              <a:t> на дизайн</a:t>
            </a:r>
            <a:endParaRPr lang="bg-BG" sz="5500" b="1">
              <a:solidFill>
                <a:srgbClr val="0070C0"/>
              </a:solidFill>
            </a:endParaRPr>
          </a:p>
          <a:p>
            <a:pPr algn="ctr" eaLnBrk="1"/>
            <a:r>
              <a:rPr lang="bg-BG" sz="5500" b="1">
                <a:solidFill>
                  <a:srgbClr val="0070C0"/>
                </a:solidFill>
              </a:rPr>
              <a:t>и брандинг</a:t>
            </a:r>
            <a:endParaRPr lang="en-US" sz="5500" b="1">
              <a:solidFill>
                <a:srgbClr val="0070C0"/>
              </a:solidFill>
            </a:endParaRPr>
          </a:p>
        </p:txBody>
      </p:sp>
      <p:pic>
        <p:nvPicPr>
          <p:cNvPr id="10243" name="Picture 6" descr="Резултат с изображение за desig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75" y="1989138"/>
            <a:ext cx="106584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2503488" y="5876925"/>
            <a:ext cx="399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bg-BG" b="1">
                <a:solidFill>
                  <a:srgbClr val="0070C0"/>
                </a:solidFill>
              </a:rPr>
              <a:t>Благодарение на Петър Събев </a:t>
            </a:r>
            <a:r>
              <a:rPr lang="en-US" b="1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bg-BG" b="1">
              <a:solidFill>
                <a:srgbClr val="0070C0"/>
              </a:solidFill>
            </a:endParaRPr>
          </a:p>
        </p:txBody>
      </p:sp>
      <p:sp>
        <p:nvSpPr>
          <p:cNvPr id="6" name="PB"/>
          <p:cNvSpPr/>
          <p:nvPr/>
        </p:nvSpPr>
        <p:spPr bwMode="auto">
          <a:xfrm>
            <a:off x="0" y="6781800"/>
            <a:ext cx="3048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5575" y="-1028700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5575" y="-1028700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5575" y="-1028700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5575" y="-1028700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839152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5005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4500" b="1">
                <a:solidFill>
                  <a:srgbClr val="F05578"/>
                </a:solidFill>
              </a:rPr>
              <a:t>4.</a:t>
            </a:r>
            <a:r>
              <a:rPr lang="bg-BG" sz="4500" b="1">
                <a:solidFill>
                  <a:srgbClr val="0070C0"/>
                </a:solidFill>
              </a:rPr>
              <a:t>Работа по</a:t>
            </a:r>
            <a:r>
              <a:rPr lang="en-US" sz="4500" b="1">
                <a:solidFill>
                  <a:srgbClr val="0070C0"/>
                </a:solidFill>
              </a:rPr>
              <a:t> приложението</a:t>
            </a:r>
          </a:p>
        </p:txBody>
      </p:sp>
      <p:pic>
        <p:nvPicPr>
          <p:cNvPr id="122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85900"/>
            <a:ext cx="5086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4" descr="Резултат с изображение за coffe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06563"/>
            <a:ext cx="2801938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6" descr="Резултат с изображение за coffee programmin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437063"/>
            <a:ext cx="28797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3810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2771775" y="188913"/>
            <a:ext cx="3959225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10722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7000" b="1">
                <a:solidFill>
                  <a:srgbClr val="F05578"/>
                </a:solidFill>
              </a:rPr>
              <a:t>5.</a:t>
            </a:r>
            <a:r>
              <a:rPr lang="en-US" sz="7000" b="1">
                <a:solidFill>
                  <a:srgbClr val="0070C0"/>
                </a:solidFill>
              </a:rPr>
              <a:t>Тестване</a:t>
            </a:r>
          </a:p>
        </p:txBody>
      </p:sp>
      <p:pic>
        <p:nvPicPr>
          <p:cNvPr id="14339" name="Picture 6" descr="Резултат с изображение за test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09700"/>
            <a:ext cx="63309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4572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79375" y="360363"/>
            <a:ext cx="89566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945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5000" b="1">
                <a:solidFill>
                  <a:srgbClr val="F05578"/>
                </a:solidFill>
              </a:rPr>
              <a:t>6.</a:t>
            </a:r>
            <a:r>
              <a:rPr lang="en-US" sz="5000" b="1">
                <a:solidFill>
                  <a:srgbClr val="0070C0"/>
                </a:solidFill>
              </a:rPr>
              <a:t>Отстраняване на </a:t>
            </a:r>
          </a:p>
          <a:p>
            <a:pPr algn="ctr" eaLnBrk="1"/>
            <a:r>
              <a:rPr lang="en-US" sz="5000" b="1">
                <a:solidFill>
                  <a:srgbClr val="0070C0"/>
                </a:solidFill>
              </a:rPr>
              <a:t>проблемите</a:t>
            </a:r>
          </a:p>
        </p:txBody>
      </p:sp>
      <p:pic>
        <p:nvPicPr>
          <p:cNvPr id="16387" name="Picture 6" descr="Резултат с изображение за debugg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228850"/>
            <a:ext cx="50292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5334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63663" y="639763"/>
            <a:ext cx="67818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93895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5500" b="1">
                <a:solidFill>
                  <a:srgbClr val="F05578"/>
                </a:solidFill>
              </a:rPr>
              <a:t>Използвани сайтове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193925"/>
            <a:ext cx="84661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2468563"/>
            <a:ext cx="2474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4541838"/>
            <a:ext cx="2193925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4754563"/>
            <a:ext cx="1398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444750"/>
            <a:ext cx="2354262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6096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58800" y="14843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1313" eaLnBrk="1" hangingPunct="1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bg-BG" sz="5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1. Android Studio </a:t>
            </a:r>
          </a:p>
          <a:p>
            <a:pPr marL="342900" indent="-341313" eaLnBrk="1" hangingPunct="1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bg-BG" sz="5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2. Arduino 1.8.5</a:t>
            </a:r>
          </a:p>
          <a:p>
            <a:pPr marL="342900" indent="-341313" eaLnBrk="1" hangingPunct="1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bg-BG" sz="32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bg-BG" sz="3200" dirty="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bg-BG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2671763" y="365125"/>
            <a:ext cx="4003675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93895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/>
            <a:r>
              <a:rPr lang="en-US" sz="5500" b="1">
                <a:solidFill>
                  <a:srgbClr val="F05578"/>
                </a:solidFill>
              </a:rPr>
              <a:t>Платформи</a:t>
            </a:r>
          </a:p>
        </p:txBody>
      </p:sp>
      <p:pic>
        <p:nvPicPr>
          <p:cNvPr id="2049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549525"/>
            <a:ext cx="35433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9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109913"/>
            <a:ext cx="3711575" cy="3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PB"/>
          <p:cNvSpPr/>
          <p:nvPr/>
        </p:nvSpPr>
        <p:spPr bwMode="auto">
          <a:xfrm>
            <a:off x="0" y="6781800"/>
            <a:ext cx="6858000" cy="76200"/>
          </a:xfrm>
          <a:prstGeom prst="rect">
            <a:avLst/>
          </a:prstGeom>
          <a:solidFill>
            <a:srgbClr val="F055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9795</TotalTime>
  <Words>81</Words>
  <Application>Microsoft Office PowerPoint</Application>
  <PresentationFormat>On-screen Show (4:3)</PresentationFormat>
  <Paragraphs>33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WenQuanYi Micro Hei</vt:lpstr>
      <vt:lpstr>Times New Roman</vt:lpstr>
      <vt:lpstr>Calibri</vt:lpstr>
      <vt:lpstr>DejaVu Sans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Контакти 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Tanya Naidenova</dc:creator>
  <cp:lastModifiedBy>Pepochko</cp:lastModifiedBy>
  <cp:revision>53</cp:revision>
  <cp:lastPrinted>1601-01-01T00:00:00Z</cp:lastPrinted>
  <dcterms:created xsi:type="dcterms:W3CDTF">2013-03-06T17:25:53Z</dcterms:created>
  <dcterms:modified xsi:type="dcterms:W3CDTF">2017-11-28T05:47:10Z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9</vt:r8>
  </property>
</Properties>
</file>