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A5CFC-75AC-4635-A126-9070986E3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C52779-2D09-487A-BC50-61D8DB019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F5939-00D3-4E2E-8D6A-B38490FD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F89C-C7AF-4F4E-9405-42722325B705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88693-93B1-433C-A9E5-CCA8C9CD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B2344E-7B69-43FB-ADC2-C9AD82B4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EE2F-546A-469F-88CA-48DDD50E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76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7F18A-A7EC-4796-A8AD-CB264886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5B4C74-E48F-4B90-BC81-7D0C6139E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96786-439F-469A-9299-BE4E1B27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F89C-C7AF-4F4E-9405-42722325B705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3C2197-928F-40E1-97B9-12E9FE48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A0E6C-DB33-4E6C-91B5-7249B7F8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EE2F-546A-469F-88CA-48DDD50E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42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7FA165-D5B8-4DAA-A6C3-8253DEDFA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30F7AF-BEA9-4A73-A863-341549080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607A1-D49C-480A-99B1-6727BAC5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F89C-C7AF-4F4E-9405-42722325B705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31297-DE27-42EB-9694-B84AB27D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4FC9FD-0D16-4C9A-AECB-6E7E130A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EE2F-546A-469F-88CA-48DDD50E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20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C2D67-54D7-489E-ADF4-D3AFFEF7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7416E-DC9F-4FC1-80C1-0119260D6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D784A-31D6-4B6C-B3D2-DF9A126D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F89C-C7AF-4F4E-9405-42722325B705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95B2E-16FE-4E4A-B89A-5E5CEA65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8AAFC-A0D0-4B57-8F91-2AE4B70D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EE2F-546A-469F-88CA-48DDD50E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3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45563-F07D-4CEC-B338-8FCEAD14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C6B22-B6A5-41A9-A789-EE766398A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653E4F-F103-48A5-96C9-749A8A73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F89C-C7AF-4F4E-9405-42722325B705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13157-E625-4EC2-A436-E46CFE56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83A91-0623-44C5-848F-DCFB0801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EE2F-546A-469F-88CA-48DDD50E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82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E686-0158-4F03-B5C5-3024CAD7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D4083-F70A-4C05-BB55-7BE6C1BB0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3F9E4D-A5E3-4EA0-A1DE-6077BE86A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4FFE17-FB37-44D8-998C-5BE099FB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F89C-C7AF-4F4E-9405-42722325B705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E19C32-1CCA-4B96-82A0-14A2665E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5B517C-9D98-4B87-9939-35EE8FE9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EE2F-546A-469F-88CA-48DDD50E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02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7A523-E947-4A72-94E5-7D05E80A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6127AF-6EFF-4658-AAC1-DC0991416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5A7CC8-67FB-4D08-828F-0A111C18E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6E124D-94AC-4EEB-8736-B550D2954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748535-0AE6-404C-AC11-8BD765071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9AC678-63A4-4BF8-A810-68E8CCEF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F89C-C7AF-4F4E-9405-42722325B705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468D5F-6516-421D-B8D0-A9A3DE95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5A2531-3EF6-4963-BF73-2BAA9FD8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EE2F-546A-469F-88CA-48DDD50E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30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C56EF-0621-475E-AC79-ED3C8986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CC5D20-1B89-40C0-9C47-11E6DE04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F89C-C7AF-4F4E-9405-42722325B705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98D830-08DC-41C2-9B4E-812C4FF8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318A87-2409-4B8D-BE64-92C1DCBD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EE2F-546A-469F-88CA-48DDD50E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87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C072C5-304E-496C-9877-0A2684ED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F89C-C7AF-4F4E-9405-42722325B705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BBC144-C89F-4F9F-8E1E-1DB645521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151D3F-9E9B-48D6-A5F9-6C2A2F42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EE2F-546A-469F-88CA-48DDD50E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C3F96-2BB3-4421-9B3D-7A428500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BB8BA-5D36-4210-9226-CFB898C58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84261A-77B3-4483-8E6C-B9EE69405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085431-F7E5-4183-87F6-67800A87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F89C-C7AF-4F4E-9405-42722325B705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6FFC5-5B50-4E11-8B6C-0D9A1DF4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D5FEDA-BEF1-4BF6-A3B3-5D49313E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EE2F-546A-469F-88CA-48DDD50E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31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80810-749D-4628-8222-2ABA750F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72834E-DCB6-44B2-BCAF-3D0C26446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364188-5BB0-4C8A-9861-DBB7F432D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F124B5-3529-4552-BE27-3EFFED62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F89C-C7AF-4F4E-9405-42722325B705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A91152-8325-4C52-9F2A-165D33A1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85D8CF-EABF-49F6-BFBA-F67E127A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EE2F-546A-469F-88CA-48DDD50E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86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906445-18E6-4D8B-9EE9-74D8A1DCC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0CA83C-4369-49C7-93DA-86A8C4A49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0396D-D60F-4DDC-A5C1-3D04677A9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1F89C-C7AF-4F4E-9405-42722325B705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64267-8A81-4558-A524-E69F89A49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2E358-9DF5-40EC-B590-B5761237F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1EE2F-546A-469F-88CA-48DDD50EA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88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B1286F-E4EE-43F5-8F47-E5EF1F97E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46559"/>
            <a:ext cx="2933700" cy="1905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F419101-ACD0-4A77-AB1A-57F7B630C2E7}"/>
              </a:ext>
            </a:extLst>
          </p:cNvPr>
          <p:cNvSpPr/>
          <p:nvPr/>
        </p:nvSpPr>
        <p:spPr>
          <a:xfrm>
            <a:off x="4392707" y="2227759"/>
            <a:ext cx="340658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BEGIN TO</a:t>
            </a:r>
            <a:endParaRPr lang="zh-CN" alt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82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Arial Black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liangliang ma</dc:creator>
  <cp:lastModifiedBy>liangliang ma</cp:lastModifiedBy>
  <cp:revision>1</cp:revision>
  <dcterms:created xsi:type="dcterms:W3CDTF">2021-04-14T13:07:17Z</dcterms:created>
  <dcterms:modified xsi:type="dcterms:W3CDTF">2021-04-14T13:08:37Z</dcterms:modified>
</cp:coreProperties>
</file>