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2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89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2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19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8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90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2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7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3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C5EB-6352-476C-A175-C1CAFC15759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19CE14-BB7C-4EA0-B516-FB023C40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A984-752E-493B-8FB0-AC1B63DD4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EA26A-8BC1-4E83-ABF1-A6BB4E482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8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8152-CFA3-4C1C-AE99-8525CC9B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76AB-1BCB-4222-B521-F328ADBB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075166"/>
          </a:xfrm>
        </p:spPr>
        <p:txBody>
          <a:bodyPr/>
          <a:lstStyle/>
          <a:p>
            <a:r>
              <a:rPr lang="en-US" dirty="0"/>
              <a:t>An applet may move from one state to another depending upon a set of default behaviors inherited in the form of methods from “Applet” class.</a:t>
            </a:r>
          </a:p>
          <a:p>
            <a:r>
              <a:rPr lang="en-US" dirty="0"/>
              <a:t>The states are : Born, Running, Idle, Dead</a:t>
            </a:r>
          </a:p>
        </p:txBody>
      </p:sp>
    </p:spTree>
    <p:extLst>
      <p:ext uri="{BB962C8B-B14F-4D97-AF65-F5344CB8AC3E}">
        <p14:creationId xmlns:p14="http://schemas.microsoft.com/office/powerpoint/2010/main" val="426483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AE28-8927-4851-9434-FA8C56DF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Applet State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51CF8-B3A9-4D7C-86AA-6ECDE2A76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59" y="2160588"/>
            <a:ext cx="4511319" cy="3881437"/>
          </a:xfrm>
        </p:spPr>
      </p:pic>
    </p:spTree>
    <p:extLst>
      <p:ext uri="{BB962C8B-B14F-4D97-AF65-F5344CB8AC3E}">
        <p14:creationId xmlns:p14="http://schemas.microsoft.com/office/powerpoint/2010/main" val="105399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9542-FD85-456A-A7E7-889D8904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Applet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421D-511F-41B6-AB5F-48017145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701"/>
            <a:ext cx="8596668" cy="425066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Creates the objects needed by the object.</a:t>
            </a:r>
          </a:p>
          <a:p>
            <a:pPr lvl="1"/>
            <a:r>
              <a:rPr lang="en-US" dirty="0"/>
              <a:t>Sets up initial values, load font and images or set of colors</a:t>
            </a:r>
          </a:p>
          <a:p>
            <a:pPr lvl="1"/>
            <a:r>
              <a:rPr lang="en-US" dirty="0"/>
              <a:t>Called only once during the lifetime of an applet.</a:t>
            </a:r>
          </a:p>
          <a:p>
            <a:r>
              <a:rPr lang="en-US" dirty="0"/>
              <a:t>start()</a:t>
            </a:r>
          </a:p>
          <a:p>
            <a:pPr lvl="1"/>
            <a:r>
              <a:rPr lang="en-US" dirty="0"/>
              <a:t>Moves to this phase automatically after the initialization state.</a:t>
            </a:r>
          </a:p>
          <a:p>
            <a:pPr lvl="1"/>
            <a:r>
              <a:rPr lang="en-US" dirty="0"/>
              <a:t>If the applet is stopped or it goes to idle state, start() method must be called in order to force the applet again to the running state.</a:t>
            </a:r>
          </a:p>
          <a:p>
            <a:r>
              <a:rPr lang="en-US" dirty="0"/>
              <a:t>paint()</a:t>
            </a:r>
          </a:p>
          <a:p>
            <a:pPr lvl="1"/>
            <a:r>
              <a:rPr lang="en-US" dirty="0"/>
              <a:t>This method is called each time to draw and redraw the output of an applet.</a:t>
            </a:r>
          </a:p>
          <a:p>
            <a:r>
              <a:rPr lang="en-US" dirty="0"/>
              <a:t>stop()</a:t>
            </a:r>
          </a:p>
          <a:p>
            <a:pPr lvl="1"/>
            <a:r>
              <a:rPr lang="en-US" dirty="0"/>
              <a:t>Idle state, once it is stopped from running.</a:t>
            </a:r>
          </a:p>
          <a:p>
            <a:r>
              <a:rPr lang="en-US" dirty="0"/>
              <a:t>destroy()</a:t>
            </a:r>
          </a:p>
          <a:p>
            <a:pPr lvl="1"/>
            <a:r>
              <a:rPr lang="en-US" dirty="0"/>
              <a:t>An applet goes to dead state when it is destroyed by invoking the destroy() method.</a:t>
            </a:r>
          </a:p>
          <a:p>
            <a:pPr lvl="1"/>
            <a:r>
              <a:rPr lang="en-US" dirty="0"/>
              <a:t>It results in complete removal of applet from the memory.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1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E092-413B-4905-9B1B-7D7D936D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Class Hierarchy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E5D78-C284-49EB-A98B-7A05C470C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50" y="1270000"/>
            <a:ext cx="6501150" cy="5292394"/>
          </a:xfrm>
        </p:spPr>
      </p:pic>
    </p:spTree>
    <p:extLst>
      <p:ext uri="{BB962C8B-B14F-4D97-AF65-F5344CB8AC3E}">
        <p14:creationId xmlns:p14="http://schemas.microsoft.com/office/powerpoint/2010/main" val="382231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BABF-9B97-4650-9444-B8ABC6E1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4A29-06F3-41E4-BA3A-D8D6FCE5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java program</a:t>
            </a:r>
          </a:p>
          <a:p>
            <a:r>
              <a:rPr lang="en-US" dirty="0"/>
              <a:t>Program transported over the network</a:t>
            </a:r>
          </a:p>
          <a:p>
            <a:r>
              <a:rPr lang="en-US" dirty="0"/>
              <a:t>Used for internet applications</a:t>
            </a:r>
          </a:p>
          <a:p>
            <a:r>
              <a:rPr lang="en-US" dirty="0"/>
              <a:t>Embedded in HTML page</a:t>
            </a:r>
          </a:p>
          <a:p>
            <a:r>
              <a:rPr lang="en-US" dirty="0"/>
              <a:t>Can be downloaded from the server and run on the client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1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572C-35C2-4D83-996D-48DB2F0C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Java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383F-B4F9-4621-8906-EF6A70D1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</a:t>
            </a:r>
          </a:p>
          <a:p>
            <a:r>
              <a:rPr lang="en-US" dirty="0"/>
              <a:t>Web based</a:t>
            </a:r>
          </a:p>
        </p:txBody>
      </p:sp>
    </p:spTree>
    <p:extLst>
      <p:ext uri="{BB962C8B-B14F-4D97-AF65-F5344CB8AC3E}">
        <p14:creationId xmlns:p14="http://schemas.microsoft.com/office/powerpoint/2010/main" val="418707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FF10-0C0B-4E01-81B2-D4892843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Standalone program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6654-5E7C-4F89-B78E-3AE2B6E2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on a single machine</a:t>
            </a:r>
          </a:p>
          <a:p>
            <a:r>
              <a:rPr lang="en-US" dirty="0"/>
              <a:t>Compiler – </a:t>
            </a:r>
            <a:r>
              <a:rPr lang="en-US" dirty="0" err="1"/>
              <a:t>javac</a:t>
            </a:r>
            <a:endParaRPr lang="en-US" dirty="0"/>
          </a:p>
          <a:p>
            <a:r>
              <a:rPr lang="en-US" dirty="0"/>
              <a:t>Interpreter –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5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4C26-A912-43E6-92DA-F3384625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Based Program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4542-9D39-4ED9-A38B-DDCE207B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– </a:t>
            </a:r>
            <a:r>
              <a:rPr lang="en-US" dirty="0" err="1"/>
              <a:t>javac</a:t>
            </a:r>
            <a:endParaRPr lang="en-US" dirty="0"/>
          </a:p>
          <a:p>
            <a:r>
              <a:rPr lang="en-US" dirty="0" err="1"/>
              <a:t>Intepreter</a:t>
            </a:r>
            <a:r>
              <a:rPr lang="en-US" dirty="0"/>
              <a:t> – </a:t>
            </a:r>
            <a:r>
              <a:rPr lang="en-US" dirty="0" err="1"/>
              <a:t>appletviewer</a:t>
            </a:r>
            <a:r>
              <a:rPr lang="en-US" dirty="0"/>
              <a:t> or web browser</a:t>
            </a:r>
          </a:p>
          <a:p>
            <a:r>
              <a:rPr lang="en-US" dirty="0"/>
              <a:t>Must include Subclass of applet</a:t>
            </a:r>
          </a:p>
          <a:p>
            <a:r>
              <a:rPr lang="en-US" dirty="0"/>
              <a:t>Import </a:t>
            </a:r>
            <a:r>
              <a:rPr lang="en-US" dirty="0" err="1"/>
              <a:t>java.awt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6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150E-9724-4D1F-A7B8-984F29D7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between applet and application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D22AC0-3F72-4091-9B62-BF72559B5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850643"/>
              </p:ext>
            </p:extLst>
          </p:nvPr>
        </p:nvGraphicFramePr>
        <p:xfrm>
          <a:off x="1338263" y="1930400"/>
          <a:ext cx="8596312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140419222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66866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Applet</a:t>
                      </a:r>
                    </a:p>
                  </a:txBody>
                  <a:tcPr marL="87855" marR="8785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 marL="87855" marR="87855"/>
                </a:tc>
                <a:extLst>
                  <a:ext uri="{0D108BD9-81ED-4DB2-BD59-A6C34878D82A}">
                    <a16:rowId xmlns:a16="http://schemas.microsoft.com/office/drawing/2014/main" val="52534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execution of the applet doe snot start from main() method as it does not have one.</a:t>
                      </a:r>
                    </a:p>
                  </a:txBody>
                  <a:tcPr marL="87855" marR="8785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execution of an application program starts from main().</a:t>
                      </a:r>
                    </a:p>
                    <a:p>
                      <a:endParaRPr lang="en-US" dirty="0"/>
                    </a:p>
                  </a:txBody>
                  <a:tcPr marL="87855" marR="87855"/>
                </a:tc>
                <a:extLst>
                  <a:ext uri="{0D108BD9-81ED-4DB2-BD59-A6C34878D82A}">
                    <a16:rowId xmlns:a16="http://schemas.microsoft.com/office/drawing/2014/main" val="158306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Applets cannot run on their own, that means they have to be embedded inside a web page to get executed.</a:t>
                      </a:r>
                    </a:p>
                  </a:txBody>
                  <a:tcPr marL="87855" marR="8785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can run on their own. That means in order to get executed, they need to be embedded inside any web page.</a:t>
                      </a:r>
                    </a:p>
                  </a:txBody>
                  <a:tcPr marL="87855" marR="87855"/>
                </a:tc>
                <a:extLst>
                  <a:ext uri="{0D108BD9-81ED-4DB2-BD59-A6C34878D82A}">
                    <a16:rowId xmlns:a16="http://schemas.microsoft.com/office/drawing/2014/main" val="24534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Applets can only be executed inside a browser or applet viewer.</a:t>
                      </a:r>
                    </a:p>
                  </a:txBody>
                  <a:tcPr marL="87855" marR="8785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are executed at command line.</a:t>
                      </a:r>
                    </a:p>
                  </a:txBody>
                  <a:tcPr marL="87855" marR="87855"/>
                </a:tc>
                <a:extLst>
                  <a:ext uri="{0D108BD9-81ED-4DB2-BD59-A6C34878D82A}">
                    <a16:rowId xmlns:a16="http://schemas.microsoft.com/office/drawing/2014/main" val="17947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Applet executed under strict security limitations that disallow certain operations. </a:t>
                      </a:r>
                    </a:p>
                  </a:txBody>
                  <a:tcPr marL="87855" marR="8785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have no security restrictions.</a:t>
                      </a:r>
                    </a:p>
                  </a:txBody>
                  <a:tcPr marL="87855" marR="87855"/>
                </a:tc>
                <a:extLst>
                  <a:ext uri="{0D108BD9-81ED-4DB2-BD59-A6C34878D82A}">
                    <a16:rowId xmlns:a16="http://schemas.microsoft.com/office/drawing/2014/main" val="229605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Applets have their own life cycle </a:t>
                      </a:r>
                      <a:r>
                        <a:rPr lang="en-US" dirty="0" err="1"/>
                        <a:t>init</a:t>
                      </a:r>
                      <a:r>
                        <a:rPr lang="en-US" dirty="0"/>
                        <a:t>()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start()  paint()  stop  desktop()</a:t>
                      </a:r>
                      <a:endParaRPr lang="en-US" dirty="0"/>
                    </a:p>
                  </a:txBody>
                  <a:tcPr marL="87855" marR="8785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 have their own life cycle. The execution begins with main().</a:t>
                      </a:r>
                    </a:p>
                  </a:txBody>
                  <a:tcPr marL="87855" marR="87855"/>
                </a:tc>
                <a:extLst>
                  <a:ext uri="{0D108BD9-81ED-4DB2-BD59-A6C34878D82A}">
                    <a16:rowId xmlns:a16="http://schemas.microsoft.com/office/drawing/2014/main" val="330269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58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BF6F-4C9A-4C22-8388-D9D2C93A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1630-4A87-486E-9E3F-5BCCF557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735888" cy="1203629"/>
          </a:xfrm>
        </p:spPr>
        <p:txBody>
          <a:bodyPr/>
          <a:lstStyle/>
          <a:p>
            <a:r>
              <a:rPr lang="en-US" dirty="0" err="1"/>
              <a:t>java.applet.Applet</a:t>
            </a:r>
            <a:r>
              <a:rPr lang="en-US" dirty="0"/>
              <a:t> is the super class of the all the applets.</a:t>
            </a:r>
          </a:p>
          <a:p>
            <a:r>
              <a:rPr lang="en-US" dirty="0"/>
              <a:t>Applet class has a predefined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5DC89-4F02-4E0E-8F25-3B0EC23FE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1" y="1525004"/>
            <a:ext cx="27908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8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54B0-F79A-4C9F-8B65-3BB288DC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C6F6-9B49-4F9D-B95B-911402F0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https://www.geeksforgeeks.org/different-ways-to-run-applet-in-java/</a:t>
            </a:r>
          </a:p>
        </p:txBody>
      </p:sp>
    </p:spTree>
    <p:extLst>
      <p:ext uri="{BB962C8B-B14F-4D97-AF65-F5344CB8AC3E}">
        <p14:creationId xmlns:p14="http://schemas.microsoft.com/office/powerpoint/2010/main" val="39380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FAE9-A67E-4F18-AE91-EEF16339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F332-3737-4B27-9A8C-768FA089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63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447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Applet</vt:lpstr>
      <vt:lpstr>Introduction</vt:lpstr>
      <vt:lpstr>Types of Java Programs</vt:lpstr>
      <vt:lpstr>Standalone program </vt:lpstr>
      <vt:lpstr>Web Based Program </vt:lpstr>
      <vt:lpstr>Different between applet and application</vt:lpstr>
      <vt:lpstr>Applet classes</vt:lpstr>
      <vt:lpstr>Applet example</vt:lpstr>
      <vt:lpstr>The output</vt:lpstr>
      <vt:lpstr>Applet life cycle</vt:lpstr>
      <vt:lpstr>Applet State Diagram</vt:lpstr>
      <vt:lpstr>Life Cycle of Applet</vt:lpstr>
      <vt:lpstr>Swing Class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Applet</dc:title>
  <dc:creator>Vijaya Malla</dc:creator>
  <cp:lastModifiedBy>Vijaya Malla</cp:lastModifiedBy>
  <cp:revision>7</cp:revision>
  <dcterms:created xsi:type="dcterms:W3CDTF">2024-04-29T14:08:53Z</dcterms:created>
  <dcterms:modified xsi:type="dcterms:W3CDTF">2024-04-29T15:02:23Z</dcterms:modified>
</cp:coreProperties>
</file>