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5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78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D637-AE4C-4D47-A82E-9D9C200996D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845-0D7D-404F-B2BC-201FFD0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3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D637-AE4C-4D47-A82E-9D9C200996D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845-0D7D-404F-B2BC-201FFD0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D637-AE4C-4D47-A82E-9D9C200996D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845-0D7D-404F-B2BC-201FFD0543E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3845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D637-AE4C-4D47-A82E-9D9C200996D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845-0D7D-404F-B2BC-201FFD0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03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D637-AE4C-4D47-A82E-9D9C200996D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845-0D7D-404F-B2BC-201FFD0543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89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D637-AE4C-4D47-A82E-9D9C200996D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845-0D7D-404F-B2BC-201FFD0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D637-AE4C-4D47-A82E-9D9C200996D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845-0D7D-404F-B2BC-201FFD0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1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D637-AE4C-4D47-A82E-9D9C200996D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845-0D7D-404F-B2BC-201FFD0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8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D637-AE4C-4D47-A82E-9D9C200996D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845-0D7D-404F-B2BC-201FFD0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5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D637-AE4C-4D47-A82E-9D9C200996D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845-0D7D-404F-B2BC-201FFD0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6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D637-AE4C-4D47-A82E-9D9C200996D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845-0D7D-404F-B2BC-201FFD0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0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D637-AE4C-4D47-A82E-9D9C200996D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845-0D7D-404F-B2BC-201FFD0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7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D637-AE4C-4D47-A82E-9D9C200996D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845-0D7D-404F-B2BC-201FFD0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D637-AE4C-4D47-A82E-9D9C200996D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845-0D7D-404F-B2BC-201FFD0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D637-AE4C-4D47-A82E-9D9C200996D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845-0D7D-404F-B2BC-201FFD0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D637-AE4C-4D47-A82E-9D9C200996D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845-0D7D-404F-B2BC-201FFD0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AD637-AE4C-4D47-A82E-9D9C200996D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EEA845-0D7D-404F-B2BC-201FFD0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6726-0E9F-4290-ACC8-4D986BAC2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B8514-60CB-428E-8E94-8AC939F5A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3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73DA-57A2-4A59-9E49-53351CDB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6B67-4126-4741-A678-1731CB30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0933"/>
            <a:ext cx="8596668" cy="4500429"/>
          </a:xfrm>
        </p:spPr>
        <p:txBody>
          <a:bodyPr>
            <a:normAutofit/>
          </a:bodyPr>
          <a:lstStyle/>
          <a:p>
            <a:r>
              <a:rPr lang="en-US" dirty="0"/>
              <a:t>Are client-side adapters (installed on the client machine, not on the server) that convert requests from Java programs to a protocol that the DBMS can understand.</a:t>
            </a:r>
          </a:p>
          <a:p>
            <a:r>
              <a:rPr lang="en-US" dirty="0"/>
              <a:t>are the software components which implements interfaces in JDBC APIs to enable java application to interact with the database</a:t>
            </a:r>
          </a:p>
          <a:p>
            <a:r>
              <a:rPr lang="en-US" dirty="0"/>
              <a:t>4 types of JDBC drivers</a:t>
            </a:r>
          </a:p>
          <a:p>
            <a:r>
              <a:rPr lang="en-US" dirty="0"/>
              <a:t>Part of Java SE</a:t>
            </a:r>
          </a:p>
          <a:p>
            <a:r>
              <a:rPr lang="en-US" dirty="0"/>
              <a:t>acts as a middle-layer interface between Java applications and databases</a:t>
            </a:r>
          </a:p>
          <a:p>
            <a:r>
              <a:rPr lang="en-US" dirty="0"/>
              <a:t>Imported from </a:t>
            </a:r>
            <a:r>
              <a:rPr lang="en-US" dirty="0" err="1"/>
              <a:t>java.sql</a:t>
            </a:r>
            <a:r>
              <a:rPr lang="en-US" dirty="0"/>
              <a:t> and </a:t>
            </a:r>
            <a:r>
              <a:rPr lang="en-US" dirty="0" err="1"/>
              <a:t>javax.sql</a:t>
            </a:r>
            <a:r>
              <a:rPr lang="en-US" dirty="0"/>
              <a:t> packages</a:t>
            </a:r>
          </a:p>
          <a:p>
            <a:r>
              <a:rPr lang="en-US" dirty="0"/>
              <a:t>Connect to a data source, like a database.</a:t>
            </a:r>
          </a:p>
          <a:p>
            <a:r>
              <a:rPr lang="en-US" dirty="0"/>
              <a:t>Send queries and update statements to the database</a:t>
            </a:r>
          </a:p>
          <a:p>
            <a:r>
              <a:rPr lang="en-US" dirty="0"/>
              <a:t>Retrieve and process the results received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291305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73DA-57A2-4A59-9E49-53351CDB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types….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6B67-4126-4741-A678-1731CB30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Type-1 driver or JDBC-ODBC bridge driver</a:t>
            </a:r>
          </a:p>
          <a:p>
            <a:r>
              <a:rPr lang="en-US" dirty="0"/>
              <a:t>Type-2 driver or Native-API driver</a:t>
            </a:r>
          </a:p>
          <a:p>
            <a:r>
              <a:rPr lang="en-US" dirty="0"/>
              <a:t>Type-3 driver or Network Protocol driver</a:t>
            </a:r>
          </a:p>
          <a:p>
            <a:r>
              <a:rPr lang="en-US" dirty="0"/>
              <a:t>Type-4 driver or Thin driver</a:t>
            </a:r>
          </a:p>
        </p:txBody>
      </p:sp>
    </p:spTree>
    <p:extLst>
      <p:ext uri="{BB962C8B-B14F-4D97-AF65-F5344CB8AC3E}">
        <p14:creationId xmlns:p14="http://schemas.microsoft.com/office/powerpoint/2010/main" val="174424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A5AB-1382-425A-BBC1-17E28515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JDBC-ODBC bridge driver – Type 1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61DB-07E6-432D-8773-9CDB453C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uses ODBC (Open Database Connectivity) driver to connect to the database</a:t>
            </a:r>
          </a:p>
          <a:p>
            <a:r>
              <a:rPr lang="en-US" dirty="0"/>
              <a:t>also called Universal driver because it can be used to connect to any of the database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This driver software is built-in with JDK so no need to install separately.</a:t>
            </a:r>
          </a:p>
          <a:p>
            <a:pPr lvl="1"/>
            <a:r>
              <a:rPr lang="en-US" dirty="0"/>
              <a:t>It is a database independent driver.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in order to interact with different databases, the data transferred through this driver is not so secured.</a:t>
            </a:r>
          </a:p>
          <a:p>
            <a:pPr lvl="1"/>
            <a:r>
              <a:rPr lang="en-US" dirty="0"/>
              <a:t>driver is needed to be installed in individual client machines.</a:t>
            </a:r>
          </a:p>
          <a:p>
            <a:pPr lvl="1"/>
            <a:r>
              <a:rPr lang="en-US" dirty="0"/>
              <a:t>driver isn’t written in java, that’s why it isn’t a portable driver.</a:t>
            </a:r>
          </a:p>
        </p:txBody>
      </p:sp>
    </p:spTree>
    <p:extLst>
      <p:ext uri="{BB962C8B-B14F-4D97-AF65-F5344CB8AC3E}">
        <p14:creationId xmlns:p14="http://schemas.microsoft.com/office/powerpoint/2010/main" val="223963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A5AB-1382-425A-BBC1-17E28515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JDBC-ODBC bridge driver – Type 1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E7A7A8-D45F-4A31-87F1-A24EA7470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44" y="2834481"/>
            <a:ext cx="5619750" cy="2533650"/>
          </a:xfrm>
        </p:spPr>
      </p:pic>
    </p:spTree>
    <p:extLst>
      <p:ext uri="{BB962C8B-B14F-4D97-AF65-F5344CB8AC3E}">
        <p14:creationId xmlns:p14="http://schemas.microsoft.com/office/powerpoint/2010/main" val="358196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A5AB-1382-425A-BBC1-17E28515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Native-API driver – Type 2 driver ( Partially Java driver)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61DB-07E6-432D-8773-9CDB453C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uses the client -side libraries of the database</a:t>
            </a:r>
          </a:p>
          <a:p>
            <a:r>
              <a:rPr lang="en-US" dirty="0"/>
              <a:t>converts JDBC method calls into native calls of the database API</a:t>
            </a:r>
          </a:p>
          <a:p>
            <a:r>
              <a:rPr lang="en-US" dirty="0"/>
              <a:t>In order to interact with different database, this driver needs their local API, that’s why data transfer is much more secure as compared to type-1 driver</a:t>
            </a:r>
          </a:p>
          <a:p>
            <a:r>
              <a:rPr lang="en-US" dirty="0"/>
              <a:t>driver is not fully written in Java that is why it is also called Partially Java driver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Native-API driver gives better performance than JDBC-ODBC bridge driver.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Driver needs to be installed separately in individual client machines</a:t>
            </a:r>
          </a:p>
          <a:p>
            <a:pPr lvl="1"/>
            <a:r>
              <a:rPr lang="en-US" dirty="0"/>
              <a:t>The Vendor client library needs to be installed on client machine.</a:t>
            </a:r>
          </a:p>
          <a:p>
            <a:pPr lvl="1"/>
            <a:r>
              <a:rPr lang="en-US" dirty="0"/>
              <a:t>Type-2 driver isn’t written in java, that’s why it isn’t a portable driver</a:t>
            </a:r>
          </a:p>
          <a:p>
            <a:pPr lvl="1"/>
            <a:r>
              <a:rPr lang="en-US" dirty="0"/>
              <a:t>It is a database dependent driver.</a:t>
            </a:r>
          </a:p>
        </p:txBody>
      </p:sp>
    </p:spTree>
    <p:extLst>
      <p:ext uri="{BB962C8B-B14F-4D97-AF65-F5344CB8AC3E}">
        <p14:creationId xmlns:p14="http://schemas.microsoft.com/office/powerpoint/2010/main" val="225398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A5AB-1382-425A-BBC1-17E28515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Native-API driver – Type 2 driver ( Partially Java driver)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E9FA81-4EBA-4B60-A289-9EA24D961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19" y="2686844"/>
            <a:ext cx="6324600" cy="2828925"/>
          </a:xfrm>
        </p:spPr>
      </p:pic>
    </p:spTree>
    <p:extLst>
      <p:ext uri="{BB962C8B-B14F-4D97-AF65-F5344CB8AC3E}">
        <p14:creationId xmlns:p14="http://schemas.microsoft.com/office/powerpoint/2010/main" val="412099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A5AB-1382-425A-BBC1-17E28515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Network Protocol driver – Type 3 driver (fully Java driver)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61DB-07E6-432D-8773-9CDB453C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Driver uses middleware (application server) that converts JDBC calls directly or indirectly into the vendor-specific database protocol</a:t>
            </a:r>
          </a:p>
          <a:p>
            <a:r>
              <a:rPr lang="en-US" dirty="0"/>
              <a:t>all the database connectivity drivers are present in a single server, hence no need of individual client-side installation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Type-3 drivers are fully written in Java, hence they are portable drivers.</a:t>
            </a:r>
          </a:p>
          <a:p>
            <a:pPr lvl="1"/>
            <a:r>
              <a:rPr lang="en-US" dirty="0"/>
              <a:t>No client side library is required because of application server that can perform many tasks like auditing, load balancing, logging etc.</a:t>
            </a:r>
          </a:p>
          <a:p>
            <a:pPr lvl="1"/>
            <a:r>
              <a:rPr lang="en-US" dirty="0"/>
              <a:t>Switch facility to switch over from one database to another database.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Network support is required on client machine.</a:t>
            </a:r>
          </a:p>
          <a:p>
            <a:pPr lvl="1"/>
            <a:r>
              <a:rPr lang="en-US" dirty="0"/>
              <a:t>Maintenance of Network Protocol driver becomes costly because it requires database-specific coding to be done in the middle tier.</a:t>
            </a:r>
          </a:p>
        </p:txBody>
      </p:sp>
    </p:spTree>
    <p:extLst>
      <p:ext uri="{BB962C8B-B14F-4D97-AF65-F5344CB8AC3E}">
        <p14:creationId xmlns:p14="http://schemas.microsoft.com/office/powerpoint/2010/main" val="132016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A5AB-1382-425A-BBC1-17E28515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Network Protocol driver – Type 3 driver (fully Java driver)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24F07E-63B5-4FB5-BB01-7147076D2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06" y="3067844"/>
            <a:ext cx="5915025" cy="2066925"/>
          </a:xfrm>
        </p:spPr>
      </p:pic>
    </p:spTree>
    <p:extLst>
      <p:ext uri="{BB962C8B-B14F-4D97-AF65-F5344CB8AC3E}">
        <p14:creationId xmlns:p14="http://schemas.microsoft.com/office/powerpoint/2010/main" val="3704380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A5AB-1382-425A-BBC1-17E28515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Thin driver – Type 4 driver (fully Java driver)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61DB-07E6-432D-8773-9CDB453C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driver is also called native protocol driver</a:t>
            </a:r>
          </a:p>
          <a:p>
            <a:r>
              <a:rPr lang="en-US" dirty="0"/>
              <a:t>this driver interact directly with database</a:t>
            </a:r>
          </a:p>
          <a:p>
            <a:r>
              <a:rPr lang="en-US" dirty="0"/>
              <a:t>does not require any native database library, that is why it is also known as Thin Driver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Does not require any native library and Middleware server, so no client-side or server-side installation.</a:t>
            </a:r>
          </a:p>
          <a:p>
            <a:pPr lvl="1"/>
            <a:r>
              <a:rPr lang="en-US" dirty="0"/>
              <a:t>It is fully written in Java language, hence they are portable drivers.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If the database varies, then the driver will carry because it is database dependent.</a:t>
            </a:r>
          </a:p>
        </p:txBody>
      </p:sp>
    </p:spTree>
    <p:extLst>
      <p:ext uri="{BB962C8B-B14F-4D97-AF65-F5344CB8AC3E}">
        <p14:creationId xmlns:p14="http://schemas.microsoft.com/office/powerpoint/2010/main" val="1984987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A5AB-1382-425A-BBC1-17E28515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Thin driver – Type 4 driver (fully Java driver)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B75C85-4930-4E62-923F-FF7819B79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06" y="3067844"/>
            <a:ext cx="4238625" cy="2066925"/>
          </a:xfrm>
        </p:spPr>
      </p:pic>
    </p:spTree>
    <p:extLst>
      <p:ext uri="{BB962C8B-B14F-4D97-AF65-F5344CB8AC3E}">
        <p14:creationId xmlns:p14="http://schemas.microsoft.com/office/powerpoint/2010/main" val="150492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E220-2A20-4878-B42D-742BA000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7F09-3F91-4FCC-8747-321F010B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Database Connectivity</a:t>
            </a:r>
          </a:p>
          <a:p>
            <a:r>
              <a:rPr lang="en-US" dirty="0"/>
              <a:t>Java API to connect and execute the query with the database</a:t>
            </a:r>
          </a:p>
          <a:p>
            <a:r>
              <a:rPr lang="en-US" dirty="0"/>
              <a:t>to execute queries on various databases</a:t>
            </a:r>
          </a:p>
          <a:p>
            <a:r>
              <a:rPr lang="en-US" dirty="0"/>
              <a:t>perform operations like SELECT, INSERT, UPDATE and DELETE</a:t>
            </a:r>
          </a:p>
          <a:p>
            <a:r>
              <a:rPr lang="en-US" dirty="0"/>
              <a:t>Part of Java SE</a:t>
            </a:r>
          </a:p>
          <a:p>
            <a:r>
              <a:rPr lang="en-US" dirty="0"/>
              <a:t>Uses JDBC drivers to connect with the database</a:t>
            </a:r>
          </a:p>
        </p:txBody>
      </p:sp>
    </p:spTree>
    <p:extLst>
      <p:ext uri="{BB962C8B-B14F-4D97-AF65-F5344CB8AC3E}">
        <p14:creationId xmlns:p14="http://schemas.microsoft.com/office/powerpoint/2010/main" val="3253754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5B8F-766D-40F8-B97F-BF3CAE6C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which driver?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47F6-7F47-40E1-8A22-14B0887F0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1 driver is not considered a deployment-level driver, and is typically used for development and testing purposes only.</a:t>
            </a:r>
          </a:p>
          <a:p>
            <a:r>
              <a:rPr lang="en-US" dirty="0"/>
              <a:t>Type 2 drivers are useful in situations, where a type 3 or type 4 driver is not available yet for your database.</a:t>
            </a:r>
          </a:p>
          <a:p>
            <a:r>
              <a:rPr lang="en-US" dirty="0"/>
              <a:t>If your Java application is accessing multiple types of databases at the same time, type 3 is the preferred driver.</a:t>
            </a:r>
          </a:p>
          <a:p>
            <a:r>
              <a:rPr lang="en-US" dirty="0"/>
              <a:t>If you are accessing one type of database, such as Oracle, Sybase, or IBM, the preferred driver type is type-4.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86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9297EB-F2B5-49A4-9262-707A5101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!!!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34A24-77E9-4E5B-A65F-9367F8033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7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85FD-7E62-4BEA-BAF8-02351E38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A3DA81-2650-444F-9A11-D656C316E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71" y="2160588"/>
            <a:ext cx="6202296" cy="3881437"/>
          </a:xfrm>
        </p:spPr>
      </p:pic>
    </p:spTree>
    <p:extLst>
      <p:ext uri="{BB962C8B-B14F-4D97-AF65-F5344CB8AC3E}">
        <p14:creationId xmlns:p14="http://schemas.microsoft.com/office/powerpoint/2010/main" val="400178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85FD-7E62-4BEA-BAF8-02351E38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1EC90-073C-44A5-853A-28FF5A99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r>
              <a:rPr lang="en-US" dirty="0"/>
              <a:t>The JDBC API</a:t>
            </a:r>
          </a:p>
          <a:p>
            <a:r>
              <a:rPr lang="en-US" dirty="0" err="1"/>
              <a:t>DriverManager</a:t>
            </a:r>
            <a:endParaRPr lang="en-US" dirty="0"/>
          </a:p>
          <a:p>
            <a:r>
              <a:rPr lang="en-US" dirty="0"/>
              <a:t>JDBC Drivers</a:t>
            </a:r>
          </a:p>
          <a:p>
            <a:r>
              <a:rPr lang="en-US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410762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85FD-7E62-4BEA-BAF8-02351E38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Components :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1EC90-073C-44A5-853A-28FF5A99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applications like applets or servlet that communicates with databases</a:t>
            </a:r>
          </a:p>
        </p:txBody>
      </p:sp>
    </p:spTree>
    <p:extLst>
      <p:ext uri="{BB962C8B-B14F-4D97-AF65-F5344CB8AC3E}">
        <p14:creationId xmlns:p14="http://schemas.microsoft.com/office/powerpoint/2010/main" val="131324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85FD-7E62-4BEA-BAF8-02351E38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Components : The JDBC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1EC90-073C-44A5-853A-28FF5A99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Programming Interface used to create Databases</a:t>
            </a:r>
          </a:p>
          <a:p>
            <a:r>
              <a:rPr lang="en-US" dirty="0"/>
              <a:t>uses classes and interfaces to connect with databases</a:t>
            </a:r>
          </a:p>
          <a:p>
            <a:r>
              <a:rPr lang="en-US" dirty="0" err="1"/>
              <a:t>DriverManager</a:t>
            </a:r>
            <a:r>
              <a:rPr lang="en-US" dirty="0"/>
              <a:t> class, Connection Interface, etc.</a:t>
            </a:r>
          </a:p>
        </p:txBody>
      </p:sp>
    </p:spTree>
    <p:extLst>
      <p:ext uri="{BB962C8B-B14F-4D97-AF65-F5344CB8AC3E}">
        <p14:creationId xmlns:p14="http://schemas.microsoft.com/office/powerpoint/2010/main" val="353456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85FD-7E62-4BEA-BAF8-02351E38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Components : </a:t>
            </a:r>
            <a:r>
              <a:rPr lang="en-US" dirty="0" err="1"/>
              <a:t>DriverManager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1EC90-073C-44A5-853A-28FF5A99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connecting with data sources</a:t>
            </a:r>
          </a:p>
          <a:p>
            <a:r>
              <a:rPr lang="en-US" dirty="0"/>
              <a:t>Database specific drivers  for Oracle, MSSQL, MYSQL,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Class.forName</a:t>
            </a:r>
            <a:r>
              <a:rPr lang="en-US" dirty="0"/>
              <a:t>() method is used to load drivers in JDBC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2603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85FD-7E62-4BEA-BAF8-02351E38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Components : Data 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1EC90-073C-44A5-853A-28FF5A99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databases that we can connect using this API</a:t>
            </a:r>
          </a:p>
          <a:p>
            <a:r>
              <a:rPr lang="en-US" dirty="0"/>
              <a:t>Sources where data are stored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7664-F3D8-4CED-9ADC-507504AB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JDBC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3F24-C1E4-4114-9683-E71E0E3C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603" y="2363788"/>
            <a:ext cx="3708399" cy="3880773"/>
          </a:xfrm>
        </p:spPr>
        <p:txBody>
          <a:bodyPr/>
          <a:lstStyle/>
          <a:p>
            <a:r>
              <a:rPr lang="en-US" dirty="0"/>
              <a:t>Three tier architecture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8AE76-79D4-4ED8-91AB-8D9B0F20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7" y="2816754"/>
            <a:ext cx="3581400" cy="30194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1E8402-0441-4859-8647-B0C7B731472C}"/>
              </a:ext>
            </a:extLst>
          </p:cNvPr>
          <p:cNvSpPr txBox="1">
            <a:spLocks/>
          </p:cNvSpPr>
          <p:nvPr/>
        </p:nvSpPr>
        <p:spPr>
          <a:xfrm>
            <a:off x="1016001" y="2363789"/>
            <a:ext cx="370839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tier architecture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6F7596-C401-4FA6-A9AF-4339FAAB5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03" y="2816754"/>
            <a:ext cx="33813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106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907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JDBC</vt:lpstr>
      <vt:lpstr>What is it?</vt:lpstr>
      <vt:lpstr>JDBC Architecture</vt:lpstr>
      <vt:lpstr>JDBC Architecture Components</vt:lpstr>
      <vt:lpstr>JDBC Architecture Components : Application</vt:lpstr>
      <vt:lpstr>JDBC Architecture Components : The JDBC API</vt:lpstr>
      <vt:lpstr>JDBC Architecture Components : DriverManager</vt:lpstr>
      <vt:lpstr>JDBC Architecture Components : Data Sources</vt:lpstr>
      <vt:lpstr>Types of JDBC Architecture</vt:lpstr>
      <vt:lpstr>JDBC driver types</vt:lpstr>
      <vt:lpstr>JDBC driver types…. Contd…</vt:lpstr>
      <vt:lpstr>JDBC-ODBC bridge driver – Type 1 driver</vt:lpstr>
      <vt:lpstr>JDBC-ODBC bridge driver – Type 1 driver</vt:lpstr>
      <vt:lpstr>Native-API driver – Type 2 driver ( Partially Java driver)</vt:lpstr>
      <vt:lpstr>Native-API driver – Type 2 driver ( Partially Java driver)</vt:lpstr>
      <vt:lpstr>Network Protocol driver – Type 3 driver (fully Java driver)</vt:lpstr>
      <vt:lpstr>Network Protocol driver – Type 3 driver (fully Java driver)</vt:lpstr>
      <vt:lpstr>Thin driver – Type 4 driver (fully Java driver)</vt:lpstr>
      <vt:lpstr>Thin driver – Type 4 driver (fully Java driver)</vt:lpstr>
      <vt:lpstr>When to use which driver?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Vijaya Malla</dc:creator>
  <cp:lastModifiedBy>Vijaya Malla</cp:lastModifiedBy>
  <cp:revision>8</cp:revision>
  <dcterms:created xsi:type="dcterms:W3CDTF">2024-05-11T05:15:21Z</dcterms:created>
  <dcterms:modified xsi:type="dcterms:W3CDTF">2024-05-11T06:18:53Z</dcterms:modified>
</cp:coreProperties>
</file>