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0" d="100"/>
          <a:sy n="110" d="100"/>
        </p:scale>
        <p:origin x="49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5FC113-1182-43CA-9607-F0E6D9EE59A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2210B04-DBBD-455D-A8DD-37BA0FD268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C76A842-55F3-4BD2-8CFC-19A9883FF7B7}"/>
              </a:ext>
            </a:extLst>
          </p:cNvPr>
          <p:cNvSpPr>
            <a:spLocks noGrp="1"/>
          </p:cNvSpPr>
          <p:nvPr>
            <p:ph type="dt" sz="half" idx="10"/>
          </p:nvPr>
        </p:nvSpPr>
        <p:spPr/>
        <p:txBody>
          <a:bodyPr/>
          <a:lstStyle/>
          <a:p>
            <a:fld id="{9722B494-9DEE-4663-8F34-D1AF442C2B49}" type="datetimeFigureOut">
              <a:rPr lang="fr-FR" smtClean="0"/>
              <a:t>06/10/2021</a:t>
            </a:fld>
            <a:endParaRPr lang="fr-FR"/>
          </a:p>
        </p:txBody>
      </p:sp>
      <p:sp>
        <p:nvSpPr>
          <p:cNvPr id="5" name="Espace réservé du pied de page 4">
            <a:extLst>
              <a:ext uri="{FF2B5EF4-FFF2-40B4-BE49-F238E27FC236}">
                <a16:creationId xmlns:a16="http://schemas.microsoft.com/office/drawing/2014/main" id="{93E4FFB1-262E-44CC-B2BC-F85FCFFD6A7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4A0F064-A390-4B49-920A-F9CE69A29C8D}"/>
              </a:ext>
            </a:extLst>
          </p:cNvPr>
          <p:cNvSpPr>
            <a:spLocks noGrp="1"/>
          </p:cNvSpPr>
          <p:nvPr>
            <p:ph type="sldNum" sz="quarter" idx="12"/>
          </p:nvPr>
        </p:nvSpPr>
        <p:spPr/>
        <p:txBody>
          <a:bodyPr/>
          <a:lstStyle/>
          <a:p>
            <a:fld id="{2D4ED061-2470-4202-9A56-3A61530D20EB}" type="slidenum">
              <a:rPr lang="fr-FR" smtClean="0"/>
              <a:t>‹N°›</a:t>
            </a:fld>
            <a:endParaRPr lang="fr-FR"/>
          </a:p>
        </p:txBody>
      </p:sp>
    </p:spTree>
    <p:extLst>
      <p:ext uri="{BB962C8B-B14F-4D97-AF65-F5344CB8AC3E}">
        <p14:creationId xmlns:p14="http://schemas.microsoft.com/office/powerpoint/2010/main" val="4087968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8CEB4A-06AF-471A-95C5-BF7621EE144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DAA332E-9DF7-4C70-B78B-9C89C8FA06F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DECB600-AB12-44B5-9B96-EEA6BA7446A7}"/>
              </a:ext>
            </a:extLst>
          </p:cNvPr>
          <p:cNvSpPr>
            <a:spLocks noGrp="1"/>
          </p:cNvSpPr>
          <p:nvPr>
            <p:ph type="dt" sz="half" idx="10"/>
          </p:nvPr>
        </p:nvSpPr>
        <p:spPr/>
        <p:txBody>
          <a:bodyPr/>
          <a:lstStyle/>
          <a:p>
            <a:fld id="{9722B494-9DEE-4663-8F34-D1AF442C2B49}" type="datetimeFigureOut">
              <a:rPr lang="fr-FR" smtClean="0"/>
              <a:t>06/10/2021</a:t>
            </a:fld>
            <a:endParaRPr lang="fr-FR"/>
          </a:p>
        </p:txBody>
      </p:sp>
      <p:sp>
        <p:nvSpPr>
          <p:cNvPr id="5" name="Espace réservé du pied de page 4">
            <a:extLst>
              <a:ext uri="{FF2B5EF4-FFF2-40B4-BE49-F238E27FC236}">
                <a16:creationId xmlns:a16="http://schemas.microsoft.com/office/drawing/2014/main" id="{5D642868-5CD2-4CDD-8CB2-3245E0054AA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6975C97-814B-4A83-B328-2738593E9918}"/>
              </a:ext>
            </a:extLst>
          </p:cNvPr>
          <p:cNvSpPr>
            <a:spLocks noGrp="1"/>
          </p:cNvSpPr>
          <p:nvPr>
            <p:ph type="sldNum" sz="quarter" idx="12"/>
          </p:nvPr>
        </p:nvSpPr>
        <p:spPr/>
        <p:txBody>
          <a:bodyPr/>
          <a:lstStyle/>
          <a:p>
            <a:fld id="{2D4ED061-2470-4202-9A56-3A61530D20EB}" type="slidenum">
              <a:rPr lang="fr-FR" smtClean="0"/>
              <a:t>‹N°›</a:t>
            </a:fld>
            <a:endParaRPr lang="fr-FR"/>
          </a:p>
        </p:txBody>
      </p:sp>
    </p:spTree>
    <p:extLst>
      <p:ext uri="{BB962C8B-B14F-4D97-AF65-F5344CB8AC3E}">
        <p14:creationId xmlns:p14="http://schemas.microsoft.com/office/powerpoint/2010/main" val="1797643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B57BA10-94E9-47CA-9A31-F099632C5A8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76F419C-B30C-4446-AB05-3BF1EA9A7F9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7826772-4647-4F9D-A0D7-19EB455AE5CA}"/>
              </a:ext>
            </a:extLst>
          </p:cNvPr>
          <p:cNvSpPr>
            <a:spLocks noGrp="1"/>
          </p:cNvSpPr>
          <p:nvPr>
            <p:ph type="dt" sz="half" idx="10"/>
          </p:nvPr>
        </p:nvSpPr>
        <p:spPr/>
        <p:txBody>
          <a:bodyPr/>
          <a:lstStyle/>
          <a:p>
            <a:fld id="{9722B494-9DEE-4663-8F34-D1AF442C2B49}" type="datetimeFigureOut">
              <a:rPr lang="fr-FR" smtClean="0"/>
              <a:t>06/10/2021</a:t>
            </a:fld>
            <a:endParaRPr lang="fr-FR"/>
          </a:p>
        </p:txBody>
      </p:sp>
      <p:sp>
        <p:nvSpPr>
          <p:cNvPr id="5" name="Espace réservé du pied de page 4">
            <a:extLst>
              <a:ext uri="{FF2B5EF4-FFF2-40B4-BE49-F238E27FC236}">
                <a16:creationId xmlns:a16="http://schemas.microsoft.com/office/drawing/2014/main" id="{54E5DF17-5932-40EB-9691-98B88A15E24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2C5A20-1C77-4059-867A-C612D4409D8F}"/>
              </a:ext>
            </a:extLst>
          </p:cNvPr>
          <p:cNvSpPr>
            <a:spLocks noGrp="1"/>
          </p:cNvSpPr>
          <p:nvPr>
            <p:ph type="sldNum" sz="quarter" idx="12"/>
          </p:nvPr>
        </p:nvSpPr>
        <p:spPr/>
        <p:txBody>
          <a:bodyPr/>
          <a:lstStyle/>
          <a:p>
            <a:fld id="{2D4ED061-2470-4202-9A56-3A61530D20EB}" type="slidenum">
              <a:rPr lang="fr-FR" smtClean="0"/>
              <a:t>‹N°›</a:t>
            </a:fld>
            <a:endParaRPr lang="fr-FR"/>
          </a:p>
        </p:txBody>
      </p:sp>
    </p:spTree>
    <p:extLst>
      <p:ext uri="{BB962C8B-B14F-4D97-AF65-F5344CB8AC3E}">
        <p14:creationId xmlns:p14="http://schemas.microsoft.com/office/powerpoint/2010/main" val="1456932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9E2BE7-8415-4CB5-A108-441982ABBA7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7D97FF0-643B-4BE7-AD30-E2C4C4B0C0D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FDA2041-958E-4F8D-9D79-AAC1AAAC0DF2}"/>
              </a:ext>
            </a:extLst>
          </p:cNvPr>
          <p:cNvSpPr>
            <a:spLocks noGrp="1"/>
          </p:cNvSpPr>
          <p:nvPr>
            <p:ph type="dt" sz="half" idx="10"/>
          </p:nvPr>
        </p:nvSpPr>
        <p:spPr/>
        <p:txBody>
          <a:bodyPr/>
          <a:lstStyle/>
          <a:p>
            <a:fld id="{9722B494-9DEE-4663-8F34-D1AF442C2B49}" type="datetimeFigureOut">
              <a:rPr lang="fr-FR" smtClean="0"/>
              <a:t>06/10/2021</a:t>
            </a:fld>
            <a:endParaRPr lang="fr-FR"/>
          </a:p>
        </p:txBody>
      </p:sp>
      <p:sp>
        <p:nvSpPr>
          <p:cNvPr id="5" name="Espace réservé du pied de page 4">
            <a:extLst>
              <a:ext uri="{FF2B5EF4-FFF2-40B4-BE49-F238E27FC236}">
                <a16:creationId xmlns:a16="http://schemas.microsoft.com/office/drawing/2014/main" id="{63CE0A34-56FB-4DD6-A296-C8EEE1D21F1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EE5ABBF-40BD-4736-AC2B-8D28DDF05AD5}"/>
              </a:ext>
            </a:extLst>
          </p:cNvPr>
          <p:cNvSpPr>
            <a:spLocks noGrp="1"/>
          </p:cNvSpPr>
          <p:nvPr>
            <p:ph type="sldNum" sz="quarter" idx="12"/>
          </p:nvPr>
        </p:nvSpPr>
        <p:spPr/>
        <p:txBody>
          <a:bodyPr/>
          <a:lstStyle/>
          <a:p>
            <a:fld id="{2D4ED061-2470-4202-9A56-3A61530D20EB}" type="slidenum">
              <a:rPr lang="fr-FR" smtClean="0"/>
              <a:t>‹N°›</a:t>
            </a:fld>
            <a:endParaRPr lang="fr-FR"/>
          </a:p>
        </p:txBody>
      </p:sp>
    </p:spTree>
    <p:extLst>
      <p:ext uri="{BB962C8B-B14F-4D97-AF65-F5344CB8AC3E}">
        <p14:creationId xmlns:p14="http://schemas.microsoft.com/office/powerpoint/2010/main" val="313708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BCB804-8755-4B47-84A5-09CCAB372F5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E1ED93F-7C06-425D-9C24-43AF015385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E9F5398-E722-41E6-9736-F4934925D8B4}"/>
              </a:ext>
            </a:extLst>
          </p:cNvPr>
          <p:cNvSpPr>
            <a:spLocks noGrp="1"/>
          </p:cNvSpPr>
          <p:nvPr>
            <p:ph type="dt" sz="half" idx="10"/>
          </p:nvPr>
        </p:nvSpPr>
        <p:spPr/>
        <p:txBody>
          <a:bodyPr/>
          <a:lstStyle/>
          <a:p>
            <a:fld id="{9722B494-9DEE-4663-8F34-D1AF442C2B49}" type="datetimeFigureOut">
              <a:rPr lang="fr-FR" smtClean="0"/>
              <a:t>06/10/2021</a:t>
            </a:fld>
            <a:endParaRPr lang="fr-FR"/>
          </a:p>
        </p:txBody>
      </p:sp>
      <p:sp>
        <p:nvSpPr>
          <p:cNvPr id="5" name="Espace réservé du pied de page 4">
            <a:extLst>
              <a:ext uri="{FF2B5EF4-FFF2-40B4-BE49-F238E27FC236}">
                <a16:creationId xmlns:a16="http://schemas.microsoft.com/office/drawing/2014/main" id="{1E20144F-BE53-456C-A978-FD9397BABE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87060FF-B6A7-4009-B449-12EB3514C0E8}"/>
              </a:ext>
            </a:extLst>
          </p:cNvPr>
          <p:cNvSpPr>
            <a:spLocks noGrp="1"/>
          </p:cNvSpPr>
          <p:nvPr>
            <p:ph type="sldNum" sz="quarter" idx="12"/>
          </p:nvPr>
        </p:nvSpPr>
        <p:spPr/>
        <p:txBody>
          <a:bodyPr/>
          <a:lstStyle/>
          <a:p>
            <a:fld id="{2D4ED061-2470-4202-9A56-3A61530D20EB}" type="slidenum">
              <a:rPr lang="fr-FR" smtClean="0"/>
              <a:t>‹N°›</a:t>
            </a:fld>
            <a:endParaRPr lang="fr-FR"/>
          </a:p>
        </p:txBody>
      </p:sp>
    </p:spTree>
    <p:extLst>
      <p:ext uri="{BB962C8B-B14F-4D97-AF65-F5344CB8AC3E}">
        <p14:creationId xmlns:p14="http://schemas.microsoft.com/office/powerpoint/2010/main" val="2354052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7A8E4E-D6AE-4551-A672-3115B2D344C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8FC8834-78EA-41BA-B38B-46918B1D8F4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02A8EFD-973D-46FC-8290-AE8129EBB0B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1524BEF-7507-4AE7-8770-FE2DFBD7A246}"/>
              </a:ext>
            </a:extLst>
          </p:cNvPr>
          <p:cNvSpPr>
            <a:spLocks noGrp="1"/>
          </p:cNvSpPr>
          <p:nvPr>
            <p:ph type="dt" sz="half" idx="10"/>
          </p:nvPr>
        </p:nvSpPr>
        <p:spPr/>
        <p:txBody>
          <a:bodyPr/>
          <a:lstStyle/>
          <a:p>
            <a:fld id="{9722B494-9DEE-4663-8F34-D1AF442C2B49}" type="datetimeFigureOut">
              <a:rPr lang="fr-FR" smtClean="0"/>
              <a:t>06/10/2021</a:t>
            </a:fld>
            <a:endParaRPr lang="fr-FR"/>
          </a:p>
        </p:txBody>
      </p:sp>
      <p:sp>
        <p:nvSpPr>
          <p:cNvPr id="6" name="Espace réservé du pied de page 5">
            <a:extLst>
              <a:ext uri="{FF2B5EF4-FFF2-40B4-BE49-F238E27FC236}">
                <a16:creationId xmlns:a16="http://schemas.microsoft.com/office/drawing/2014/main" id="{D07E9413-2187-43F3-A433-2C817F5F0D8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5EDFDD7-0041-4717-895D-D552F2C6BCC4}"/>
              </a:ext>
            </a:extLst>
          </p:cNvPr>
          <p:cNvSpPr>
            <a:spLocks noGrp="1"/>
          </p:cNvSpPr>
          <p:nvPr>
            <p:ph type="sldNum" sz="quarter" idx="12"/>
          </p:nvPr>
        </p:nvSpPr>
        <p:spPr/>
        <p:txBody>
          <a:bodyPr/>
          <a:lstStyle/>
          <a:p>
            <a:fld id="{2D4ED061-2470-4202-9A56-3A61530D20EB}" type="slidenum">
              <a:rPr lang="fr-FR" smtClean="0"/>
              <a:t>‹N°›</a:t>
            </a:fld>
            <a:endParaRPr lang="fr-FR"/>
          </a:p>
        </p:txBody>
      </p:sp>
    </p:spTree>
    <p:extLst>
      <p:ext uri="{BB962C8B-B14F-4D97-AF65-F5344CB8AC3E}">
        <p14:creationId xmlns:p14="http://schemas.microsoft.com/office/powerpoint/2010/main" val="475029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E29842-191C-4F4D-B269-883186AFEC0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74D628C-258B-4E04-B65F-3CFF0C910B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F5D6BB3-3FC3-4758-B98C-A9E11FAC781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59358B4-9DF8-4F28-94D3-943E56FA97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5C1A539-C97F-4222-9E36-9781F1007DC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A12082D-F902-4DAC-B035-70DC2BADFE70}"/>
              </a:ext>
            </a:extLst>
          </p:cNvPr>
          <p:cNvSpPr>
            <a:spLocks noGrp="1"/>
          </p:cNvSpPr>
          <p:nvPr>
            <p:ph type="dt" sz="half" idx="10"/>
          </p:nvPr>
        </p:nvSpPr>
        <p:spPr/>
        <p:txBody>
          <a:bodyPr/>
          <a:lstStyle/>
          <a:p>
            <a:fld id="{9722B494-9DEE-4663-8F34-D1AF442C2B49}" type="datetimeFigureOut">
              <a:rPr lang="fr-FR" smtClean="0"/>
              <a:t>06/10/2021</a:t>
            </a:fld>
            <a:endParaRPr lang="fr-FR"/>
          </a:p>
        </p:txBody>
      </p:sp>
      <p:sp>
        <p:nvSpPr>
          <p:cNvPr id="8" name="Espace réservé du pied de page 7">
            <a:extLst>
              <a:ext uri="{FF2B5EF4-FFF2-40B4-BE49-F238E27FC236}">
                <a16:creationId xmlns:a16="http://schemas.microsoft.com/office/drawing/2014/main" id="{4B35D41A-16C0-4B14-A705-AEE1AFEE7D6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FF3DEB7-55DF-4CD9-AB5A-BC9D184D2828}"/>
              </a:ext>
            </a:extLst>
          </p:cNvPr>
          <p:cNvSpPr>
            <a:spLocks noGrp="1"/>
          </p:cNvSpPr>
          <p:nvPr>
            <p:ph type="sldNum" sz="quarter" idx="12"/>
          </p:nvPr>
        </p:nvSpPr>
        <p:spPr/>
        <p:txBody>
          <a:bodyPr/>
          <a:lstStyle/>
          <a:p>
            <a:fld id="{2D4ED061-2470-4202-9A56-3A61530D20EB}" type="slidenum">
              <a:rPr lang="fr-FR" smtClean="0"/>
              <a:t>‹N°›</a:t>
            </a:fld>
            <a:endParaRPr lang="fr-FR"/>
          </a:p>
        </p:txBody>
      </p:sp>
    </p:spTree>
    <p:extLst>
      <p:ext uri="{BB962C8B-B14F-4D97-AF65-F5344CB8AC3E}">
        <p14:creationId xmlns:p14="http://schemas.microsoft.com/office/powerpoint/2010/main" val="697983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41EEE4-6BF6-420B-9442-624752F3743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8316195-514D-44BF-81E5-EDFF261474E3}"/>
              </a:ext>
            </a:extLst>
          </p:cNvPr>
          <p:cNvSpPr>
            <a:spLocks noGrp="1"/>
          </p:cNvSpPr>
          <p:nvPr>
            <p:ph type="dt" sz="half" idx="10"/>
          </p:nvPr>
        </p:nvSpPr>
        <p:spPr/>
        <p:txBody>
          <a:bodyPr/>
          <a:lstStyle/>
          <a:p>
            <a:fld id="{9722B494-9DEE-4663-8F34-D1AF442C2B49}" type="datetimeFigureOut">
              <a:rPr lang="fr-FR" smtClean="0"/>
              <a:t>06/10/2021</a:t>
            </a:fld>
            <a:endParaRPr lang="fr-FR"/>
          </a:p>
        </p:txBody>
      </p:sp>
      <p:sp>
        <p:nvSpPr>
          <p:cNvPr id="4" name="Espace réservé du pied de page 3">
            <a:extLst>
              <a:ext uri="{FF2B5EF4-FFF2-40B4-BE49-F238E27FC236}">
                <a16:creationId xmlns:a16="http://schemas.microsoft.com/office/drawing/2014/main" id="{ACE0296D-FB93-471B-81B1-3782F9DA794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E6CB56C-EA9B-4830-9A0D-9671CD9F1632}"/>
              </a:ext>
            </a:extLst>
          </p:cNvPr>
          <p:cNvSpPr>
            <a:spLocks noGrp="1"/>
          </p:cNvSpPr>
          <p:nvPr>
            <p:ph type="sldNum" sz="quarter" idx="12"/>
          </p:nvPr>
        </p:nvSpPr>
        <p:spPr/>
        <p:txBody>
          <a:bodyPr/>
          <a:lstStyle/>
          <a:p>
            <a:fld id="{2D4ED061-2470-4202-9A56-3A61530D20EB}" type="slidenum">
              <a:rPr lang="fr-FR" smtClean="0"/>
              <a:t>‹N°›</a:t>
            </a:fld>
            <a:endParaRPr lang="fr-FR"/>
          </a:p>
        </p:txBody>
      </p:sp>
    </p:spTree>
    <p:extLst>
      <p:ext uri="{BB962C8B-B14F-4D97-AF65-F5344CB8AC3E}">
        <p14:creationId xmlns:p14="http://schemas.microsoft.com/office/powerpoint/2010/main" val="3062600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BDA2A5E-BEE0-484F-BB4F-5BAF57F097FC}"/>
              </a:ext>
            </a:extLst>
          </p:cNvPr>
          <p:cNvSpPr>
            <a:spLocks noGrp="1"/>
          </p:cNvSpPr>
          <p:nvPr>
            <p:ph type="dt" sz="half" idx="10"/>
          </p:nvPr>
        </p:nvSpPr>
        <p:spPr/>
        <p:txBody>
          <a:bodyPr/>
          <a:lstStyle/>
          <a:p>
            <a:fld id="{9722B494-9DEE-4663-8F34-D1AF442C2B49}" type="datetimeFigureOut">
              <a:rPr lang="fr-FR" smtClean="0"/>
              <a:t>06/10/2021</a:t>
            </a:fld>
            <a:endParaRPr lang="fr-FR"/>
          </a:p>
        </p:txBody>
      </p:sp>
      <p:sp>
        <p:nvSpPr>
          <p:cNvPr id="3" name="Espace réservé du pied de page 2">
            <a:extLst>
              <a:ext uri="{FF2B5EF4-FFF2-40B4-BE49-F238E27FC236}">
                <a16:creationId xmlns:a16="http://schemas.microsoft.com/office/drawing/2014/main" id="{28A2FD07-E65D-47B6-A97C-600466EF946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C8D7F6C-B126-4172-BA3A-F4CACDE43AA1}"/>
              </a:ext>
            </a:extLst>
          </p:cNvPr>
          <p:cNvSpPr>
            <a:spLocks noGrp="1"/>
          </p:cNvSpPr>
          <p:nvPr>
            <p:ph type="sldNum" sz="quarter" idx="12"/>
          </p:nvPr>
        </p:nvSpPr>
        <p:spPr/>
        <p:txBody>
          <a:bodyPr/>
          <a:lstStyle/>
          <a:p>
            <a:fld id="{2D4ED061-2470-4202-9A56-3A61530D20EB}" type="slidenum">
              <a:rPr lang="fr-FR" smtClean="0"/>
              <a:t>‹N°›</a:t>
            </a:fld>
            <a:endParaRPr lang="fr-FR"/>
          </a:p>
        </p:txBody>
      </p:sp>
    </p:spTree>
    <p:extLst>
      <p:ext uri="{BB962C8B-B14F-4D97-AF65-F5344CB8AC3E}">
        <p14:creationId xmlns:p14="http://schemas.microsoft.com/office/powerpoint/2010/main" val="722385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6CE961-BDD3-48EA-8D44-9175E882086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3286F5A-34B7-4319-96A7-450DE80C79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FAB754D-C908-45B7-84B9-C538B5673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BA54589-D503-4C53-938E-EA709243C812}"/>
              </a:ext>
            </a:extLst>
          </p:cNvPr>
          <p:cNvSpPr>
            <a:spLocks noGrp="1"/>
          </p:cNvSpPr>
          <p:nvPr>
            <p:ph type="dt" sz="half" idx="10"/>
          </p:nvPr>
        </p:nvSpPr>
        <p:spPr/>
        <p:txBody>
          <a:bodyPr/>
          <a:lstStyle/>
          <a:p>
            <a:fld id="{9722B494-9DEE-4663-8F34-D1AF442C2B49}" type="datetimeFigureOut">
              <a:rPr lang="fr-FR" smtClean="0"/>
              <a:t>06/10/2021</a:t>
            </a:fld>
            <a:endParaRPr lang="fr-FR"/>
          </a:p>
        </p:txBody>
      </p:sp>
      <p:sp>
        <p:nvSpPr>
          <p:cNvPr id="6" name="Espace réservé du pied de page 5">
            <a:extLst>
              <a:ext uri="{FF2B5EF4-FFF2-40B4-BE49-F238E27FC236}">
                <a16:creationId xmlns:a16="http://schemas.microsoft.com/office/drawing/2014/main" id="{EF37F12C-1435-4B6A-BDAC-7D9B501DC71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2360299-60A5-428F-933A-41C531D57B79}"/>
              </a:ext>
            </a:extLst>
          </p:cNvPr>
          <p:cNvSpPr>
            <a:spLocks noGrp="1"/>
          </p:cNvSpPr>
          <p:nvPr>
            <p:ph type="sldNum" sz="quarter" idx="12"/>
          </p:nvPr>
        </p:nvSpPr>
        <p:spPr/>
        <p:txBody>
          <a:bodyPr/>
          <a:lstStyle/>
          <a:p>
            <a:fld id="{2D4ED061-2470-4202-9A56-3A61530D20EB}" type="slidenum">
              <a:rPr lang="fr-FR" smtClean="0"/>
              <a:t>‹N°›</a:t>
            </a:fld>
            <a:endParaRPr lang="fr-FR"/>
          </a:p>
        </p:txBody>
      </p:sp>
    </p:spTree>
    <p:extLst>
      <p:ext uri="{BB962C8B-B14F-4D97-AF65-F5344CB8AC3E}">
        <p14:creationId xmlns:p14="http://schemas.microsoft.com/office/powerpoint/2010/main" val="3426882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4395A3-333D-4A5A-AD21-7E8C0C28A55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FA3477F-988C-4B37-8172-F316E16E3B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E085BD3-5953-402A-8CEF-F69422712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FEDCDA4-2DDA-4AEF-ABE2-C1FB4A912112}"/>
              </a:ext>
            </a:extLst>
          </p:cNvPr>
          <p:cNvSpPr>
            <a:spLocks noGrp="1"/>
          </p:cNvSpPr>
          <p:nvPr>
            <p:ph type="dt" sz="half" idx="10"/>
          </p:nvPr>
        </p:nvSpPr>
        <p:spPr/>
        <p:txBody>
          <a:bodyPr/>
          <a:lstStyle/>
          <a:p>
            <a:fld id="{9722B494-9DEE-4663-8F34-D1AF442C2B49}" type="datetimeFigureOut">
              <a:rPr lang="fr-FR" smtClean="0"/>
              <a:t>06/10/2021</a:t>
            </a:fld>
            <a:endParaRPr lang="fr-FR"/>
          </a:p>
        </p:txBody>
      </p:sp>
      <p:sp>
        <p:nvSpPr>
          <p:cNvPr id="6" name="Espace réservé du pied de page 5">
            <a:extLst>
              <a:ext uri="{FF2B5EF4-FFF2-40B4-BE49-F238E27FC236}">
                <a16:creationId xmlns:a16="http://schemas.microsoft.com/office/drawing/2014/main" id="{9D4F368D-E5A2-4789-8039-23CA76B7ADC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94F949-5D3D-4C4F-86F2-0A8F06A1F5BF}"/>
              </a:ext>
            </a:extLst>
          </p:cNvPr>
          <p:cNvSpPr>
            <a:spLocks noGrp="1"/>
          </p:cNvSpPr>
          <p:nvPr>
            <p:ph type="sldNum" sz="quarter" idx="12"/>
          </p:nvPr>
        </p:nvSpPr>
        <p:spPr/>
        <p:txBody>
          <a:bodyPr/>
          <a:lstStyle/>
          <a:p>
            <a:fld id="{2D4ED061-2470-4202-9A56-3A61530D20EB}" type="slidenum">
              <a:rPr lang="fr-FR" smtClean="0"/>
              <a:t>‹N°›</a:t>
            </a:fld>
            <a:endParaRPr lang="fr-FR"/>
          </a:p>
        </p:txBody>
      </p:sp>
    </p:spTree>
    <p:extLst>
      <p:ext uri="{BB962C8B-B14F-4D97-AF65-F5344CB8AC3E}">
        <p14:creationId xmlns:p14="http://schemas.microsoft.com/office/powerpoint/2010/main" val="3996428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ECDD722-92E3-472B-9B53-CF8F825E51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7C0A8BA-86C5-4779-B23B-315D3DE05A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4171B5E-3CE5-4052-A093-96BF5E2785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2B494-9DEE-4663-8F34-D1AF442C2B49}" type="datetimeFigureOut">
              <a:rPr lang="fr-FR" smtClean="0"/>
              <a:t>06/10/2021</a:t>
            </a:fld>
            <a:endParaRPr lang="fr-FR"/>
          </a:p>
        </p:txBody>
      </p:sp>
      <p:sp>
        <p:nvSpPr>
          <p:cNvPr id="5" name="Espace réservé du pied de page 4">
            <a:extLst>
              <a:ext uri="{FF2B5EF4-FFF2-40B4-BE49-F238E27FC236}">
                <a16:creationId xmlns:a16="http://schemas.microsoft.com/office/drawing/2014/main" id="{768014D7-41C3-40C2-AE66-5492DFAC27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601DFE7-5217-48CF-B5CF-3DAB765B9D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ED061-2470-4202-9A56-3A61530D20EB}" type="slidenum">
              <a:rPr lang="fr-FR" smtClean="0"/>
              <a:t>‹N°›</a:t>
            </a:fld>
            <a:endParaRPr lang="fr-FR"/>
          </a:p>
        </p:txBody>
      </p:sp>
    </p:spTree>
    <p:extLst>
      <p:ext uri="{BB962C8B-B14F-4D97-AF65-F5344CB8AC3E}">
        <p14:creationId xmlns:p14="http://schemas.microsoft.com/office/powerpoint/2010/main" val="4039668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92176883-2AC1-4ABA-AB04-63273C03FC2D}"/>
              </a:ext>
            </a:extLst>
          </p:cNvPr>
          <p:cNvPicPr>
            <a:picLocks noChangeAspect="1"/>
          </p:cNvPicPr>
          <p:nvPr/>
        </p:nvPicPr>
        <p:blipFill rotWithShape="1">
          <a:blip r:embed="rId2"/>
          <a:srcRect l="50069" t="6644" r="8056" b="3635"/>
          <a:stretch/>
        </p:blipFill>
        <p:spPr>
          <a:xfrm>
            <a:off x="0" y="0"/>
            <a:ext cx="5105400" cy="3076575"/>
          </a:xfrm>
          <a:prstGeom prst="rect">
            <a:avLst/>
          </a:prstGeom>
        </p:spPr>
      </p:pic>
      <p:sp>
        <p:nvSpPr>
          <p:cNvPr id="6" name="Rectangle 5">
            <a:extLst>
              <a:ext uri="{FF2B5EF4-FFF2-40B4-BE49-F238E27FC236}">
                <a16:creationId xmlns:a16="http://schemas.microsoft.com/office/drawing/2014/main" id="{B109344E-295E-4F82-8335-864D5674E84B}"/>
              </a:ext>
            </a:extLst>
          </p:cNvPr>
          <p:cNvSpPr/>
          <p:nvPr/>
        </p:nvSpPr>
        <p:spPr>
          <a:xfrm>
            <a:off x="5437958" y="292960"/>
            <a:ext cx="5961561" cy="2049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Lancement de la plateforme nationale de la santé mobile – Ministère de la santé.</a:t>
            </a:r>
          </a:p>
          <a:p>
            <a:pPr algn="ctr"/>
            <a:r>
              <a:rPr lang="fr-FR" dirty="0"/>
              <a:t> </a:t>
            </a:r>
          </a:p>
          <a:p>
            <a:pPr algn="ctr"/>
            <a:r>
              <a:rPr lang="fr-FR" sz="1100" dirty="0"/>
              <a:t>LE ministère de la santé en collaboration avec l’université Mohammed VI Polytechnique lance la nouvelle plateforme nationale digitale pour la santé mobile, visant l’optimisation et l’amélioration de l’offre de soin en relation avec la santé mobile dans la zone rurale.  </a:t>
            </a:r>
          </a:p>
        </p:txBody>
      </p:sp>
      <p:sp>
        <p:nvSpPr>
          <p:cNvPr id="7" name="Rectangle 6">
            <a:extLst>
              <a:ext uri="{FF2B5EF4-FFF2-40B4-BE49-F238E27FC236}">
                <a16:creationId xmlns:a16="http://schemas.microsoft.com/office/drawing/2014/main" id="{D5B649A5-ED0C-474F-93D0-11E2CB061335}"/>
              </a:ext>
            </a:extLst>
          </p:cNvPr>
          <p:cNvSpPr/>
          <p:nvPr/>
        </p:nvSpPr>
        <p:spPr>
          <a:xfrm>
            <a:off x="987879" y="3280000"/>
            <a:ext cx="3610248" cy="2049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Lancement de la plateforme nationale de la santé mobile – Ministère de la santé.</a:t>
            </a:r>
          </a:p>
          <a:p>
            <a:pPr algn="ctr"/>
            <a:r>
              <a:rPr lang="fr-FR" dirty="0"/>
              <a:t> </a:t>
            </a:r>
          </a:p>
          <a:p>
            <a:pPr algn="ctr"/>
            <a:r>
              <a:rPr lang="fr-FR" sz="1100" dirty="0"/>
              <a:t>LE ministère de la santé en collaboration avec l’université Mohammed VI Polytechnique lance la nouvelle plateforme nationale digitale pour la santé mobile, visant l’optimisation et l’amélioration de l’offre de soin en relation avec la santé mobile dans la zone rurale.  </a:t>
            </a:r>
          </a:p>
        </p:txBody>
      </p:sp>
    </p:spTree>
    <p:extLst>
      <p:ext uri="{BB962C8B-B14F-4D97-AF65-F5344CB8AC3E}">
        <p14:creationId xmlns:p14="http://schemas.microsoft.com/office/powerpoint/2010/main" val="145296683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116</Words>
  <Application>Microsoft Office PowerPoint</Application>
  <PresentationFormat>Grand écran</PresentationFormat>
  <Paragraphs>6</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Badr BOUSLAMA</dc:creator>
  <cp:lastModifiedBy>Badr BOUSLAMA</cp:lastModifiedBy>
  <cp:revision>1</cp:revision>
  <dcterms:created xsi:type="dcterms:W3CDTF">2021-10-06T07:29:51Z</dcterms:created>
  <dcterms:modified xsi:type="dcterms:W3CDTF">2021-10-06T07:32:42Z</dcterms:modified>
</cp:coreProperties>
</file>