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2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6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6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5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86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87908-BFA1-4B0A-8285-D26AA4F85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72" r="-1" b="18677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0A2EE-E53D-784E-B4B8-21FF3B2D3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MultiThreading in 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86B81-F68E-654D-827A-50FB47C44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0" y="5475712"/>
            <a:ext cx="10887519" cy="4760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						 Menaka malla</a:t>
            </a:r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reads-multithreading in python-edureka">
            <a:extLst>
              <a:ext uri="{FF2B5EF4-FFF2-40B4-BE49-F238E27FC236}">
                <a16:creationId xmlns:a16="http://schemas.microsoft.com/office/drawing/2014/main" id="{D0D3954A-4547-C94F-8C61-91CFF20AB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57" y="643466"/>
            <a:ext cx="1073548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0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9EB2-F5A9-674C-92F3-A3F2166B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pPr fontAlgn="base"/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What is multithreading?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291D-9AA0-1241-AA7D-33C6DB1B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 thread has a starting point, an execution sequence, and a result. It has an instruction pointer that holds the current state of the thread and controls what executes next in what order.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ability of a process to execute multiple threads parallelly is called multithreading.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Ideally, multithreading can significantly improve the performance of any program. 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07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6B6D-B984-2445-B57A-D77D4A65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6AC6-3E56-7B40-B8EE-78A1A630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Multithreading can significantly improve the speed of computation on multiprocessor or multi-core systems because each processor or core handles a separate thread concurrently.</a:t>
            </a:r>
          </a:p>
          <a:p>
            <a:pPr fontAlgn="base"/>
            <a:r>
              <a:rPr lang="en-US" dirty="0"/>
              <a:t>Multithreading allows a program to remain responsive while one thread waits for input, and another runs a GUI at the same time. This statement holds true for both multiprocessor or single processor systems.</a:t>
            </a:r>
          </a:p>
          <a:p>
            <a:pPr fontAlgn="base"/>
            <a:r>
              <a:rPr lang="en-US" dirty="0"/>
              <a:t>All the threads of a process have access to its global variables. If a global variable changes in one thread, it is visible to other threads as well. A thread can also have its own local variables.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0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CAF5-5054-1149-94E1-F768E1D2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New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289D-BBA5-7F45-8818-1D9BE3A5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achievable to execute functions in a separate thread using a module Thread. For doing this, programmers can use the function - </a:t>
            </a:r>
            <a:r>
              <a:rPr lang="en-US" dirty="0" err="1"/>
              <a:t>thread.start_new_thread</a:t>
            </a:r>
            <a:r>
              <a:rPr lang="en-US" dirty="0"/>
              <a:t>().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thread.start_new_thread</a:t>
            </a:r>
            <a:r>
              <a:rPr lang="en-US" dirty="0"/>
              <a:t>(function, </a:t>
            </a:r>
            <a:r>
              <a:rPr lang="en-US" dirty="0" err="1"/>
              <a:t>args</a:t>
            </a:r>
            <a:r>
              <a:rPr lang="en-US" dirty="0"/>
              <a:t>[, </a:t>
            </a:r>
            <a:r>
              <a:rPr lang="en-US" dirty="0" err="1"/>
              <a:t>kwargs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562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A6D0-0779-3944-B131-1BE0A33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D598-125F-7042-9CF7-9B8E60A9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threading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def coder(number):</a:t>
            </a:r>
            <a:br>
              <a:rPr lang="en-US" dirty="0"/>
            </a:br>
            <a:r>
              <a:rPr lang="en-US" dirty="0"/>
              <a:t>    print ('Coders:  %s', number)</a:t>
            </a:r>
            <a:br>
              <a:rPr lang="en-US" dirty="0"/>
            </a:br>
            <a:r>
              <a:rPr lang="en-US" dirty="0"/>
              <a:t>    return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threads = []</a:t>
            </a:r>
            <a:br>
              <a:rPr lang="en-US" dirty="0"/>
            </a:br>
            <a:r>
              <a:rPr lang="en-US" dirty="0"/>
              <a:t>for k in range(5):</a:t>
            </a:r>
            <a:br>
              <a:rPr lang="en-US" dirty="0"/>
            </a:br>
            <a:r>
              <a:rPr lang="en-US" dirty="0"/>
              <a:t>    t = </a:t>
            </a:r>
            <a:r>
              <a:rPr lang="en-US" dirty="0" err="1"/>
              <a:t>threading.Thread</a:t>
            </a:r>
            <a:r>
              <a:rPr lang="en-US" dirty="0"/>
              <a:t>(target=coder, </a:t>
            </a:r>
            <a:r>
              <a:rPr lang="en-US" dirty="0" err="1"/>
              <a:t>args</a:t>
            </a:r>
            <a:r>
              <a:rPr lang="en-US" dirty="0"/>
              <a:t>=(k,))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threads.append</a:t>
            </a:r>
            <a:r>
              <a:rPr lang="en-US" dirty="0"/>
              <a:t>(t)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640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B1DB-4B7F-4549-B6CE-303FC485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C62B-6707-9746-8463-E78B0111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8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305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Franklin Gothic Demi</vt:lpstr>
      <vt:lpstr>Wingdings 2</vt:lpstr>
      <vt:lpstr>DividendVTI</vt:lpstr>
      <vt:lpstr>MultiThreading in python</vt:lpstr>
      <vt:lpstr>PowerPoint Presentation</vt:lpstr>
      <vt:lpstr>What is multithreading?</vt:lpstr>
      <vt:lpstr>Advantage of Multithreading</vt:lpstr>
      <vt:lpstr>Using a New Thread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in python</dc:title>
  <dc:creator>Menca Malla</dc:creator>
  <cp:lastModifiedBy>Menca Malla</cp:lastModifiedBy>
  <cp:revision>6</cp:revision>
  <dcterms:created xsi:type="dcterms:W3CDTF">2020-11-25T03:33:28Z</dcterms:created>
  <dcterms:modified xsi:type="dcterms:W3CDTF">2020-12-01T19:25:51Z</dcterms:modified>
</cp:coreProperties>
</file>