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48a0d989b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48a0d989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b9d2d16db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b9d2d16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rivendata.org/" TargetMode="External"/><Relationship Id="rId4" Type="http://schemas.openxmlformats.org/officeDocument/2006/relationships/hyperlink" Target="https://docs.google.com/spreadsheets/d/1_kRf72CdyNTKz1j8dMa10XlZ7Iefn5QluIcYJZYrGhA/edit#gid=1753650018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rivendata.org/competitions/44/dengai-predicting-disease-spread/rules/" TargetMode="External"/><Relationship Id="rId4" Type="http://schemas.openxmlformats.org/officeDocument/2006/relationships/hyperlink" Target="http://opensource.org/licens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788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en"/>
              <a:t>DrivenData Competition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DengAI: Predicting Disease Spread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33342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Entering the Competition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728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Entering the </a:t>
            </a:r>
            <a:r>
              <a:rPr lang="en"/>
              <a:t>Competition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Signup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https://www.drivendata.org/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Enter </a:t>
            </a:r>
            <a:r>
              <a:rPr lang="en">
                <a:solidFill>
                  <a:srgbClr val="666666"/>
                </a:solidFill>
              </a:rPr>
              <a:t>DengAI: Predicting Disease Spread </a:t>
            </a:r>
            <a:r>
              <a:rPr lang="en">
                <a:solidFill>
                  <a:srgbClr val="666666"/>
                </a:solidFill>
              </a:rPr>
              <a:t>competition</a:t>
            </a:r>
            <a:r>
              <a:rPr lang="en">
                <a:solidFill>
                  <a:srgbClr val="666666"/>
                </a:solidFill>
              </a:rPr>
              <a:t> by clicking on</a:t>
            </a:r>
            <a:r>
              <a:rPr b="1" lang="en">
                <a:solidFill>
                  <a:srgbClr val="666666"/>
                </a:solidFill>
              </a:rPr>
              <a:t> ‘Compete’</a:t>
            </a:r>
            <a:r>
              <a:rPr lang="en">
                <a:solidFill>
                  <a:srgbClr val="666666"/>
                </a:solidFill>
              </a:rPr>
              <a:t> button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Enter your username to Team 3 in the spreadsheet below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https://docs.google.com/spreadsheets/d/1_kRf72CdyNTKz1j8dMa10XlZ7Iefn5QluIcYJZYrGhA/edit#gid=1753650018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Mridula will create a team on DrivenData and add you to the team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9875" y="2774075"/>
            <a:ext cx="1677950" cy="22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>
            <a:off x="3041400" y="4709100"/>
            <a:ext cx="565800" cy="171600"/>
          </a:xfrm>
          <a:prstGeom prst="flowChartAlternateProcess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90525" y="1819275"/>
            <a:ext cx="82788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en"/>
              <a:t>DrivenData Competition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DengAI: Predicting Disease Spread </a:t>
            </a:r>
            <a:r>
              <a:rPr lang="en" sz="1800"/>
              <a:t> </a:t>
            </a:r>
            <a:endParaRPr sz="1800"/>
          </a:p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418875" y="34134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Competition Rules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60950" y="622250"/>
            <a:ext cx="82221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Rules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(Courtesy: DrivenData Website -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https://www.drivendata.org/competitions/44/dengai-predicting-disease-spread/rules/</a:t>
            </a:r>
            <a:r>
              <a:rPr lang="en" sz="1000"/>
              <a:t>)</a:t>
            </a:r>
            <a:r>
              <a:rPr lang="en"/>
              <a:t> 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99400" y="1635150"/>
            <a:ext cx="44100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</a:rPr>
              <a:t>One account per participant. </a:t>
            </a:r>
            <a:r>
              <a:rPr lang="en" sz="1200">
                <a:solidFill>
                  <a:srgbClr val="17344A"/>
                </a:solidFill>
              </a:rPr>
              <a:t>Each Team member must be a single individual operating a separate DrivenData account. 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b="1" lang="en" sz="1200">
                <a:solidFill>
                  <a:srgbClr val="17344A"/>
                </a:solidFill>
              </a:rPr>
              <a:t>You may not participate on more than one Team.</a:t>
            </a:r>
            <a:endParaRPr b="1" sz="1200">
              <a:solidFill>
                <a:srgbClr val="17344A"/>
              </a:solidFill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 sz="1200">
                <a:solidFill>
                  <a:srgbClr val="17344A"/>
                </a:solidFill>
              </a:rPr>
              <a:t>You must confirm your Team membership </a:t>
            </a:r>
            <a:r>
              <a:rPr lang="en" sz="1200">
                <a:solidFill>
                  <a:srgbClr val="17344A"/>
                </a:solidFill>
              </a:rPr>
              <a:t>to make it official by responding to the Team notification message which will be sent to your Account.</a:t>
            </a:r>
            <a:endParaRPr sz="1200">
              <a:solidFill>
                <a:srgbClr val="17344A"/>
              </a:solidFill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 sz="1200">
                <a:solidFill>
                  <a:srgbClr val="17344A"/>
                </a:solidFill>
              </a:rPr>
              <a:t>Participating using more than one DrivenData account is deemed cheating </a:t>
            </a:r>
            <a:r>
              <a:rPr lang="en" sz="1200">
                <a:solidFill>
                  <a:srgbClr val="17344A"/>
                </a:solidFill>
              </a:rPr>
              <a:t>and, if discovered, will result in disqualification from the Competition and any other affected Competitions and may result in banning or deactivation of affected DrivenData accounts.</a:t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1734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4711850" y="1845350"/>
            <a:ext cx="4233300" cy="3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17344A"/>
                </a:solidFill>
              </a:rPr>
              <a:t>Privately sharing code or data outside of team is not permitted.</a:t>
            </a:r>
            <a:endParaRPr sz="1200">
              <a:solidFill>
                <a:srgbClr val="17344A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</a:pPr>
            <a:r>
              <a:rPr b="1" lang="en" sz="1100">
                <a:solidFill>
                  <a:srgbClr val="17344A"/>
                </a:solidFill>
              </a:rPr>
              <a:t>OPEN-SOURCE CODE.</a:t>
            </a:r>
            <a:r>
              <a:rPr lang="en" sz="1100">
                <a:solidFill>
                  <a:srgbClr val="17344A"/>
                </a:solidFill>
              </a:rPr>
              <a:t> A Submission will be ineligible to win a prize if it was developed using code containing or depending on software licensed under an open source license: other than an Open Source Initiative-approved license (see </a:t>
            </a:r>
            <a:r>
              <a:rPr lang="en" sz="1100">
                <a:solidFill>
                  <a:srgbClr val="03A9F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http://opensource.org/licenses</a:t>
            </a:r>
            <a:r>
              <a:rPr lang="en" sz="1100">
                <a:solidFill>
                  <a:srgbClr val="17344A"/>
                </a:solidFill>
              </a:rPr>
              <a:t>); or an open source license that prohibits commercial use.</a:t>
            </a:r>
            <a:endParaRPr sz="1100">
              <a:solidFill>
                <a:srgbClr val="17344A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7344A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17344A"/>
                </a:solidFill>
              </a:rPr>
              <a:t>External data is not allowed</a:t>
            </a:r>
            <a:r>
              <a:rPr lang="en" sz="1200">
                <a:solidFill>
                  <a:srgbClr val="17344A"/>
                </a:solidFill>
              </a:rPr>
              <a:t> unless otherwise noted explicitly on these competition pages. Participants agree to make no attempt to use additional data or data sources not provided on these competition pages.</a:t>
            </a:r>
            <a:endParaRPr sz="1200">
              <a:solidFill>
                <a:srgbClr val="17344A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rgbClr val="1734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88575" y="13562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4932900" y="1156000"/>
            <a:ext cx="4045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>
                <a:solidFill>
                  <a:schemeClr val="lt1"/>
                </a:solidFill>
              </a:rPr>
              <a:t>Team Name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>
                <a:solidFill>
                  <a:srgbClr val="FFFFFF"/>
                </a:solidFill>
              </a:rPr>
              <a:t>Team meeting frequency and times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>
                <a:solidFill>
                  <a:srgbClr val="FFFFFF"/>
                </a:solidFill>
              </a:rPr>
              <a:t>Preferred </a:t>
            </a:r>
            <a:r>
              <a:rPr lang="en">
                <a:solidFill>
                  <a:srgbClr val="FFFFFF"/>
                </a:solidFill>
              </a:rPr>
              <a:t>communication</a:t>
            </a:r>
            <a:r>
              <a:rPr lang="en">
                <a:solidFill>
                  <a:srgbClr val="FFFFFF"/>
                </a:solidFill>
              </a:rPr>
              <a:t> channels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>
                <a:solidFill>
                  <a:schemeClr val="lt1"/>
                </a:solidFill>
              </a:rPr>
              <a:t>Mode of work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