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1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3B95E772-83EE-4413-A10B-42345B33176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B138055-4920-4F63-9FC5-9AD8F867887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B831CD3-5C66-4062-996C-F9E081F4D21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82DD81E-81CC-485D-B54B-5B5058E4EC0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F7DE9FA-BF52-41A2-8C91-2EA30F08ECC4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37443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AD86A79F-7C36-4B28-85F2-697DBA066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E71EA5F3-C14E-400E-9971-6487D58936B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Élőfej helye 3">
            <a:extLst>
              <a:ext uri="{FF2B5EF4-FFF2-40B4-BE49-F238E27FC236}">
                <a16:creationId xmlns:a16="http://schemas.microsoft.com/office/drawing/2014/main" id="{34803269-83DF-419E-BA2B-43E37149FEC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796AD19-E5A1-4BA9-B67D-F20B0FCA769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CB07C24-1116-4AFE-A954-2668A353C05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958DE82-0911-4BAE-A257-CA118FE48D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C5C478D-F467-42C9-9102-2B91024838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6837416-B02E-402C-9EA0-4495177A91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D9ECBCD-FE77-4A43-A3BB-3394C1BEDAD5}" type="slidenum">
              <a:t>1</a:t>
            </a:fld>
            <a:endParaRPr lang="en-US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18B8E90F-8D90-4028-A747-96E34D6DDF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3E35BC86-031D-4BB9-A66E-6FCE00DA13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8976EE8-0FF0-4A50-98F7-5CBF0B1A4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334BF40-1223-4804-8BDF-9D7DE0792472}" type="slidenum">
              <a:t>2</a:t>
            </a:fld>
            <a:endParaRPr lang="en-US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D81F7AB4-D428-4C0C-9C8F-610631F864F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86EEEAAB-5896-4326-8DCA-AAA689D9A3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47D1EDE-9A38-457F-991A-BE575DAC1F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F701C61-4A02-4B52-B8AE-B9532254C4CE}" type="slidenum">
              <a:t>3</a:t>
            </a:fld>
            <a:endParaRPr lang="en-US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6FCC303B-5657-4266-A702-7877969D59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6F1832EB-E965-403F-9315-BD12B32E1C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9481978-3521-4078-A900-34D3818228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DC41BE-30AF-42BE-9CA8-817E1BE0F039}" type="slidenum">
              <a:t>4</a:t>
            </a:fld>
            <a:endParaRPr lang="en-US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EA916858-BAD6-4305-B604-FFA409FE6E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22A3F8A2-1F0A-4EF2-AE1F-70BBB8B7C0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8C8967F-4490-4B3A-9B6A-C67E444068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7DCBB7-9381-47DA-8825-3FB69CABAAC3}" type="slidenum">
              <a:t>5</a:t>
            </a:fld>
            <a:endParaRPr lang="en-US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50996CF6-DE6D-4EE8-BF4F-63810B286E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B6950427-C69F-4FC1-974C-225B41130F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2F31B72-A671-4748-A7D0-7C0264C101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0C4202C-97A5-4775-80BC-BD14870083D8}" type="slidenum">
              <a:t>6</a:t>
            </a:fld>
            <a:endParaRPr lang="en-US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09F1E9D4-BF2C-4C69-9C31-A0CD4531FA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4CB20652-3F69-413A-B326-E59A7644BB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7ACDC1-EAB4-4AEF-953F-3E7FEF08FE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B090AAF-A8A4-433B-9A84-ED4EEA9FC86D}" type="slidenum">
              <a:t>7</a:t>
            </a:fld>
            <a:endParaRPr lang="en-US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627485C1-D9E9-4CAD-A621-A643D4EDC4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EE39AE56-F2F8-4D3B-A693-765F854F88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EDB82-E8F0-4FD7-9C69-63FCCB9A1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64FBF58-3F35-4532-BB9F-B3C165BC0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2162CC-ACF3-4045-BFB7-41319F93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5FE5F3-74C6-4384-A6BD-B74D6D70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F2FD4E-0B5F-460B-8658-F3519E5B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0B0B36-625C-49B9-9879-079BBD0F04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2323AE-DF9E-411D-8458-61ECCB82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8D5C645-FDF6-42B9-A6E2-48DD6DE52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724830-8CA5-4BB3-8F4F-335FF6AD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99F441-87F9-48E6-85E9-1BC42B59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19447A-409B-47D8-BE54-1EE44168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898E11-F801-40A4-859E-CC3A8A48D7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8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8A1396C-B6BA-47BA-AE64-DC19F4C25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81850" y="2341563"/>
            <a:ext cx="2393950" cy="3811587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C306CE1-730B-40B8-9AB0-7CFA58786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2341563"/>
            <a:ext cx="7029450" cy="381158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3AA81DA-C1CB-426E-9990-EEB1F533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21730F-4B3F-4072-B0EC-06F2346A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DF44CC-7432-48EB-BA98-8D2B2B20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9FBB1D-D73E-45E6-9008-9053160450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7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830C8C-EDC5-48A1-9496-C0841AD71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AEAD5E-EF73-4B9C-A193-583AE3298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D47925-EF8A-463F-8254-863708F3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6BCC44-4963-4235-A7FC-B5EA6F59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36D876-62BB-47D2-B45E-DBD96262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8ABB3B-DA36-4F05-8240-5946BF7F82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0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C55431-77D2-465D-B46B-5AEA8183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60E77F-101C-440F-AAB7-059F9E745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B1C1A6-B414-47F9-9590-B5A2E2F9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F414D5-17B6-49E2-8960-84198127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872E62-9692-458C-9582-2543B94D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F8F1C8-750E-48BB-B8FA-66AF77196F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76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1C953F-5998-4091-8688-EEB2E371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8ECD976-57D4-40BC-A122-DB009357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3BBBA7-5493-41D5-A14D-9CA71A06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2110CA-D44D-46D7-9364-01C80785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555046-ED1A-40CA-A8EE-6856EA10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8DF0E7-F45D-4CF0-BC0B-48ED6F973E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14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389BAA-E9B1-4367-9BBD-96AE7523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B63DE8-65B3-4034-9777-6736D0474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311BDF5-C9A2-4ED2-85C4-5819031BD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9B0CD30-1BB0-49B6-A00A-5B763350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CCA066F-3F95-4A12-B3B7-A5D5BA4E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DBB89A7-9791-4EBF-A64B-3DB944C8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6E9AED-B9BE-4D3A-92F7-357F5AB338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96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06EFAA-E7E9-4728-9246-ABEB1264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5CBEEA-E207-45CA-BFA9-8E5D063ED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17FE4A9-B02A-4420-A92D-4C727809E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555A661-33B5-4267-B634-EE0BBE6C6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919740C-DEE7-4975-80F1-0E14FCA49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69065EC-0668-4DAF-B271-CE229C19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92DE819-635B-4567-996D-24126720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B2D476E-9738-4976-A0CC-174491A8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5FEE28-D4A7-4A24-A576-AC3F169D2E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3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D15F6B-4536-41EA-88A5-FB8CB210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97B919E-C227-4246-A249-F44F0A40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878923F-0F1F-4610-B111-A41037D8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2C29B16-4773-4E52-91A8-75983285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340C5D-A4B4-4A5D-8034-3CFBA1C190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14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66F1187-9D52-4DBC-AEAB-9F323F55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5D22D9B-7018-44DA-A6E3-2EA2C0D2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83AF6DE-6994-4284-A16E-9F41BD48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4D63E6-3B89-46BF-8F7F-C6EC69DF03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66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356075-CAB6-42B1-9D60-767F9B73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35051D-A157-4566-865D-1BB6F19DA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ED8A5FB-C9D7-41EC-A45F-A2AD3EDB3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E26ED9B-C379-46EF-8CDE-674D1C8A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8EE2B14-4458-407B-926C-07A2ACB8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7E04175-8955-4F3C-AF89-8157903C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ED315D-528A-47B6-A82E-ABAD0BB54A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7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C50BC2-7070-44A6-B634-ADAD4305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CBA98E-C510-4A9E-B10F-02C98C25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A594CE3-AEF7-482A-B5B1-19312E31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84BF76-4A90-4CC2-9B63-8A5D940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05C8BB-4BAF-4B59-A197-3D94480B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925A61-4F69-4345-9C6B-B1211AC14E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79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717467-80F9-45EA-862C-31473A4D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30BCFFB-4515-4729-BE2C-F0FD2EEDE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1C3CB3A-6631-446F-9B18-647DF3FC1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829870F-1452-48B9-B83F-B6697646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FB08FBB-833A-480C-AF37-1907BB36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8BA2B94-2C7A-46BF-8597-67C52A8A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6C90B3-1338-4C85-915E-EF6865301D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79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1EED4-2DC7-47F5-80CE-428703A5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841F5CA-1AC2-4952-AEB1-8C948CEF8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FB773B-69D1-4A7A-95F3-553798BB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2333A76-0AEE-49A5-B93B-4D26C4F6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929B99-3835-4D93-9157-D572B65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F27E2B-679D-4264-B859-A08169C1DE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52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4C7F56C-F93A-4BB4-B0C4-1C442E48E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B3D49A7-2A55-418C-9CFA-B1B5F8E72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52647E-124E-413B-89DB-002C4DC4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8C56E7-F9D4-4E1E-B0B9-277DD9A0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C17D05-1DFF-4B64-818A-056DFBC3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34CAEB-124B-4C1E-8653-A3B6A19DF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9D5CCF-AC2A-408D-ACB4-C0657F42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2EAB7EA-FCB7-4CA5-9828-172979C6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048354-8BE7-4EAF-BE10-88FCBD30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7F665B-355F-4EA5-8090-5108E1A2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1405AA-8DB5-436B-8E77-0A02F801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686464-21EC-44E2-B87F-E52427D785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4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EDE2E4-562F-486C-BC37-6A19934B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46F62-931C-4F9C-BC61-5689B90B1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056063"/>
            <a:ext cx="4459287" cy="20970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3AB4383-7EF0-4E05-B06D-BE715AAFE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056063"/>
            <a:ext cx="4460875" cy="20970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605CD99-EA6E-41AF-869B-199A4C51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CEDC2A9-A6AD-4C57-81E4-B9F65D7B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88C3265-5368-4E65-978B-7AF6A677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A0D6DD-8576-4C03-AE1A-5CA4EB2955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FAAAFD-6553-48F5-9931-90C25B01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8CFEA2-C3D4-4F2E-BD59-4C84E9A60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6C611CE-0825-47A4-B861-4E450E03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5994467-310E-40D4-8CCA-97FAF5D69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7A005E1-B8FC-4F2D-9537-C31D30E7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7A9A698-C98B-45B4-A0AD-B4210A6E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C1CD4C8-9708-420B-8B39-CA558969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7D81AEC-24DC-48E6-8C12-55BEBECF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1F43AF-9B1E-43E3-93E4-36F43D94A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2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E69E82-7080-4229-9349-61D61BD9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2D07FA9-DC6D-4A55-BC79-E889291B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CF03338-D7DD-41AC-A54F-8DE858AA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2A64304-BA0F-4F0C-BEB2-5359C579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29F6C2-1685-4C6C-AB34-85F49BF540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3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9F15F8D-6997-49C7-8E0B-1A2AEEF8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FD3E6B7-09F0-46E1-98D7-A99F743B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D2CDDBB-8544-4699-8B93-2370F248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5DF27B-99BD-4A41-B91A-01FD24AB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878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6B90E3-066C-49BB-84AD-0B709410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93523B-4529-4CC3-B069-C13D5218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1ADA945-44E5-4F1E-A39A-5796376D8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1CCACB0-1A7B-4297-B5E2-0F4E2CFF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49E2348-F680-4E21-815C-946D9988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E11B149-2162-4363-9592-D208E8C3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BB034E-7E21-487C-A80A-BC0A5DA749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06DD69-B656-4EF3-9BF3-7BC21792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24571F4-675D-4718-AA27-F77C39838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DF524A0-A020-4432-8D07-EB42E9696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7147F1D-C4EE-441B-866B-39645C7D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21FCD5-BDFD-46CD-A629-38B402B6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ED5F703-2A8A-49A1-90DB-10594F95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A3FAE4-24C2-4C0D-B976-F21C437EBC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86C3B987-2954-45ED-AE96-C56C33D2FBD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806440"/>
            <a:ext cx="10079640" cy="1754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ím helye 2">
            <a:extLst>
              <a:ext uri="{FF2B5EF4-FFF2-40B4-BE49-F238E27FC236}">
                <a16:creationId xmlns:a16="http://schemas.microsoft.com/office/drawing/2014/main" id="{24A050D1-8D7C-4B58-8C69-4C6673687C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C4F1048-F213-4C6E-B723-AC8F57A1B3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056120"/>
            <a:ext cx="9071640" cy="209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A859ED7-9EBC-46D2-8EAC-29736C1B2CD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A64AFCE-02BE-4431-BE45-95716DD250A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95A0D0B-09AA-4C62-A324-6445A3D116F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DA07476-094F-4861-9ACA-4F0A21D32EC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solidFill>
            <a:srgbClr val="006699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abadkézi sokszög: alakzat 1">
            <a:extLst>
              <a:ext uri="{FF2B5EF4-FFF2-40B4-BE49-F238E27FC236}">
                <a16:creationId xmlns:a16="http://schemas.microsoft.com/office/drawing/2014/main" id="{7B87E6A9-F3DA-4312-BD8B-57FC3FD7FF04}"/>
              </a:ext>
            </a:extLst>
          </p:cNvPr>
          <p:cNvSpPr/>
          <p:nvPr/>
        </p:nvSpPr>
        <p:spPr>
          <a:xfrm>
            <a:off x="0" y="0"/>
            <a:ext cx="10076760" cy="9417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2400" kern="120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Szabadkézi sokszög: alakzat 2">
            <a:extLst>
              <a:ext uri="{FF2B5EF4-FFF2-40B4-BE49-F238E27FC236}">
                <a16:creationId xmlns:a16="http://schemas.microsoft.com/office/drawing/2014/main" id="{C45F2EC6-BDB3-4C67-A441-6A85A8C870F7}"/>
              </a:ext>
            </a:extLst>
          </p:cNvPr>
          <p:cNvSpPr/>
          <p:nvPr/>
        </p:nvSpPr>
        <p:spPr>
          <a:xfrm>
            <a:off x="0" y="6620400"/>
            <a:ext cx="10076760" cy="9417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2400" kern="120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Cím helye 3">
            <a:extLst>
              <a:ext uri="{FF2B5EF4-FFF2-40B4-BE49-F238E27FC236}">
                <a16:creationId xmlns:a16="http://schemas.microsoft.com/office/drawing/2014/main" id="{11A41DF8-513A-4B7E-8510-E22FB64362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8E0D768-2E42-433D-892C-9B81E4A71B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4AE91CC7-979C-41FA-99C0-3D5263FAEDF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353E028D-9DDE-46E6-A2A5-D32B8712367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FFDF27D-A00C-4FC3-B88D-A721EAA675E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3A14737B-CB44-4AD4-8176-11F4855311D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solidFill>
            <a:srgbClr val="0066CC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F66A50-A389-499D-95FF-575F7946F3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034719"/>
            <a:ext cx="9071640" cy="1875240"/>
          </a:xfrm>
        </p:spPr>
        <p:txBody>
          <a:bodyPr vert="horz"/>
          <a:lstStyle/>
          <a:p>
            <a:pPr lvl="0"/>
            <a:r>
              <a:rPr lang="en-US">
                <a:cs typeface="Tahoma" pitchFamily="2"/>
              </a:rPr>
              <a:t>Vizsgaremek</a:t>
            </a:r>
            <a:br>
              <a:rPr lang="en-US">
                <a:cs typeface="Tahoma" pitchFamily="2"/>
              </a:rPr>
            </a:br>
            <a:br>
              <a:rPr lang="en-US">
                <a:cs typeface="Tahoma" pitchFamily="2"/>
              </a:rPr>
            </a:br>
            <a:r>
              <a:rPr lang="en-US">
                <a:cs typeface="Tahoma" pitchFamily="2"/>
              </a:rPr>
              <a:t>Mallász Barbara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73D326-3ABA-4363-AACD-2F1347FDC1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>
                <a:cs typeface="Tahoma" pitchFamily="2"/>
              </a:rPr>
              <a:t>EDUard oktatási rendszer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5E328C-64FB-4E37-BF3C-E66E62C1015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93902"/>
            <a:ext cx="9071640" cy="4759578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>
                <a:cs typeface="Tahoma" pitchFamily="2"/>
              </a:rPr>
              <a:t>Hallgatók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jelentkezése</a:t>
            </a:r>
            <a:r>
              <a:rPr lang="en-US" dirty="0">
                <a:cs typeface="Tahoma" pitchFamily="2"/>
              </a:rPr>
              <a:t>, </a:t>
            </a:r>
            <a:r>
              <a:rPr lang="en-US" dirty="0" err="1">
                <a:cs typeface="Tahoma" pitchFamily="2"/>
              </a:rPr>
              <a:t>adminisztrációja</a:t>
            </a:r>
            <a:endParaRPr lang="en-US" dirty="0">
              <a:cs typeface="Tahoma" pitchFamily="2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err="1">
                <a:cs typeface="Tahoma" pitchFamily="2"/>
              </a:rPr>
              <a:t>Szakok</a:t>
            </a:r>
            <a:r>
              <a:rPr lang="en-US" dirty="0">
                <a:cs typeface="Tahoma" pitchFamily="2"/>
              </a:rPr>
              <a:t>, </a:t>
            </a:r>
            <a:r>
              <a:rPr lang="en-US" dirty="0" err="1">
                <a:cs typeface="Tahoma" pitchFamily="2"/>
              </a:rPr>
              <a:t>képzési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programok</a:t>
            </a:r>
            <a:endParaRPr lang="en-US" dirty="0">
              <a:cs typeface="Tahoma" pitchFamily="2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err="1">
                <a:cs typeface="Tahoma" pitchFamily="2"/>
              </a:rPr>
              <a:t>Felvételi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vizsgák</a:t>
            </a:r>
            <a:endParaRPr lang="en-US" dirty="0">
              <a:cs typeface="Tahoma" pitchFamily="2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613F971C-625F-47BC-AF06-3694D79C07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9199" y="3211551"/>
            <a:ext cx="8661239" cy="31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1C0DDA-5B36-43FA-B9E4-7869C734BC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>
                <a:cs typeface="Tahoma" pitchFamily="2"/>
              </a:rPr>
              <a:t>Architektúra – POM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13573AA2-2205-498F-84F1-DEF1185E3DA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5640" y="1188719"/>
            <a:ext cx="8569800" cy="499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5D2921-34ED-470C-9A53-717BC90EF81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>
                <a:cs typeface="Tahoma" pitchFamily="2"/>
              </a:rPr>
              <a:t>mapping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946E89F6-4741-4A7E-8AF4-B8B97FECC13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1563119"/>
            <a:ext cx="3291839" cy="182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2B330BD3-3CFC-4A88-AFB4-4AC8F858092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24760" y="4153679"/>
            <a:ext cx="8319240" cy="1607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85299E9-1B57-47A8-BFB8-511C106B53D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204440" y="1554479"/>
            <a:ext cx="539676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0FA831-2856-4670-AFC2-4C9E813070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>
                <a:cs typeface="Tahoma" pitchFamily="2"/>
              </a:rPr>
              <a:t>mapping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30431C08-8294-4E54-AC69-F0D786CC5AF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2880" y="1850040"/>
            <a:ext cx="3838320" cy="153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7B716E67-E937-4533-BF72-705BD2D0981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6119" y="4208400"/>
            <a:ext cx="9143640" cy="109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CB152B03-45A8-4477-93BC-1BA984B0DA2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65760" y="1920239"/>
            <a:ext cx="4969800" cy="131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1A335A-A933-4D39-AECC-AE01C5E2E6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>
                <a:cs typeface="Tahoma" pitchFamily="2"/>
              </a:rPr>
              <a:t>Tesztek és tesztkövetelmények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D7CE477-040A-4C0E-893F-8C4B1C5114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63039"/>
            <a:ext cx="9071640" cy="4690440"/>
          </a:xfrm>
        </p:spPr>
        <p:txBody>
          <a:bodyPr vert="horz"/>
          <a:lstStyle/>
          <a:p>
            <a:pPr marL="914400" lvl="0" indent="-228600">
              <a:buSzPct val="45000"/>
              <a:buFont typeface="StarSymbol"/>
              <a:buChar char="●"/>
            </a:pPr>
            <a:r>
              <a:rPr lang="en-US" sz="1600" dirty="0" err="1">
                <a:cs typeface="Tahoma" pitchFamily="2"/>
              </a:rPr>
              <a:t>Bejelentkezés</a:t>
            </a:r>
            <a:r>
              <a:rPr lang="en-US" sz="1600" dirty="0">
                <a:cs typeface="Tahoma" pitchFamily="2"/>
              </a:rPr>
              <a:t> - TC1 (admin</a:t>
            </a:r>
            <a:r>
              <a:rPr lang="hu-HU" sz="1600" dirty="0">
                <a:cs typeface="Tahoma" pitchFamily="2"/>
              </a:rPr>
              <a:t> felhasználóval megfelelő kitöltés</a:t>
            </a:r>
            <a:r>
              <a:rPr lang="en-US" sz="1600" dirty="0">
                <a:cs typeface="Tahoma" pitchFamily="2"/>
              </a:rPr>
              <a:t>), TC2 (</a:t>
            </a:r>
            <a:r>
              <a:rPr lang="en-US" sz="1600" dirty="0" err="1">
                <a:cs typeface="Tahoma" pitchFamily="2"/>
              </a:rPr>
              <a:t>üres</a:t>
            </a:r>
            <a:r>
              <a:rPr lang="hu-HU" sz="1600" dirty="0">
                <a:cs typeface="Tahoma" pitchFamily="2"/>
              </a:rPr>
              <a:t> kitöltés</a:t>
            </a:r>
            <a:r>
              <a:rPr lang="en-US" sz="1600" dirty="0">
                <a:cs typeface="Tahoma" pitchFamily="2"/>
              </a:rPr>
              <a:t>) </a:t>
            </a:r>
            <a:endParaRPr lang="hu-HU" sz="1600" dirty="0">
              <a:cs typeface="Tahoma" pitchFamily="2"/>
            </a:endParaRPr>
          </a:p>
          <a:p>
            <a:pPr marL="914400" indent="-228600">
              <a:buSzPct val="45000"/>
              <a:buFont typeface="StarSymbol"/>
              <a:buChar char="●"/>
            </a:pPr>
            <a:r>
              <a:rPr lang="en-US" sz="1600" dirty="0" err="1">
                <a:cs typeface="Tahoma" pitchFamily="2"/>
              </a:rPr>
              <a:t>Regisztráció</a:t>
            </a:r>
            <a:r>
              <a:rPr lang="en-US" sz="1600" dirty="0">
                <a:cs typeface="Tahoma" pitchFamily="2"/>
              </a:rPr>
              <a:t> – </a:t>
            </a:r>
            <a:r>
              <a:rPr lang="hu-HU" sz="1600" dirty="0">
                <a:cs typeface="Tahoma" pitchFamily="2"/>
              </a:rPr>
              <a:t>egy </a:t>
            </a:r>
            <a:r>
              <a:rPr lang="hu-HU" sz="1600" dirty="0" err="1">
                <a:cs typeface="Tahoma" pitchFamily="2"/>
              </a:rPr>
              <a:t>user</a:t>
            </a:r>
            <a:r>
              <a:rPr lang="hu-HU" sz="1600" dirty="0">
                <a:cs typeface="Tahoma" pitchFamily="2"/>
              </a:rPr>
              <a:t> regisztrációja </a:t>
            </a:r>
            <a:r>
              <a:rPr lang="en-US" sz="1600" dirty="0">
                <a:cs typeface="Tahoma" pitchFamily="2"/>
              </a:rPr>
              <a:t>TC3 (</a:t>
            </a:r>
            <a:r>
              <a:rPr lang="en-US" sz="1600" dirty="0" err="1">
                <a:cs typeface="Tahoma" pitchFamily="2"/>
              </a:rPr>
              <a:t>megfelelő</a:t>
            </a:r>
            <a:r>
              <a:rPr lang="hu-HU" sz="1600" dirty="0">
                <a:cs typeface="Tahoma" pitchFamily="2"/>
              </a:rPr>
              <a:t> </a:t>
            </a:r>
            <a:r>
              <a:rPr lang="hu-HU" sz="1600" dirty="0" err="1">
                <a:cs typeface="Tahoma" pitchFamily="2"/>
              </a:rPr>
              <a:t>kitötés</a:t>
            </a:r>
            <a:r>
              <a:rPr lang="en-US" sz="1600" dirty="0">
                <a:cs typeface="Tahoma" pitchFamily="2"/>
              </a:rPr>
              <a:t>), TC4 (</a:t>
            </a:r>
            <a:r>
              <a:rPr lang="en-US" sz="1600" dirty="0" err="1">
                <a:cs typeface="Tahoma" pitchFamily="2"/>
              </a:rPr>
              <a:t>üres</a:t>
            </a:r>
            <a:r>
              <a:rPr lang="hu-HU" sz="1600" dirty="0">
                <a:cs typeface="Tahoma" pitchFamily="2"/>
              </a:rPr>
              <a:t> kitöltés</a:t>
            </a:r>
            <a:r>
              <a:rPr lang="en-US" sz="1600" dirty="0">
                <a:cs typeface="Tahoma" pitchFamily="2"/>
              </a:rPr>
              <a:t>)</a:t>
            </a:r>
          </a:p>
          <a:p>
            <a:pPr marL="914400" lvl="0" indent="-228600">
              <a:buSzPct val="45000"/>
              <a:buFont typeface="StarSymbol"/>
              <a:buChar char="●"/>
            </a:pPr>
            <a:r>
              <a:rPr lang="en-US" sz="1600" dirty="0">
                <a:cs typeface="Tahoma" pitchFamily="2"/>
              </a:rPr>
              <a:t>Help</a:t>
            </a:r>
            <a:r>
              <a:rPr lang="hu-HU" sz="1600" dirty="0">
                <a:cs typeface="Tahoma" pitchFamily="2"/>
              </a:rPr>
              <a:t> menüpont</a:t>
            </a:r>
            <a:r>
              <a:rPr lang="en-US" sz="1600" dirty="0">
                <a:cs typeface="Tahoma" pitchFamily="2"/>
              </a:rPr>
              <a:t> - TC5</a:t>
            </a:r>
          </a:p>
          <a:p>
            <a:pPr marL="914400" lvl="0" indent="-228600">
              <a:buSzPct val="45000"/>
              <a:buFont typeface="StarSymbol"/>
              <a:buChar char="●"/>
            </a:pPr>
            <a:r>
              <a:rPr lang="en-US" sz="1600" dirty="0" err="1">
                <a:cs typeface="Tahoma" pitchFamily="2"/>
              </a:rPr>
              <a:t>Adatok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listázása</a:t>
            </a:r>
            <a:r>
              <a:rPr lang="en-US" sz="1600" dirty="0">
                <a:cs typeface="Tahoma" pitchFamily="2"/>
              </a:rPr>
              <a:t> - TC6 user</a:t>
            </a:r>
            <a:r>
              <a:rPr lang="hu-HU" sz="1600" dirty="0" err="1">
                <a:cs typeface="Tahoma" pitchFamily="2"/>
              </a:rPr>
              <a:t>ek</a:t>
            </a:r>
            <a:r>
              <a:rPr lang="hu-HU" sz="1600" dirty="0">
                <a:cs typeface="Tahoma" pitchFamily="2"/>
              </a:rPr>
              <a:t> listázása</a:t>
            </a:r>
            <a:r>
              <a:rPr lang="en-US" sz="1600" dirty="0">
                <a:cs typeface="Tahoma" pitchFamily="2"/>
              </a:rPr>
              <a:t>, </a:t>
            </a:r>
          </a:p>
          <a:p>
            <a:pPr marL="914400" lvl="0" indent="-228600">
              <a:buSzPct val="45000"/>
              <a:buFont typeface="StarSymbol"/>
              <a:buChar char="●"/>
            </a:pPr>
            <a:r>
              <a:rPr lang="en-US" sz="1600" dirty="0" err="1">
                <a:cs typeface="Tahoma" pitchFamily="2"/>
              </a:rPr>
              <a:t>Több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oldalas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lista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bejárása</a:t>
            </a:r>
            <a:r>
              <a:rPr lang="en-US" sz="1600" dirty="0">
                <a:cs typeface="Tahoma" pitchFamily="2"/>
              </a:rPr>
              <a:t> - TC7 </a:t>
            </a:r>
            <a:r>
              <a:rPr lang="en-US" sz="1600" dirty="0" err="1">
                <a:cs typeface="Tahoma" pitchFamily="2"/>
              </a:rPr>
              <a:t>hallgatók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listázása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lapozással</a:t>
            </a:r>
            <a:endParaRPr lang="en-US" sz="1600" dirty="0">
              <a:cs typeface="Tahoma" pitchFamily="2"/>
            </a:endParaRPr>
          </a:p>
          <a:p>
            <a:pPr marL="914400" lvl="0" indent="-228600">
              <a:buSzPct val="45000"/>
              <a:buFont typeface="StarSymbol"/>
              <a:buChar char="●"/>
            </a:pPr>
            <a:r>
              <a:rPr lang="en-US" sz="1600" dirty="0" err="1">
                <a:cs typeface="Tahoma" pitchFamily="2"/>
              </a:rPr>
              <a:t>Új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adat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bevitel</a:t>
            </a:r>
            <a:r>
              <a:rPr lang="en-US" sz="1600" dirty="0">
                <a:cs typeface="Tahoma" pitchFamily="2"/>
              </a:rPr>
              <a:t> - TC8 </a:t>
            </a:r>
            <a:r>
              <a:rPr lang="hu-HU" sz="1600" dirty="0" err="1">
                <a:cs typeface="Tahoma" pitchFamily="2"/>
              </a:rPr>
              <a:t>new</a:t>
            </a:r>
            <a:r>
              <a:rPr lang="hu-HU" sz="1600" dirty="0">
                <a:cs typeface="Tahoma" pitchFamily="2"/>
              </a:rPr>
              <a:t> </a:t>
            </a:r>
            <a:r>
              <a:rPr lang="en-US" sz="1600" dirty="0">
                <a:cs typeface="Tahoma" pitchFamily="2"/>
              </a:rPr>
              <a:t>entrance exam</a:t>
            </a:r>
            <a:r>
              <a:rPr lang="hu-HU" sz="1600" dirty="0">
                <a:cs typeface="Tahoma" pitchFamily="2"/>
              </a:rPr>
              <a:t> felvétele</a:t>
            </a:r>
            <a:endParaRPr lang="en-US" sz="1600" dirty="0">
              <a:cs typeface="Tahoma" pitchFamily="2"/>
            </a:endParaRPr>
          </a:p>
          <a:p>
            <a:pPr marL="914400" lvl="0" indent="-228600">
              <a:buSzPct val="45000"/>
              <a:buFont typeface="StarSymbol"/>
              <a:buChar char="●"/>
            </a:pPr>
            <a:r>
              <a:rPr lang="en-US" sz="1600" dirty="0" err="1">
                <a:cs typeface="Tahoma" pitchFamily="2"/>
              </a:rPr>
              <a:t>Ismételt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és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sorozatos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adatbevitel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adatforrásból</a:t>
            </a:r>
            <a:r>
              <a:rPr lang="en-US" sz="1600" dirty="0">
                <a:cs typeface="Tahoma" pitchFamily="2"/>
              </a:rPr>
              <a:t> - TC9 </a:t>
            </a:r>
            <a:r>
              <a:rPr lang="en-US" sz="1600" dirty="0" err="1">
                <a:cs typeface="Tahoma" pitchFamily="2"/>
              </a:rPr>
              <a:t>új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hallgatók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tömeges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felvitele</a:t>
            </a:r>
            <a:r>
              <a:rPr lang="en-US" sz="1600" dirty="0">
                <a:cs typeface="Tahoma" pitchFamily="2"/>
              </a:rPr>
              <a:t> CSV </a:t>
            </a:r>
            <a:r>
              <a:rPr lang="en-US" sz="1600" dirty="0" err="1">
                <a:cs typeface="Tahoma" pitchFamily="2"/>
              </a:rPr>
              <a:t>fileból</a:t>
            </a:r>
            <a:endParaRPr lang="en-US" sz="1600" dirty="0">
              <a:cs typeface="Tahoma" pitchFamily="2"/>
            </a:endParaRPr>
          </a:p>
          <a:p>
            <a:pPr marL="914400" lvl="0" indent="-228600">
              <a:buSzPct val="45000"/>
              <a:buFont typeface="StarSymbol"/>
              <a:buChar char="●"/>
            </a:pPr>
            <a:r>
              <a:rPr lang="en-US" sz="1600" dirty="0" err="1">
                <a:cs typeface="Tahoma" pitchFamily="2"/>
              </a:rPr>
              <a:t>Meglévő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adat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módosítás</a:t>
            </a:r>
            <a:r>
              <a:rPr lang="en-US" sz="1600" dirty="0">
                <a:cs typeface="Tahoma" pitchFamily="2"/>
              </a:rPr>
              <a:t> - TC10</a:t>
            </a:r>
            <a:r>
              <a:rPr lang="hu-HU" sz="1600" dirty="0">
                <a:cs typeface="Tahoma" pitchFamily="2"/>
              </a:rPr>
              <a:t> egy</a:t>
            </a:r>
            <a:r>
              <a:rPr lang="en-US" sz="1600" dirty="0">
                <a:cs typeface="Tahoma" pitchFamily="2"/>
              </a:rPr>
              <a:t> program </a:t>
            </a:r>
            <a:r>
              <a:rPr lang="en-US" sz="1600" dirty="0" err="1">
                <a:cs typeface="Tahoma" pitchFamily="2"/>
              </a:rPr>
              <a:t>Neptun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kódjának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módosítása</a:t>
            </a:r>
            <a:endParaRPr lang="en-US" sz="1600" dirty="0">
              <a:cs typeface="Tahoma" pitchFamily="2"/>
            </a:endParaRPr>
          </a:p>
          <a:p>
            <a:pPr marL="914400" lvl="0" indent="-228600">
              <a:buSzPct val="45000"/>
              <a:buFont typeface="StarSymbol"/>
              <a:buChar char="●"/>
            </a:pPr>
            <a:r>
              <a:rPr lang="en-US" sz="1600" dirty="0">
                <a:cs typeface="Tahoma" pitchFamily="2"/>
              </a:rPr>
              <a:t>Adat </a:t>
            </a:r>
            <a:r>
              <a:rPr lang="en-US" sz="1600" dirty="0" err="1">
                <a:cs typeface="Tahoma" pitchFamily="2"/>
              </a:rPr>
              <a:t>vagy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adatok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törlése</a:t>
            </a:r>
            <a:r>
              <a:rPr lang="en-US" sz="1600" dirty="0">
                <a:cs typeface="Tahoma" pitchFamily="2"/>
              </a:rPr>
              <a:t> - TC11 </a:t>
            </a:r>
            <a:r>
              <a:rPr lang="hu-HU" sz="1600" dirty="0">
                <a:cs typeface="Tahoma" pitchFamily="2"/>
              </a:rPr>
              <a:t>egy </a:t>
            </a:r>
            <a:r>
              <a:rPr lang="en-US" sz="1600" dirty="0">
                <a:cs typeface="Tahoma" pitchFamily="2"/>
              </a:rPr>
              <a:t>user </a:t>
            </a:r>
            <a:r>
              <a:rPr lang="en-US" sz="1600" dirty="0" err="1">
                <a:cs typeface="Tahoma" pitchFamily="2"/>
              </a:rPr>
              <a:t>törlése</a:t>
            </a:r>
            <a:endParaRPr lang="en-US" sz="1600" dirty="0">
              <a:cs typeface="Tahoma" pitchFamily="2"/>
            </a:endParaRPr>
          </a:p>
          <a:p>
            <a:pPr marL="914400" lvl="0" indent="-228600">
              <a:buSzPct val="45000"/>
              <a:buFont typeface="StarSymbol"/>
              <a:buChar char="●"/>
            </a:pPr>
            <a:r>
              <a:rPr lang="en-US" sz="1600" dirty="0" err="1">
                <a:cs typeface="Tahoma" pitchFamily="2"/>
              </a:rPr>
              <a:t>Adatok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lementése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felületről</a:t>
            </a:r>
            <a:r>
              <a:rPr lang="en-US" sz="1600" dirty="0">
                <a:cs typeface="Tahoma" pitchFamily="2"/>
              </a:rPr>
              <a:t> - TC12 </a:t>
            </a:r>
            <a:r>
              <a:rPr lang="hu-HU" sz="1600" dirty="0">
                <a:cs typeface="Tahoma" pitchFamily="2"/>
              </a:rPr>
              <a:t>a </a:t>
            </a:r>
            <a:r>
              <a:rPr lang="en-US" sz="1600" dirty="0" err="1">
                <a:cs typeface="Tahoma" pitchFamily="2"/>
              </a:rPr>
              <a:t>programok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kimentése</a:t>
            </a:r>
            <a:r>
              <a:rPr lang="en-US" sz="1600" dirty="0">
                <a:cs typeface="Tahoma" pitchFamily="2"/>
              </a:rPr>
              <a:t> CSV</a:t>
            </a:r>
            <a:r>
              <a:rPr lang="hu-HU" sz="1600" dirty="0">
                <a:cs typeface="Tahoma" pitchFamily="2"/>
              </a:rPr>
              <a:t> </a:t>
            </a:r>
            <a:r>
              <a:rPr lang="hu-HU" sz="1600" dirty="0" err="1">
                <a:cs typeface="Tahoma" pitchFamily="2"/>
              </a:rPr>
              <a:t>fileba</a:t>
            </a:r>
            <a:endParaRPr lang="en-US" sz="1600" dirty="0">
              <a:cs typeface="Tahoma" pitchFamily="2"/>
            </a:endParaRPr>
          </a:p>
          <a:p>
            <a:pPr marL="914400" lvl="0" indent="-228600">
              <a:buSzPct val="45000"/>
              <a:buFont typeface="StarSymbol"/>
              <a:buChar char="●"/>
            </a:pPr>
            <a:r>
              <a:rPr lang="en-US" sz="1600" dirty="0" err="1">
                <a:cs typeface="Tahoma" pitchFamily="2"/>
              </a:rPr>
              <a:t>Kijelentkezés</a:t>
            </a:r>
            <a:r>
              <a:rPr lang="en-US" sz="1600" dirty="0">
                <a:cs typeface="Tahoma" pitchFamily="2"/>
              </a:rPr>
              <a:t> - TC13 </a:t>
            </a:r>
            <a:r>
              <a:rPr lang="en-US" sz="1600" dirty="0" err="1">
                <a:cs typeface="Tahoma" pitchFamily="2"/>
              </a:rPr>
              <a:t>kijelentkezés</a:t>
            </a:r>
            <a:r>
              <a:rPr lang="en-US" sz="1600" dirty="0">
                <a:cs typeface="Tahoma" pitchFamily="2"/>
              </a:rPr>
              <a:t>, </a:t>
            </a:r>
            <a:r>
              <a:rPr lang="en-US" sz="1600" dirty="0" err="1">
                <a:cs typeface="Tahoma" pitchFamily="2"/>
              </a:rPr>
              <a:t>ellenőrzéssel</a:t>
            </a:r>
            <a:r>
              <a:rPr lang="en-US" sz="1600" dirty="0">
                <a:cs typeface="Tahoma" pitchFamily="2"/>
              </a:rPr>
              <a:t>, </a:t>
            </a:r>
            <a:r>
              <a:rPr lang="en-US" sz="1600" dirty="0" err="1">
                <a:cs typeface="Tahoma" pitchFamily="2"/>
              </a:rPr>
              <a:t>hogy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nem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enged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betölteni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belső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oldalakat</a:t>
            </a:r>
            <a:r>
              <a:rPr lang="en-US" sz="1600" dirty="0">
                <a:cs typeface="Tahoma" pitchFamily="2"/>
              </a:rPr>
              <a:t>, de </a:t>
            </a:r>
            <a:r>
              <a:rPr lang="en-US" sz="1600" dirty="0" err="1">
                <a:cs typeface="Tahoma" pitchFamily="2"/>
              </a:rPr>
              <a:t>ellenőrzés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nélkül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mindenütt</a:t>
            </a:r>
            <a:r>
              <a:rPr lang="en-US" sz="1600" dirty="0">
                <a:cs typeface="Tahoma" pitchFamily="2"/>
              </a:rPr>
              <a:t> </a:t>
            </a:r>
            <a:r>
              <a:rPr lang="en-US" sz="1600" dirty="0" err="1">
                <a:cs typeface="Tahoma" pitchFamily="2"/>
              </a:rPr>
              <a:t>szerepel</a:t>
            </a:r>
            <a:endParaRPr lang="en-US" sz="1600" dirty="0">
              <a:cs typeface="Tahoma" pitchFamily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D286A5-98DC-4DDC-8151-34B667EBD4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>
                <a:cs typeface="Tahoma" pitchFamily="2"/>
              </a:rPr>
              <a:t>Tesztek kiértékelése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5AFA116-5776-4117-964E-EDC7F2283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819" y="1170878"/>
            <a:ext cx="4535327" cy="530321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E14B4D7-888F-4371-A357-F4B98C0A1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82" y="1170878"/>
            <a:ext cx="4535327" cy="53032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_Cur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_Curv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155</Words>
  <Application>Microsoft Office PowerPoint</Application>
  <PresentationFormat>Szélesvásznú</PresentationFormat>
  <Paragraphs>28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Liberation Sans</vt:lpstr>
      <vt:lpstr>StarSymbol</vt:lpstr>
      <vt:lpstr>Blue_Curve</vt:lpstr>
      <vt:lpstr>Blue_Curve1</vt:lpstr>
      <vt:lpstr>Vizsgaremek  Mallász Barbara</vt:lpstr>
      <vt:lpstr>EDUard oktatási rendszer</vt:lpstr>
      <vt:lpstr>Architektúra – POM</vt:lpstr>
      <vt:lpstr>mapping</vt:lpstr>
      <vt:lpstr>mapping</vt:lpstr>
      <vt:lpstr>Tesztek és tesztkövetelmények</vt:lpstr>
      <vt:lpstr>Tesztek kiértékelése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creator>Mallász Barbara</dc:creator>
  <cp:lastModifiedBy>Barbara Mallász</cp:lastModifiedBy>
  <cp:revision>33</cp:revision>
  <dcterms:created xsi:type="dcterms:W3CDTF">2022-06-23T14:47:50Z</dcterms:created>
  <dcterms:modified xsi:type="dcterms:W3CDTF">2022-06-23T20:49:08Z</dcterms:modified>
</cp:coreProperties>
</file>