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3"/>
  </p:notesMasterIdLst>
  <p:sldIdLst>
    <p:sldId id="256" r:id="rId3"/>
    <p:sldId id="258" r:id="rId4"/>
    <p:sldId id="257" r:id="rId5"/>
    <p:sldId id="259" r:id="rId6"/>
    <p:sldId id="260" r:id="rId7"/>
    <p:sldId id="261" r:id="rId8"/>
    <p:sldId id="266"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6" autoAdjust="0"/>
    <p:restoredTop sz="86275" autoAdjust="0"/>
  </p:normalViewPr>
  <p:slideViewPr>
    <p:cSldViewPr snapToGrid="0">
      <p:cViewPr>
        <p:scale>
          <a:sx n="60" d="100"/>
          <a:sy n="60" d="100"/>
        </p:scale>
        <p:origin x="1046"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B6549-8EE0-4DFB-BFB6-4AB664DD0AE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ECC7B9E-90B5-461D-B8CB-46B73D4AF3B6}">
      <dgm:prSet phldrT="[Text]"/>
      <dgm:spPr/>
      <dgm:t>
        <a:bodyPr/>
        <a:lstStyle/>
        <a:p>
          <a:r>
            <a:rPr lang="en-US" dirty="0"/>
            <a:t>Return ticket raised on system</a:t>
          </a:r>
        </a:p>
      </dgm:t>
    </dgm:pt>
    <dgm:pt modelId="{E63B10BD-54CB-4354-8CF6-A5DB557BC0C8}" type="parTrans" cxnId="{231FE320-8ED9-41C6-94C2-E6F1874B6A7D}">
      <dgm:prSet/>
      <dgm:spPr/>
      <dgm:t>
        <a:bodyPr/>
        <a:lstStyle/>
        <a:p>
          <a:endParaRPr lang="en-US"/>
        </a:p>
      </dgm:t>
    </dgm:pt>
    <dgm:pt modelId="{25A334E4-E6E2-441E-B005-E0CC65996B56}" type="sibTrans" cxnId="{231FE320-8ED9-41C6-94C2-E6F1874B6A7D}">
      <dgm:prSet/>
      <dgm:spPr/>
      <dgm:t>
        <a:bodyPr/>
        <a:lstStyle/>
        <a:p>
          <a:endParaRPr lang="en-US"/>
        </a:p>
      </dgm:t>
    </dgm:pt>
    <dgm:pt modelId="{AAB443AB-7A22-4A34-80F7-4EFDDCA2E3CF}">
      <dgm:prSet phldrT="[Text]"/>
      <dgm:spPr/>
      <dgm:t>
        <a:bodyPr/>
        <a:lstStyle/>
        <a:p>
          <a:r>
            <a:rPr lang="en-US" dirty="0"/>
            <a:t>Return label issued to customer</a:t>
          </a:r>
        </a:p>
      </dgm:t>
    </dgm:pt>
    <dgm:pt modelId="{E624BAC5-09E6-4592-93BA-808F9BB96DE0}" type="parTrans" cxnId="{9C743010-5B76-4B9A-91B2-92CC4D8C54A7}">
      <dgm:prSet/>
      <dgm:spPr/>
      <dgm:t>
        <a:bodyPr/>
        <a:lstStyle/>
        <a:p>
          <a:endParaRPr lang="en-US"/>
        </a:p>
      </dgm:t>
    </dgm:pt>
    <dgm:pt modelId="{0D1821E4-E2C0-44A9-8D62-E7E8AB9F9FF0}" type="sibTrans" cxnId="{9C743010-5B76-4B9A-91B2-92CC4D8C54A7}">
      <dgm:prSet/>
      <dgm:spPr/>
      <dgm:t>
        <a:bodyPr/>
        <a:lstStyle/>
        <a:p>
          <a:endParaRPr lang="en-US"/>
        </a:p>
      </dgm:t>
    </dgm:pt>
    <dgm:pt modelId="{F4BB8471-8C3A-4937-A10F-11E42B271443}">
      <dgm:prSet phldrT="[Text]"/>
      <dgm:spPr>
        <a:ln w="57150">
          <a:solidFill>
            <a:srgbClr val="FF0000"/>
          </a:solidFill>
        </a:ln>
      </dgm:spPr>
      <dgm:t>
        <a:bodyPr/>
        <a:lstStyle/>
        <a:p>
          <a:r>
            <a:rPr lang="en-US" dirty="0"/>
            <a:t>Customer deposits package to courier office</a:t>
          </a:r>
        </a:p>
      </dgm:t>
    </dgm:pt>
    <dgm:pt modelId="{5D8198F2-1E19-42AD-B9FC-B42904A40C2F}" type="parTrans" cxnId="{76C7C49D-A4F4-4242-8B29-ACAA5AC825DF}">
      <dgm:prSet/>
      <dgm:spPr/>
      <dgm:t>
        <a:bodyPr/>
        <a:lstStyle/>
        <a:p>
          <a:endParaRPr lang="en-US"/>
        </a:p>
      </dgm:t>
    </dgm:pt>
    <dgm:pt modelId="{E2E52019-7402-4E88-A872-80873336F659}" type="sibTrans" cxnId="{76C7C49D-A4F4-4242-8B29-ACAA5AC825DF}">
      <dgm:prSet/>
      <dgm:spPr/>
      <dgm:t>
        <a:bodyPr/>
        <a:lstStyle/>
        <a:p>
          <a:endParaRPr lang="en-US"/>
        </a:p>
      </dgm:t>
    </dgm:pt>
    <dgm:pt modelId="{664699A1-04F8-4AB7-8F55-CBA366FB0492}">
      <dgm:prSet phldrT="[Text]"/>
      <dgm:spPr>
        <a:ln w="57150">
          <a:solidFill>
            <a:srgbClr val="FF0000"/>
          </a:solidFill>
        </a:ln>
      </dgm:spPr>
      <dgm:t>
        <a:bodyPr/>
        <a:lstStyle/>
        <a:p>
          <a:r>
            <a:rPr lang="en-US" dirty="0"/>
            <a:t>Package received at depot by courier company</a:t>
          </a:r>
        </a:p>
      </dgm:t>
    </dgm:pt>
    <dgm:pt modelId="{6B839045-9CA3-46BA-A4A5-62375BC97A6D}" type="parTrans" cxnId="{A9608BE4-4D4C-45FA-8996-BD1A4E0F06BD}">
      <dgm:prSet/>
      <dgm:spPr/>
      <dgm:t>
        <a:bodyPr/>
        <a:lstStyle/>
        <a:p>
          <a:endParaRPr lang="en-US"/>
        </a:p>
      </dgm:t>
    </dgm:pt>
    <dgm:pt modelId="{6D92F133-EA97-49E5-8AC7-A916D3D96061}" type="sibTrans" cxnId="{A9608BE4-4D4C-45FA-8996-BD1A4E0F06BD}">
      <dgm:prSet/>
      <dgm:spPr/>
      <dgm:t>
        <a:bodyPr/>
        <a:lstStyle/>
        <a:p>
          <a:endParaRPr lang="en-US"/>
        </a:p>
      </dgm:t>
    </dgm:pt>
    <dgm:pt modelId="{18560CC0-8600-4991-8B06-3410BA6EBE6C}">
      <dgm:prSet phldrT="[Text]"/>
      <dgm:spPr>
        <a:ln w="57150">
          <a:solidFill>
            <a:srgbClr val="FF0000"/>
          </a:solidFill>
        </a:ln>
      </dgm:spPr>
      <dgm:t>
        <a:bodyPr/>
        <a:lstStyle/>
        <a:p>
          <a:r>
            <a:rPr lang="en-US" dirty="0"/>
            <a:t>Transit to the e-commerce company’s depot</a:t>
          </a:r>
        </a:p>
      </dgm:t>
    </dgm:pt>
    <dgm:pt modelId="{6EB7AF3D-52AA-49F7-8446-C056F7894B1F}" type="parTrans" cxnId="{19B69F29-0697-4733-B3F9-A39CDC22B614}">
      <dgm:prSet/>
      <dgm:spPr/>
      <dgm:t>
        <a:bodyPr/>
        <a:lstStyle/>
        <a:p>
          <a:endParaRPr lang="en-US"/>
        </a:p>
      </dgm:t>
    </dgm:pt>
    <dgm:pt modelId="{BD4A33BC-1F1E-463F-9880-A8CE27D5E9FE}" type="sibTrans" cxnId="{19B69F29-0697-4733-B3F9-A39CDC22B614}">
      <dgm:prSet/>
      <dgm:spPr/>
      <dgm:t>
        <a:bodyPr/>
        <a:lstStyle/>
        <a:p>
          <a:endParaRPr lang="en-US"/>
        </a:p>
      </dgm:t>
    </dgm:pt>
    <dgm:pt modelId="{97F6BF45-8F70-4979-8201-66F2D536504A}">
      <dgm:prSet/>
      <dgm:spPr/>
      <dgm:t>
        <a:bodyPr/>
        <a:lstStyle/>
        <a:p>
          <a:r>
            <a:rPr lang="en-US" dirty="0"/>
            <a:t>Package inspected by the depot staff</a:t>
          </a:r>
        </a:p>
      </dgm:t>
    </dgm:pt>
    <dgm:pt modelId="{3B46C489-4C01-4805-96D3-BA3A617A3E65}" type="parTrans" cxnId="{AB843DB5-5BF8-4063-B94C-6F3067DA546F}">
      <dgm:prSet/>
      <dgm:spPr/>
      <dgm:t>
        <a:bodyPr/>
        <a:lstStyle/>
        <a:p>
          <a:endParaRPr lang="en-US"/>
        </a:p>
      </dgm:t>
    </dgm:pt>
    <dgm:pt modelId="{F3A4EBCD-44DE-4823-AE4B-5B1CB0800984}" type="sibTrans" cxnId="{AB843DB5-5BF8-4063-B94C-6F3067DA546F}">
      <dgm:prSet/>
      <dgm:spPr/>
      <dgm:t>
        <a:bodyPr/>
        <a:lstStyle/>
        <a:p>
          <a:endParaRPr lang="en-US"/>
        </a:p>
      </dgm:t>
    </dgm:pt>
    <dgm:pt modelId="{01EE63B8-782C-4F71-BC64-D43E6009701D}" type="pres">
      <dgm:prSet presAssocID="{49DB6549-8EE0-4DFB-BFB6-4AB664DD0AEF}" presName="diagram" presStyleCnt="0">
        <dgm:presLayoutVars>
          <dgm:dir/>
          <dgm:resizeHandles val="exact"/>
        </dgm:presLayoutVars>
      </dgm:prSet>
      <dgm:spPr/>
    </dgm:pt>
    <dgm:pt modelId="{0825423E-D40D-46CE-BC1D-8B52706B56DD}" type="pres">
      <dgm:prSet presAssocID="{5ECC7B9E-90B5-461D-B8CB-46B73D4AF3B6}" presName="node" presStyleLbl="node1" presStyleIdx="0" presStyleCnt="6">
        <dgm:presLayoutVars>
          <dgm:bulletEnabled val="1"/>
        </dgm:presLayoutVars>
      </dgm:prSet>
      <dgm:spPr/>
    </dgm:pt>
    <dgm:pt modelId="{AFD3483B-3C38-4E5D-961A-544825182533}" type="pres">
      <dgm:prSet presAssocID="{25A334E4-E6E2-441E-B005-E0CC65996B56}" presName="sibTrans" presStyleLbl="sibTrans2D1" presStyleIdx="0" presStyleCnt="5"/>
      <dgm:spPr/>
    </dgm:pt>
    <dgm:pt modelId="{838581E0-86D8-4BD0-9DE4-23F442A295FB}" type="pres">
      <dgm:prSet presAssocID="{25A334E4-E6E2-441E-B005-E0CC65996B56}" presName="connectorText" presStyleLbl="sibTrans2D1" presStyleIdx="0" presStyleCnt="5"/>
      <dgm:spPr/>
    </dgm:pt>
    <dgm:pt modelId="{5EF244FE-320D-4A64-8A32-88FEF50EF7C2}" type="pres">
      <dgm:prSet presAssocID="{AAB443AB-7A22-4A34-80F7-4EFDDCA2E3CF}" presName="node" presStyleLbl="node1" presStyleIdx="1" presStyleCnt="6">
        <dgm:presLayoutVars>
          <dgm:bulletEnabled val="1"/>
        </dgm:presLayoutVars>
      </dgm:prSet>
      <dgm:spPr/>
    </dgm:pt>
    <dgm:pt modelId="{32055B86-D95B-410D-941A-A21F0B72F845}" type="pres">
      <dgm:prSet presAssocID="{0D1821E4-E2C0-44A9-8D62-E7E8AB9F9FF0}" presName="sibTrans" presStyleLbl="sibTrans2D1" presStyleIdx="1" presStyleCnt="5"/>
      <dgm:spPr/>
    </dgm:pt>
    <dgm:pt modelId="{AC863DA0-EF48-41C8-9C8C-4809F134E1C9}" type="pres">
      <dgm:prSet presAssocID="{0D1821E4-E2C0-44A9-8D62-E7E8AB9F9FF0}" presName="connectorText" presStyleLbl="sibTrans2D1" presStyleIdx="1" presStyleCnt="5"/>
      <dgm:spPr/>
    </dgm:pt>
    <dgm:pt modelId="{B3A8540F-0B8B-4511-A439-18921596FA53}" type="pres">
      <dgm:prSet presAssocID="{F4BB8471-8C3A-4937-A10F-11E42B271443}" presName="node" presStyleLbl="node1" presStyleIdx="2" presStyleCnt="6">
        <dgm:presLayoutVars>
          <dgm:bulletEnabled val="1"/>
        </dgm:presLayoutVars>
      </dgm:prSet>
      <dgm:spPr/>
    </dgm:pt>
    <dgm:pt modelId="{CFB6FA5E-C678-4885-A724-E1E904009C69}" type="pres">
      <dgm:prSet presAssocID="{E2E52019-7402-4E88-A872-80873336F659}" presName="sibTrans" presStyleLbl="sibTrans2D1" presStyleIdx="2" presStyleCnt="5"/>
      <dgm:spPr/>
    </dgm:pt>
    <dgm:pt modelId="{D29E11FB-F9B6-438D-A872-7ED20B95D9CB}" type="pres">
      <dgm:prSet presAssocID="{E2E52019-7402-4E88-A872-80873336F659}" presName="connectorText" presStyleLbl="sibTrans2D1" presStyleIdx="2" presStyleCnt="5"/>
      <dgm:spPr/>
    </dgm:pt>
    <dgm:pt modelId="{7C98FC25-73D1-447C-BA93-6C6FB5B91389}" type="pres">
      <dgm:prSet presAssocID="{664699A1-04F8-4AB7-8F55-CBA366FB0492}" presName="node" presStyleLbl="node1" presStyleIdx="3" presStyleCnt="6">
        <dgm:presLayoutVars>
          <dgm:bulletEnabled val="1"/>
        </dgm:presLayoutVars>
      </dgm:prSet>
      <dgm:spPr/>
    </dgm:pt>
    <dgm:pt modelId="{A81645C6-73ED-4209-AAB5-1C3A71758E2D}" type="pres">
      <dgm:prSet presAssocID="{6D92F133-EA97-49E5-8AC7-A916D3D96061}" presName="sibTrans" presStyleLbl="sibTrans2D1" presStyleIdx="3" presStyleCnt="5"/>
      <dgm:spPr/>
    </dgm:pt>
    <dgm:pt modelId="{CBD7A07E-FA7A-4BEB-BC49-6B4E52536EFB}" type="pres">
      <dgm:prSet presAssocID="{6D92F133-EA97-49E5-8AC7-A916D3D96061}" presName="connectorText" presStyleLbl="sibTrans2D1" presStyleIdx="3" presStyleCnt="5"/>
      <dgm:spPr/>
    </dgm:pt>
    <dgm:pt modelId="{E36ACECF-8747-4EF5-90CE-53F0F7C4F64D}" type="pres">
      <dgm:prSet presAssocID="{18560CC0-8600-4991-8B06-3410BA6EBE6C}" presName="node" presStyleLbl="node1" presStyleIdx="4" presStyleCnt="6">
        <dgm:presLayoutVars>
          <dgm:bulletEnabled val="1"/>
        </dgm:presLayoutVars>
      </dgm:prSet>
      <dgm:spPr/>
    </dgm:pt>
    <dgm:pt modelId="{14A9D352-7009-417F-A4E0-6F9393B2DC01}" type="pres">
      <dgm:prSet presAssocID="{BD4A33BC-1F1E-463F-9880-A8CE27D5E9FE}" presName="sibTrans" presStyleLbl="sibTrans2D1" presStyleIdx="4" presStyleCnt="5"/>
      <dgm:spPr/>
    </dgm:pt>
    <dgm:pt modelId="{7C6FFADF-73B9-453B-AECB-0843070D052E}" type="pres">
      <dgm:prSet presAssocID="{BD4A33BC-1F1E-463F-9880-A8CE27D5E9FE}" presName="connectorText" presStyleLbl="sibTrans2D1" presStyleIdx="4" presStyleCnt="5"/>
      <dgm:spPr/>
    </dgm:pt>
    <dgm:pt modelId="{C3B485CF-53B1-475C-8514-4E4093FB855B}" type="pres">
      <dgm:prSet presAssocID="{97F6BF45-8F70-4979-8201-66F2D536504A}" presName="node" presStyleLbl="node1" presStyleIdx="5" presStyleCnt="6">
        <dgm:presLayoutVars>
          <dgm:bulletEnabled val="1"/>
        </dgm:presLayoutVars>
      </dgm:prSet>
      <dgm:spPr/>
    </dgm:pt>
  </dgm:ptLst>
  <dgm:cxnLst>
    <dgm:cxn modelId="{9C743010-5B76-4B9A-91B2-92CC4D8C54A7}" srcId="{49DB6549-8EE0-4DFB-BFB6-4AB664DD0AEF}" destId="{AAB443AB-7A22-4A34-80F7-4EFDDCA2E3CF}" srcOrd="1" destOrd="0" parTransId="{E624BAC5-09E6-4592-93BA-808F9BB96DE0}" sibTransId="{0D1821E4-E2C0-44A9-8D62-E7E8AB9F9FF0}"/>
    <dgm:cxn modelId="{DE34C91E-A0F1-4893-8BE0-144D75325960}" type="presOf" srcId="{BD4A33BC-1F1E-463F-9880-A8CE27D5E9FE}" destId="{7C6FFADF-73B9-453B-AECB-0843070D052E}" srcOrd="1" destOrd="0" presId="urn:microsoft.com/office/officeart/2005/8/layout/process5"/>
    <dgm:cxn modelId="{D407271F-F3B0-4BB1-BA11-CC274D317A81}" type="presOf" srcId="{F4BB8471-8C3A-4937-A10F-11E42B271443}" destId="{B3A8540F-0B8B-4511-A439-18921596FA53}" srcOrd="0" destOrd="0" presId="urn:microsoft.com/office/officeart/2005/8/layout/process5"/>
    <dgm:cxn modelId="{231FE320-8ED9-41C6-94C2-E6F1874B6A7D}" srcId="{49DB6549-8EE0-4DFB-BFB6-4AB664DD0AEF}" destId="{5ECC7B9E-90B5-461D-B8CB-46B73D4AF3B6}" srcOrd="0" destOrd="0" parTransId="{E63B10BD-54CB-4354-8CF6-A5DB557BC0C8}" sibTransId="{25A334E4-E6E2-441E-B005-E0CC65996B56}"/>
    <dgm:cxn modelId="{19B69F29-0697-4733-B3F9-A39CDC22B614}" srcId="{49DB6549-8EE0-4DFB-BFB6-4AB664DD0AEF}" destId="{18560CC0-8600-4991-8B06-3410BA6EBE6C}" srcOrd="4" destOrd="0" parTransId="{6EB7AF3D-52AA-49F7-8446-C056F7894B1F}" sibTransId="{BD4A33BC-1F1E-463F-9880-A8CE27D5E9FE}"/>
    <dgm:cxn modelId="{6E650634-267D-4B49-B3DF-C49FB633F619}" type="presOf" srcId="{97F6BF45-8F70-4979-8201-66F2D536504A}" destId="{C3B485CF-53B1-475C-8514-4E4093FB855B}" srcOrd="0" destOrd="0" presId="urn:microsoft.com/office/officeart/2005/8/layout/process5"/>
    <dgm:cxn modelId="{CC308E37-1656-4BDD-ABF9-39C4EE3F9A32}" type="presOf" srcId="{25A334E4-E6E2-441E-B005-E0CC65996B56}" destId="{838581E0-86D8-4BD0-9DE4-23F442A295FB}" srcOrd="1" destOrd="0" presId="urn:microsoft.com/office/officeart/2005/8/layout/process5"/>
    <dgm:cxn modelId="{DF89DE60-C4F9-4C13-A6E6-0BE0E9508FBA}" type="presOf" srcId="{6D92F133-EA97-49E5-8AC7-A916D3D96061}" destId="{CBD7A07E-FA7A-4BEB-BC49-6B4E52536EFB}" srcOrd="1" destOrd="0" presId="urn:microsoft.com/office/officeart/2005/8/layout/process5"/>
    <dgm:cxn modelId="{9737C441-54D6-4851-8273-4E20D12F764B}" type="presOf" srcId="{6D92F133-EA97-49E5-8AC7-A916D3D96061}" destId="{A81645C6-73ED-4209-AAB5-1C3A71758E2D}" srcOrd="0" destOrd="0" presId="urn:microsoft.com/office/officeart/2005/8/layout/process5"/>
    <dgm:cxn modelId="{7AC4A550-8145-4619-BAFF-17FC0425AAFB}" type="presOf" srcId="{AAB443AB-7A22-4A34-80F7-4EFDDCA2E3CF}" destId="{5EF244FE-320D-4A64-8A32-88FEF50EF7C2}" srcOrd="0" destOrd="0" presId="urn:microsoft.com/office/officeart/2005/8/layout/process5"/>
    <dgm:cxn modelId="{67EA0480-2075-443A-9D97-367F4BED9A30}" type="presOf" srcId="{E2E52019-7402-4E88-A872-80873336F659}" destId="{CFB6FA5E-C678-4885-A724-E1E904009C69}" srcOrd="0" destOrd="0" presId="urn:microsoft.com/office/officeart/2005/8/layout/process5"/>
    <dgm:cxn modelId="{B17D2387-E33F-4576-8886-AEE7003C5639}" type="presOf" srcId="{18560CC0-8600-4991-8B06-3410BA6EBE6C}" destId="{E36ACECF-8747-4EF5-90CE-53F0F7C4F64D}" srcOrd="0" destOrd="0" presId="urn:microsoft.com/office/officeart/2005/8/layout/process5"/>
    <dgm:cxn modelId="{19C5EE89-D835-42B8-90EC-BDA644F0A407}" type="presOf" srcId="{0D1821E4-E2C0-44A9-8D62-E7E8AB9F9FF0}" destId="{32055B86-D95B-410D-941A-A21F0B72F845}" srcOrd="0" destOrd="0" presId="urn:microsoft.com/office/officeart/2005/8/layout/process5"/>
    <dgm:cxn modelId="{971EEF94-CC73-44B8-BBF5-BB3EBB05299C}" type="presOf" srcId="{0D1821E4-E2C0-44A9-8D62-E7E8AB9F9FF0}" destId="{AC863DA0-EF48-41C8-9C8C-4809F134E1C9}" srcOrd="1" destOrd="0" presId="urn:microsoft.com/office/officeart/2005/8/layout/process5"/>
    <dgm:cxn modelId="{19546698-64D2-4251-8065-1BDFD4A2FF73}" type="presOf" srcId="{BD4A33BC-1F1E-463F-9880-A8CE27D5E9FE}" destId="{14A9D352-7009-417F-A4E0-6F9393B2DC01}" srcOrd="0" destOrd="0" presId="urn:microsoft.com/office/officeart/2005/8/layout/process5"/>
    <dgm:cxn modelId="{76C7C49D-A4F4-4242-8B29-ACAA5AC825DF}" srcId="{49DB6549-8EE0-4DFB-BFB6-4AB664DD0AEF}" destId="{F4BB8471-8C3A-4937-A10F-11E42B271443}" srcOrd="2" destOrd="0" parTransId="{5D8198F2-1E19-42AD-B9FC-B42904A40C2F}" sibTransId="{E2E52019-7402-4E88-A872-80873336F659}"/>
    <dgm:cxn modelId="{897450A5-BD41-47F7-AA77-99FB320B3D74}" type="presOf" srcId="{49DB6549-8EE0-4DFB-BFB6-4AB664DD0AEF}" destId="{01EE63B8-782C-4F71-BC64-D43E6009701D}" srcOrd="0" destOrd="0" presId="urn:microsoft.com/office/officeart/2005/8/layout/process5"/>
    <dgm:cxn modelId="{59D588AC-EEE1-46AD-B10A-80E5BD731D91}" type="presOf" srcId="{E2E52019-7402-4E88-A872-80873336F659}" destId="{D29E11FB-F9B6-438D-A872-7ED20B95D9CB}" srcOrd="1" destOrd="0" presId="urn:microsoft.com/office/officeart/2005/8/layout/process5"/>
    <dgm:cxn modelId="{419EAEAE-C15A-44A7-8C3B-177CC95F9B14}" type="presOf" srcId="{5ECC7B9E-90B5-461D-B8CB-46B73D4AF3B6}" destId="{0825423E-D40D-46CE-BC1D-8B52706B56DD}" srcOrd="0" destOrd="0" presId="urn:microsoft.com/office/officeart/2005/8/layout/process5"/>
    <dgm:cxn modelId="{D23809B2-723B-4218-ABEC-0D56AD6CE71B}" type="presOf" srcId="{664699A1-04F8-4AB7-8F55-CBA366FB0492}" destId="{7C98FC25-73D1-447C-BA93-6C6FB5B91389}" srcOrd="0" destOrd="0" presId="urn:microsoft.com/office/officeart/2005/8/layout/process5"/>
    <dgm:cxn modelId="{AB843DB5-5BF8-4063-B94C-6F3067DA546F}" srcId="{49DB6549-8EE0-4DFB-BFB6-4AB664DD0AEF}" destId="{97F6BF45-8F70-4979-8201-66F2D536504A}" srcOrd="5" destOrd="0" parTransId="{3B46C489-4C01-4805-96D3-BA3A617A3E65}" sibTransId="{F3A4EBCD-44DE-4823-AE4B-5B1CB0800984}"/>
    <dgm:cxn modelId="{E861CDD1-221D-489F-96DB-09A176416153}" type="presOf" srcId="{25A334E4-E6E2-441E-B005-E0CC65996B56}" destId="{AFD3483B-3C38-4E5D-961A-544825182533}" srcOrd="0" destOrd="0" presId="urn:microsoft.com/office/officeart/2005/8/layout/process5"/>
    <dgm:cxn modelId="{A9608BE4-4D4C-45FA-8996-BD1A4E0F06BD}" srcId="{49DB6549-8EE0-4DFB-BFB6-4AB664DD0AEF}" destId="{664699A1-04F8-4AB7-8F55-CBA366FB0492}" srcOrd="3" destOrd="0" parTransId="{6B839045-9CA3-46BA-A4A5-62375BC97A6D}" sibTransId="{6D92F133-EA97-49E5-8AC7-A916D3D96061}"/>
    <dgm:cxn modelId="{F1FFCE8A-65DE-4066-B987-7BC1FABC208A}" type="presParOf" srcId="{01EE63B8-782C-4F71-BC64-D43E6009701D}" destId="{0825423E-D40D-46CE-BC1D-8B52706B56DD}" srcOrd="0" destOrd="0" presId="urn:microsoft.com/office/officeart/2005/8/layout/process5"/>
    <dgm:cxn modelId="{1C0F56DD-93FE-46E1-9FF2-5F9625B813CF}" type="presParOf" srcId="{01EE63B8-782C-4F71-BC64-D43E6009701D}" destId="{AFD3483B-3C38-4E5D-961A-544825182533}" srcOrd="1" destOrd="0" presId="urn:microsoft.com/office/officeart/2005/8/layout/process5"/>
    <dgm:cxn modelId="{DD19C5E8-0AF6-4E02-BC21-F4AF5D6EA29F}" type="presParOf" srcId="{AFD3483B-3C38-4E5D-961A-544825182533}" destId="{838581E0-86D8-4BD0-9DE4-23F442A295FB}" srcOrd="0" destOrd="0" presId="urn:microsoft.com/office/officeart/2005/8/layout/process5"/>
    <dgm:cxn modelId="{8EF2CC02-8811-4CAF-BF28-6DD404938994}" type="presParOf" srcId="{01EE63B8-782C-4F71-BC64-D43E6009701D}" destId="{5EF244FE-320D-4A64-8A32-88FEF50EF7C2}" srcOrd="2" destOrd="0" presId="urn:microsoft.com/office/officeart/2005/8/layout/process5"/>
    <dgm:cxn modelId="{EBFCE185-72A7-4155-AB59-5DFAA6C8F297}" type="presParOf" srcId="{01EE63B8-782C-4F71-BC64-D43E6009701D}" destId="{32055B86-D95B-410D-941A-A21F0B72F845}" srcOrd="3" destOrd="0" presId="urn:microsoft.com/office/officeart/2005/8/layout/process5"/>
    <dgm:cxn modelId="{09AF7323-C0EE-4B47-8615-3258FFA6B68E}" type="presParOf" srcId="{32055B86-D95B-410D-941A-A21F0B72F845}" destId="{AC863DA0-EF48-41C8-9C8C-4809F134E1C9}" srcOrd="0" destOrd="0" presId="urn:microsoft.com/office/officeart/2005/8/layout/process5"/>
    <dgm:cxn modelId="{5432F27D-890D-446D-831F-4F61F0D48AF8}" type="presParOf" srcId="{01EE63B8-782C-4F71-BC64-D43E6009701D}" destId="{B3A8540F-0B8B-4511-A439-18921596FA53}" srcOrd="4" destOrd="0" presId="urn:microsoft.com/office/officeart/2005/8/layout/process5"/>
    <dgm:cxn modelId="{F7DCCBD0-7A1E-4C43-B747-837FF4CAAFE9}" type="presParOf" srcId="{01EE63B8-782C-4F71-BC64-D43E6009701D}" destId="{CFB6FA5E-C678-4885-A724-E1E904009C69}" srcOrd="5" destOrd="0" presId="urn:microsoft.com/office/officeart/2005/8/layout/process5"/>
    <dgm:cxn modelId="{543EC586-4B72-4E99-8961-A7642CFB5C45}" type="presParOf" srcId="{CFB6FA5E-C678-4885-A724-E1E904009C69}" destId="{D29E11FB-F9B6-438D-A872-7ED20B95D9CB}" srcOrd="0" destOrd="0" presId="urn:microsoft.com/office/officeart/2005/8/layout/process5"/>
    <dgm:cxn modelId="{725F67DB-6868-40D0-B78B-BE19C9839E38}" type="presParOf" srcId="{01EE63B8-782C-4F71-BC64-D43E6009701D}" destId="{7C98FC25-73D1-447C-BA93-6C6FB5B91389}" srcOrd="6" destOrd="0" presId="urn:microsoft.com/office/officeart/2005/8/layout/process5"/>
    <dgm:cxn modelId="{2A442732-2308-4B34-BB4C-DA2225A124A7}" type="presParOf" srcId="{01EE63B8-782C-4F71-BC64-D43E6009701D}" destId="{A81645C6-73ED-4209-AAB5-1C3A71758E2D}" srcOrd="7" destOrd="0" presId="urn:microsoft.com/office/officeart/2005/8/layout/process5"/>
    <dgm:cxn modelId="{665450D7-6E5E-4B2E-A8BF-6272D1181AC1}" type="presParOf" srcId="{A81645C6-73ED-4209-AAB5-1C3A71758E2D}" destId="{CBD7A07E-FA7A-4BEB-BC49-6B4E52536EFB}" srcOrd="0" destOrd="0" presId="urn:microsoft.com/office/officeart/2005/8/layout/process5"/>
    <dgm:cxn modelId="{D85DB1EE-6C23-4444-ACBF-AF983FD05A83}" type="presParOf" srcId="{01EE63B8-782C-4F71-BC64-D43E6009701D}" destId="{E36ACECF-8747-4EF5-90CE-53F0F7C4F64D}" srcOrd="8" destOrd="0" presId="urn:microsoft.com/office/officeart/2005/8/layout/process5"/>
    <dgm:cxn modelId="{CCCE8B4F-8C22-4D4D-A1DA-5C8B6F8FD169}" type="presParOf" srcId="{01EE63B8-782C-4F71-BC64-D43E6009701D}" destId="{14A9D352-7009-417F-A4E0-6F9393B2DC01}" srcOrd="9" destOrd="0" presId="urn:microsoft.com/office/officeart/2005/8/layout/process5"/>
    <dgm:cxn modelId="{8DF8D045-E3B5-40A0-A4A6-22B33C22FF1F}" type="presParOf" srcId="{14A9D352-7009-417F-A4E0-6F9393B2DC01}" destId="{7C6FFADF-73B9-453B-AECB-0843070D052E}" srcOrd="0" destOrd="0" presId="urn:microsoft.com/office/officeart/2005/8/layout/process5"/>
    <dgm:cxn modelId="{A0317CD1-87FD-4AA7-92AD-C816D693ED2C}" type="presParOf" srcId="{01EE63B8-782C-4F71-BC64-D43E6009701D}" destId="{C3B485CF-53B1-475C-8514-4E4093FB855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5423E-D40D-46CE-BC1D-8B52706B56DD}">
      <dsp:nvSpPr>
        <dsp:cNvPr id="0" name=""/>
        <dsp:cNvSpPr/>
      </dsp:nvSpPr>
      <dsp:spPr>
        <a:xfrm>
          <a:off x="9384" y="203173"/>
          <a:ext cx="2804787" cy="16828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Return ticket raised on system</a:t>
          </a:r>
        </a:p>
      </dsp:txBody>
      <dsp:txXfrm>
        <a:off x="58674" y="252463"/>
        <a:ext cx="2706207" cy="1584292"/>
      </dsp:txXfrm>
    </dsp:sp>
    <dsp:sp modelId="{AFD3483B-3C38-4E5D-961A-544825182533}">
      <dsp:nvSpPr>
        <dsp:cNvPr id="0" name=""/>
        <dsp:cNvSpPr/>
      </dsp:nvSpPr>
      <dsp:spPr>
        <a:xfrm>
          <a:off x="3060992" y="696815"/>
          <a:ext cx="594614" cy="6955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060992" y="835932"/>
        <a:ext cx="416230" cy="417353"/>
      </dsp:txXfrm>
    </dsp:sp>
    <dsp:sp modelId="{5EF244FE-320D-4A64-8A32-88FEF50EF7C2}">
      <dsp:nvSpPr>
        <dsp:cNvPr id="0" name=""/>
        <dsp:cNvSpPr/>
      </dsp:nvSpPr>
      <dsp:spPr>
        <a:xfrm>
          <a:off x="3936086" y="203173"/>
          <a:ext cx="2804787" cy="16828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Return label issued to customer</a:t>
          </a:r>
        </a:p>
      </dsp:txBody>
      <dsp:txXfrm>
        <a:off x="3985376" y="252463"/>
        <a:ext cx="2706207" cy="1584292"/>
      </dsp:txXfrm>
    </dsp:sp>
    <dsp:sp modelId="{32055B86-D95B-410D-941A-A21F0B72F845}">
      <dsp:nvSpPr>
        <dsp:cNvPr id="0" name=""/>
        <dsp:cNvSpPr/>
      </dsp:nvSpPr>
      <dsp:spPr>
        <a:xfrm>
          <a:off x="6987694" y="696815"/>
          <a:ext cx="594614" cy="6955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87694" y="835932"/>
        <a:ext cx="416230" cy="417353"/>
      </dsp:txXfrm>
    </dsp:sp>
    <dsp:sp modelId="{B3A8540F-0B8B-4511-A439-18921596FA53}">
      <dsp:nvSpPr>
        <dsp:cNvPr id="0" name=""/>
        <dsp:cNvSpPr/>
      </dsp:nvSpPr>
      <dsp:spPr>
        <a:xfrm>
          <a:off x="7862788" y="203173"/>
          <a:ext cx="2804787" cy="1682872"/>
        </a:xfrm>
        <a:prstGeom prst="roundRect">
          <a:avLst>
            <a:gd name="adj" fmla="val 10000"/>
          </a:avLst>
        </a:prstGeom>
        <a:solidFill>
          <a:schemeClr val="accent1">
            <a:hueOff val="0"/>
            <a:satOff val="0"/>
            <a:lumOff val="0"/>
            <a:alphaOff val="0"/>
          </a:schemeClr>
        </a:solidFill>
        <a:ln w="571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Customer deposits package to courier office</a:t>
          </a:r>
        </a:p>
      </dsp:txBody>
      <dsp:txXfrm>
        <a:off x="7912078" y="252463"/>
        <a:ext cx="2706207" cy="1584292"/>
      </dsp:txXfrm>
    </dsp:sp>
    <dsp:sp modelId="{CFB6FA5E-C678-4885-A724-E1E904009C69}">
      <dsp:nvSpPr>
        <dsp:cNvPr id="0" name=""/>
        <dsp:cNvSpPr/>
      </dsp:nvSpPr>
      <dsp:spPr>
        <a:xfrm rot="5400000">
          <a:off x="8967874" y="2082380"/>
          <a:ext cx="594614" cy="6955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9056505" y="2132866"/>
        <a:ext cx="417353" cy="416230"/>
      </dsp:txXfrm>
    </dsp:sp>
    <dsp:sp modelId="{7C98FC25-73D1-447C-BA93-6C6FB5B91389}">
      <dsp:nvSpPr>
        <dsp:cNvPr id="0" name=""/>
        <dsp:cNvSpPr/>
      </dsp:nvSpPr>
      <dsp:spPr>
        <a:xfrm>
          <a:off x="7862788" y="3007960"/>
          <a:ext cx="2804787" cy="1682872"/>
        </a:xfrm>
        <a:prstGeom prst="roundRect">
          <a:avLst>
            <a:gd name="adj" fmla="val 10000"/>
          </a:avLst>
        </a:prstGeom>
        <a:solidFill>
          <a:schemeClr val="accent1">
            <a:hueOff val="0"/>
            <a:satOff val="0"/>
            <a:lumOff val="0"/>
            <a:alphaOff val="0"/>
          </a:schemeClr>
        </a:solidFill>
        <a:ln w="571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Package received at depot by courier company</a:t>
          </a:r>
        </a:p>
      </dsp:txBody>
      <dsp:txXfrm>
        <a:off x="7912078" y="3057250"/>
        <a:ext cx="2706207" cy="1584292"/>
      </dsp:txXfrm>
    </dsp:sp>
    <dsp:sp modelId="{A81645C6-73ED-4209-AAB5-1C3A71758E2D}">
      <dsp:nvSpPr>
        <dsp:cNvPr id="0" name=""/>
        <dsp:cNvSpPr/>
      </dsp:nvSpPr>
      <dsp:spPr>
        <a:xfrm rot="10800000">
          <a:off x="7021352" y="3501603"/>
          <a:ext cx="594614" cy="6955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7199736" y="3640720"/>
        <a:ext cx="416230" cy="417353"/>
      </dsp:txXfrm>
    </dsp:sp>
    <dsp:sp modelId="{E36ACECF-8747-4EF5-90CE-53F0F7C4F64D}">
      <dsp:nvSpPr>
        <dsp:cNvPr id="0" name=""/>
        <dsp:cNvSpPr/>
      </dsp:nvSpPr>
      <dsp:spPr>
        <a:xfrm>
          <a:off x="3936086" y="3007960"/>
          <a:ext cx="2804787" cy="1682872"/>
        </a:xfrm>
        <a:prstGeom prst="roundRect">
          <a:avLst>
            <a:gd name="adj" fmla="val 10000"/>
          </a:avLst>
        </a:prstGeom>
        <a:solidFill>
          <a:schemeClr val="accent1">
            <a:hueOff val="0"/>
            <a:satOff val="0"/>
            <a:lumOff val="0"/>
            <a:alphaOff val="0"/>
          </a:schemeClr>
        </a:solidFill>
        <a:ln w="571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Transit to the e-commerce company’s depot</a:t>
          </a:r>
        </a:p>
      </dsp:txBody>
      <dsp:txXfrm>
        <a:off x="3985376" y="3057250"/>
        <a:ext cx="2706207" cy="1584292"/>
      </dsp:txXfrm>
    </dsp:sp>
    <dsp:sp modelId="{14A9D352-7009-417F-A4E0-6F9393B2DC01}">
      <dsp:nvSpPr>
        <dsp:cNvPr id="0" name=""/>
        <dsp:cNvSpPr/>
      </dsp:nvSpPr>
      <dsp:spPr>
        <a:xfrm rot="10800000">
          <a:off x="3094650" y="3501603"/>
          <a:ext cx="594614" cy="6955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273034" y="3640720"/>
        <a:ext cx="416230" cy="417353"/>
      </dsp:txXfrm>
    </dsp:sp>
    <dsp:sp modelId="{C3B485CF-53B1-475C-8514-4E4093FB855B}">
      <dsp:nvSpPr>
        <dsp:cNvPr id="0" name=""/>
        <dsp:cNvSpPr/>
      </dsp:nvSpPr>
      <dsp:spPr>
        <a:xfrm>
          <a:off x="9384" y="3007960"/>
          <a:ext cx="2804787" cy="16828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Package inspected by the depot staff</a:t>
          </a:r>
        </a:p>
      </dsp:txBody>
      <dsp:txXfrm>
        <a:off x="58674" y="3057250"/>
        <a:ext cx="2706207" cy="1584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CC4BF-2044-4730-A3A9-A15ADDA40908}"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9B225-9467-4CFC-B01B-D8BD6BDEC269}" type="slidenum">
              <a:rPr lang="en-US" smtClean="0"/>
              <a:t>‹#›</a:t>
            </a:fld>
            <a:endParaRPr lang="en-US"/>
          </a:p>
        </p:txBody>
      </p:sp>
    </p:spTree>
    <p:extLst>
      <p:ext uri="{BB962C8B-B14F-4D97-AF65-F5344CB8AC3E}">
        <p14:creationId xmlns:p14="http://schemas.microsoft.com/office/powerpoint/2010/main" val="8767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sap/2022/03/23/smart-tech-is-tackling-the-true-cost-of-returns-to-the-retail-industry/?sh=4804b1726c6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228600" indent="-228600">
              <a:buAutoNum type="arabicParenBoth"/>
            </a:pPr>
            <a:r>
              <a:rPr lang="en-US" dirty="0"/>
              <a:t>https://www.clickpost.ai/ecommerce-returns</a:t>
            </a:r>
          </a:p>
          <a:p>
            <a:pPr marL="228600" indent="-228600">
              <a:buAutoNum type="arabicParenBoth"/>
            </a:pPr>
            <a:r>
              <a:rPr lang="en-US" dirty="0"/>
              <a:t>https://www.cnbc.com/2019/01/10/growing-online-sales-means-more-returns-and-trash-for-landfills.html</a:t>
            </a:r>
          </a:p>
          <a:p>
            <a:pPr marL="228600" indent="-228600">
              <a:buAutoNum type="arabicParenBoth"/>
            </a:pPr>
            <a:r>
              <a:rPr lang="en-US" dirty="0"/>
              <a:t>https://www.ftaccelerator.it/blog/environmental-impact-returns/</a:t>
            </a:r>
          </a:p>
        </p:txBody>
      </p:sp>
      <p:sp>
        <p:nvSpPr>
          <p:cNvPr id="4" name="Slide Number Placeholder 3"/>
          <p:cNvSpPr>
            <a:spLocks noGrp="1"/>
          </p:cNvSpPr>
          <p:nvPr>
            <p:ph type="sldNum" sz="quarter" idx="5"/>
          </p:nvPr>
        </p:nvSpPr>
        <p:spPr/>
        <p:txBody>
          <a:bodyPr/>
          <a:lstStyle/>
          <a:p>
            <a:fld id="{E789B225-9467-4CFC-B01B-D8BD6BDEC269}" type="slidenum">
              <a:rPr lang="en-US" smtClean="0"/>
              <a:t>3</a:t>
            </a:fld>
            <a:endParaRPr lang="en-US"/>
          </a:p>
        </p:txBody>
      </p:sp>
    </p:spTree>
    <p:extLst>
      <p:ext uri="{BB962C8B-B14F-4D97-AF65-F5344CB8AC3E}">
        <p14:creationId xmlns:p14="http://schemas.microsoft.com/office/powerpoint/2010/main" val="374817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If we were talking about Newfoundland and Labrador, we would assume that the goods would need to first travel by road to either the west coast of NL or the nearest port. The product is then transported to the Canadian mainland via container ships or ferries. Once it reaches the mainland, it takes a road transit to Ontario, where it arrives at the Amazon depot.</a:t>
            </a:r>
            <a:endParaRPr lang="en-US" dirty="0"/>
          </a:p>
        </p:txBody>
      </p:sp>
      <p:sp>
        <p:nvSpPr>
          <p:cNvPr id="4" name="Slide Number Placeholder 3"/>
          <p:cNvSpPr>
            <a:spLocks noGrp="1"/>
          </p:cNvSpPr>
          <p:nvPr>
            <p:ph type="sldNum" sz="quarter" idx="5"/>
          </p:nvPr>
        </p:nvSpPr>
        <p:spPr/>
        <p:txBody>
          <a:bodyPr/>
          <a:lstStyle/>
          <a:p>
            <a:fld id="{E789B225-9467-4CFC-B01B-D8BD6BDEC269}" type="slidenum">
              <a:rPr lang="en-US" smtClean="0"/>
              <a:t>5</a:t>
            </a:fld>
            <a:endParaRPr lang="en-US"/>
          </a:p>
        </p:txBody>
      </p:sp>
    </p:spTree>
    <p:extLst>
      <p:ext uri="{BB962C8B-B14F-4D97-AF65-F5344CB8AC3E}">
        <p14:creationId xmlns:p14="http://schemas.microsoft.com/office/powerpoint/2010/main" val="11580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25% of return items are discarded. (https://www.cnbc.com/2019/01/10/growing-online-sales-means-more-returns-and-trash-for-landfills.html)</a:t>
            </a:r>
          </a:p>
        </p:txBody>
      </p:sp>
      <p:sp>
        <p:nvSpPr>
          <p:cNvPr id="4" name="Slide Number Placeholder 3"/>
          <p:cNvSpPr>
            <a:spLocks noGrp="1"/>
          </p:cNvSpPr>
          <p:nvPr>
            <p:ph type="sldNum" sz="quarter" idx="5"/>
          </p:nvPr>
        </p:nvSpPr>
        <p:spPr/>
        <p:txBody>
          <a:bodyPr/>
          <a:lstStyle/>
          <a:p>
            <a:fld id="{E789B225-9467-4CFC-B01B-D8BD6BDEC269}" type="slidenum">
              <a:rPr lang="en-US" smtClean="0"/>
              <a:t>6</a:t>
            </a:fld>
            <a:endParaRPr lang="en-US"/>
          </a:p>
        </p:txBody>
      </p:sp>
    </p:spTree>
    <p:extLst>
      <p:ext uri="{BB962C8B-B14F-4D97-AF65-F5344CB8AC3E}">
        <p14:creationId xmlns:p14="http://schemas.microsoft.com/office/powerpoint/2010/main" val="10846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9B225-9467-4CFC-B01B-D8BD6BDEC269}" type="slidenum">
              <a:rPr lang="en-US" smtClean="0"/>
              <a:t>7</a:t>
            </a:fld>
            <a:endParaRPr lang="en-US"/>
          </a:p>
        </p:txBody>
      </p:sp>
    </p:spTree>
    <p:extLst>
      <p:ext uri="{BB962C8B-B14F-4D97-AF65-F5344CB8AC3E}">
        <p14:creationId xmlns:p14="http://schemas.microsoft.com/office/powerpoint/2010/main" val="272916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u="none" dirty="0">
                <a:solidFill>
                  <a:srgbClr val="0563C1"/>
                </a:solidFill>
                <a:hlinkClick r:id="rId3">
                  <a:extLst>
                    <a:ext uri="{A12FA001-AC4F-418D-AE19-62706E023703}">
                      <ahyp:hlinkClr xmlns:ahyp="http://schemas.microsoft.com/office/drawing/2018/hyperlinkcolor" val="tx"/>
                    </a:ext>
                  </a:extLst>
                </a:hlinkClick>
              </a:rPr>
              <a:t>Source:</a:t>
            </a:r>
          </a:p>
          <a:p>
            <a:r>
              <a:rPr lang="fr-FR" u="none" dirty="0">
                <a:solidFill>
                  <a:srgbClr val="0563C1"/>
                </a:solidFill>
                <a:hlinkClick r:id="rId3">
                  <a:extLst>
                    <a:ext uri="{A12FA001-AC4F-418D-AE19-62706E023703}">
                      <ahyp:hlinkClr xmlns:ahyp="http://schemas.microsoft.com/office/drawing/2018/hyperlinkcolor" val="tx"/>
                    </a:ext>
                  </a:extLst>
                </a:hlinkClick>
              </a:rPr>
              <a:t>(1) https://www.forbes.com/sites/sap/2022/03/23/smart-tech-is-tackling-the-true-cost-of-returns-to-the-retail-industry/?sh=6792e2876c67</a:t>
            </a:r>
            <a:endParaRPr lang="en-US" u="none" dirty="0">
              <a:solidFill>
                <a:srgbClr val="0563C1"/>
              </a:solidFill>
              <a:hlinkClick r:id="rId3">
                <a:extLst>
                  <a:ext uri="{A12FA001-AC4F-418D-AE19-62706E023703}">
                    <ahyp:hlinkClr xmlns:ahyp="http://schemas.microsoft.com/office/drawing/2018/hyperlinkcolor" val="tx"/>
                  </a:ext>
                </a:extLst>
              </a:hlinkClick>
            </a:endParaRPr>
          </a:p>
        </p:txBody>
      </p:sp>
      <p:sp>
        <p:nvSpPr>
          <p:cNvPr id="4" name="Slide Number Placeholder 3"/>
          <p:cNvSpPr>
            <a:spLocks noGrp="1"/>
          </p:cNvSpPr>
          <p:nvPr>
            <p:ph type="sldNum" sz="quarter" idx="5"/>
          </p:nvPr>
        </p:nvSpPr>
        <p:spPr/>
        <p:txBody>
          <a:bodyPr/>
          <a:lstStyle/>
          <a:p>
            <a:fld id="{E789B225-9467-4CFC-B01B-D8BD6BDEC269}" type="slidenum">
              <a:rPr lang="en-US" smtClean="0"/>
              <a:t>8</a:t>
            </a:fld>
            <a:endParaRPr lang="en-US"/>
          </a:p>
        </p:txBody>
      </p:sp>
    </p:spTree>
    <p:extLst>
      <p:ext uri="{BB962C8B-B14F-4D97-AF65-F5344CB8AC3E}">
        <p14:creationId xmlns:p14="http://schemas.microsoft.com/office/powerpoint/2010/main" val="332294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C9B4-7FCB-F5B4-6976-D6039051F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8E9FE-E7FE-C367-A6A4-BC6B89A32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F5E7F0-AB8C-F4F5-97FC-213E8A1100D0}"/>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0C471C0C-3717-3473-C07D-D3CAC5871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714F-B679-DA5F-5E9C-2184E3DF60B8}"/>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14182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E43D-E002-8C5D-D816-275919C0A9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916420-F8C8-0454-B11E-1370303A5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962DC-14CF-C18D-3BE3-949A52FEF537}"/>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C1C3C2AA-42F8-8BB6-DFFA-73AC7A4B7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4C745-C999-548E-6DDB-DA7072160021}"/>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6309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EF0D32-7B83-8542-2C7A-8DB445AF2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2B79C8-7C11-5F06-030E-9B876133E4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5E88B-A3B9-25DE-587A-8F8A48EC31C1}"/>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0187E4A3-9752-DB0E-6121-2271271B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CAFA6-9DCA-444D-F8FE-0F7DE545209C}"/>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49945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12134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015420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68836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88127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A8919-6988-40AE-93D7-CD842E03BE52}"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737383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A8919-6988-40AE-93D7-CD842E03BE52}"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9591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A8919-6988-40AE-93D7-CD842E03BE52}"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189077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24044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749-3726-C21E-4245-06C2123EA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DF427-BF15-1994-3322-2006E99C2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2B3D4-D8B6-AD02-121E-3B66E3D39CB0}"/>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7B640449-9BA5-8827-25D3-95DA72B24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FA695-9F2B-71E5-CDB3-F22E1BECDB2F}"/>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381090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FBA8919-6988-40AE-93D7-CD842E03BE52}" type="datetimeFigureOut">
              <a:rPr lang="en-US" smtClean="0"/>
              <a:t>4/1/2023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041119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22952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430317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412957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0558385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66786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356960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4661715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536016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549E-96C9-CB73-31AC-9F3F96F0D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60469D-0CD7-F1A4-8491-280132A0D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1CC68-58C4-A448-0E1A-37DA19CDB0D6}"/>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65EA4E9C-F4AE-5C14-E63D-01B0A3A0C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A59D3-86C5-A8AF-A51C-89968C2EB2D4}"/>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57997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448A-45D9-E83A-AB40-936BE321A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F58E-E596-7312-DC01-469FCAFD2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812981-A46A-C768-6EFD-29AD1FB34E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A1AACE-74DC-5370-E782-304D2D6FFD63}"/>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a:extLst>
              <a:ext uri="{FF2B5EF4-FFF2-40B4-BE49-F238E27FC236}">
                <a16:creationId xmlns:a16="http://schemas.microsoft.com/office/drawing/2014/main" id="{3940CD27-4AA7-8596-460A-EEA42379E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05052-E6A6-038B-3F2D-B5C78A590434}"/>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13960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184-E92C-DFD3-4F11-1EAB79D6A8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0A0CAC-5356-4A61-D5FC-A3A2D5C42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905DC-F1B4-0AA8-22C4-18A083D71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216EE-5BCA-3605-AE95-A1991B796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38140-1774-24D5-7352-6ED5A1F9C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437E5-6509-4D3A-C9EB-D2B1AE029016}"/>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8" name="Footer Placeholder 7">
            <a:extLst>
              <a:ext uri="{FF2B5EF4-FFF2-40B4-BE49-F238E27FC236}">
                <a16:creationId xmlns:a16="http://schemas.microsoft.com/office/drawing/2014/main" id="{0F42EEC4-EB06-2145-376C-4F003CD62D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E43E90-E50A-D13F-4BB5-4DE00FDD9FF1}"/>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80896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E694-69F9-3728-3072-17DF32F96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78FFB-A5BD-068D-B0A9-55CF1C4CB667}"/>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4" name="Footer Placeholder 3">
            <a:extLst>
              <a:ext uri="{FF2B5EF4-FFF2-40B4-BE49-F238E27FC236}">
                <a16:creationId xmlns:a16="http://schemas.microsoft.com/office/drawing/2014/main" id="{8BF98345-781C-90BF-56E7-B873E6D96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80B6B-54B7-A6D7-BBD6-3B576894C502}"/>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26278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CCC44-B355-5937-E780-0EBBBE4DAD23}"/>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3" name="Footer Placeholder 2">
            <a:extLst>
              <a:ext uri="{FF2B5EF4-FFF2-40B4-BE49-F238E27FC236}">
                <a16:creationId xmlns:a16="http://schemas.microsoft.com/office/drawing/2014/main" id="{4D0B18D3-0B9D-3575-0D9E-FD25BE73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64A6B-E72F-B2E1-7586-93ED9F2A74F9}"/>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151338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0EB8-44F8-0F8B-7BDB-964FA7DD3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3D45C-D29E-C83C-22CF-36A4BAF16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6CC42A-493B-8854-2672-F7D1B20C8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40CAF-380C-3632-A04D-556BD0916779}"/>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a:extLst>
              <a:ext uri="{FF2B5EF4-FFF2-40B4-BE49-F238E27FC236}">
                <a16:creationId xmlns:a16="http://schemas.microsoft.com/office/drawing/2014/main" id="{06523A3E-B62C-ADFF-2420-DB2557A0E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B9C51-3F20-A6CB-C14C-F1CE85AAEAA8}"/>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333307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103-D5AE-0E7D-8112-D2CD606DB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5513E-5EEC-3326-726E-ED9AA3482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1A45B-CF9C-71C6-72ED-334D4093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037BF-1CFA-C2EE-757B-9825732E39B1}"/>
              </a:ext>
            </a:extLst>
          </p:cNvPr>
          <p:cNvSpPr>
            <a:spLocks noGrp="1"/>
          </p:cNvSpPr>
          <p:nvPr>
            <p:ph type="dt" sz="half" idx="10"/>
          </p:nvPr>
        </p:nvSpPr>
        <p:spPr/>
        <p:txBody>
          <a:bodyPr/>
          <a:lstStyle/>
          <a:p>
            <a:fld id="{DFBA8919-6988-40AE-93D7-CD842E03BE52}" type="datetimeFigureOut">
              <a:rPr lang="en-US" smtClean="0"/>
              <a:t>4/1/2023</a:t>
            </a:fld>
            <a:endParaRPr lang="en-US"/>
          </a:p>
        </p:txBody>
      </p:sp>
      <p:sp>
        <p:nvSpPr>
          <p:cNvPr id="6" name="Footer Placeholder 5">
            <a:extLst>
              <a:ext uri="{FF2B5EF4-FFF2-40B4-BE49-F238E27FC236}">
                <a16:creationId xmlns:a16="http://schemas.microsoft.com/office/drawing/2014/main" id="{54568F62-89BA-F856-4DD5-A75CEE6A1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6EF0D-EB30-5B5C-D3BB-D5BA00A1C3C6}"/>
              </a:ext>
            </a:extLst>
          </p:cNvPr>
          <p:cNvSpPr>
            <a:spLocks noGrp="1"/>
          </p:cNvSpPr>
          <p:nvPr>
            <p:ph type="sldNum" sz="quarter" idx="12"/>
          </p:nvPr>
        </p:nvSpPr>
        <p:spPr/>
        <p:txBody>
          <a:bodyPr/>
          <a:lstStyle/>
          <a:p>
            <a:fld id="{656ADA18-9D92-4DBD-B77A-75C62E422903}" type="slidenum">
              <a:rPr lang="en-US" smtClean="0"/>
              <a:t>‹#›</a:t>
            </a:fld>
            <a:endParaRPr lang="en-US"/>
          </a:p>
        </p:txBody>
      </p:sp>
    </p:spTree>
    <p:extLst>
      <p:ext uri="{BB962C8B-B14F-4D97-AF65-F5344CB8AC3E}">
        <p14:creationId xmlns:p14="http://schemas.microsoft.com/office/powerpoint/2010/main" val="232355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16684-E234-BD71-223E-9C51219E9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203B5F-C6AE-C1CD-E738-48728C5873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C660E-B6D1-BAF0-3491-6C90517FD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A8919-6988-40AE-93D7-CD842E03BE52}" type="datetimeFigureOut">
              <a:rPr lang="en-US" smtClean="0"/>
              <a:t>4/1/2023</a:t>
            </a:fld>
            <a:endParaRPr lang="en-US"/>
          </a:p>
        </p:txBody>
      </p:sp>
      <p:sp>
        <p:nvSpPr>
          <p:cNvPr id="5" name="Footer Placeholder 4">
            <a:extLst>
              <a:ext uri="{FF2B5EF4-FFF2-40B4-BE49-F238E27FC236}">
                <a16:creationId xmlns:a16="http://schemas.microsoft.com/office/drawing/2014/main" id="{0AE85371-FA83-D0A4-F626-314100389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43BD29-C61A-01AB-B69E-3E9773FC2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ADA18-9D92-4DBD-B77A-75C62E422903}" type="slidenum">
              <a:rPr lang="en-US" smtClean="0"/>
              <a:t>‹#›</a:t>
            </a:fld>
            <a:endParaRPr lang="en-US"/>
          </a:p>
        </p:txBody>
      </p:sp>
    </p:spTree>
    <p:extLst>
      <p:ext uri="{BB962C8B-B14F-4D97-AF65-F5344CB8AC3E}">
        <p14:creationId xmlns:p14="http://schemas.microsoft.com/office/powerpoint/2010/main" val="10062758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FBA8919-6988-40AE-93D7-CD842E03BE52}" type="datetimeFigureOut">
              <a:rPr lang="en-US" smtClean="0"/>
              <a:t>4/1/2023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6ADA18-9D92-4DBD-B77A-75C62E422903}" type="slidenum">
              <a:rPr lang="en-US" smtClean="0"/>
              <a:t>‹#›</a:t>
            </a:fld>
            <a:endParaRPr lang="en-US"/>
          </a:p>
        </p:txBody>
      </p:sp>
    </p:spTree>
    <p:extLst>
      <p:ext uri="{BB962C8B-B14F-4D97-AF65-F5344CB8AC3E}">
        <p14:creationId xmlns:p14="http://schemas.microsoft.com/office/powerpoint/2010/main" val="25701941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6.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CA01-9621-8675-8731-944D978891E0}"/>
              </a:ext>
            </a:extLst>
          </p:cNvPr>
          <p:cNvSpPr>
            <a:spLocks noGrp="1"/>
          </p:cNvSpPr>
          <p:nvPr>
            <p:ph type="ctrTitle"/>
          </p:nvPr>
        </p:nvSpPr>
        <p:spPr>
          <a:xfrm>
            <a:off x="1757889" y="2365309"/>
            <a:ext cx="8676222" cy="838201"/>
          </a:xfrm>
        </p:spPr>
        <p:txBody>
          <a:bodyPr/>
          <a:lstStyle/>
          <a:p>
            <a:r>
              <a:rPr lang="en-US" dirty="0"/>
              <a:t>Auto Inspection Tool</a:t>
            </a:r>
          </a:p>
        </p:txBody>
      </p:sp>
      <p:sp>
        <p:nvSpPr>
          <p:cNvPr id="3" name="Subtitle 2">
            <a:extLst>
              <a:ext uri="{FF2B5EF4-FFF2-40B4-BE49-F238E27FC236}">
                <a16:creationId xmlns:a16="http://schemas.microsoft.com/office/drawing/2014/main" id="{0A7BF733-F0C3-5689-153E-449197F8F8C0}"/>
              </a:ext>
            </a:extLst>
          </p:cNvPr>
          <p:cNvSpPr>
            <a:spLocks noGrp="1"/>
          </p:cNvSpPr>
          <p:nvPr>
            <p:ph type="subTitle" idx="1"/>
          </p:nvPr>
        </p:nvSpPr>
        <p:spPr>
          <a:xfrm>
            <a:off x="1757889" y="3429000"/>
            <a:ext cx="8676222" cy="1905000"/>
          </a:xfrm>
        </p:spPr>
        <p:txBody>
          <a:bodyPr>
            <a:normAutofit/>
          </a:bodyPr>
          <a:lstStyle/>
          <a:p>
            <a:r>
              <a:rPr lang="en-US" sz="2800" dirty="0"/>
              <a:t>Team </a:t>
            </a:r>
            <a:r>
              <a:rPr lang="en-US" sz="2800" dirty="0" err="1"/>
              <a:t>Mallax</a:t>
            </a:r>
            <a:endParaRPr lang="en-US" sz="2800" dirty="0"/>
          </a:p>
        </p:txBody>
      </p:sp>
    </p:spTree>
    <p:extLst>
      <p:ext uri="{BB962C8B-B14F-4D97-AF65-F5344CB8AC3E}">
        <p14:creationId xmlns:p14="http://schemas.microsoft.com/office/powerpoint/2010/main" val="109909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F65B-5EAF-FD62-8471-B883E58A016E}"/>
              </a:ext>
            </a:extLst>
          </p:cNvPr>
          <p:cNvSpPr>
            <a:spLocks noGrp="1"/>
          </p:cNvSpPr>
          <p:nvPr>
            <p:ph type="title"/>
          </p:nvPr>
        </p:nvSpPr>
        <p:spPr>
          <a:xfrm>
            <a:off x="4279106" y="2609850"/>
            <a:ext cx="3633787" cy="1638300"/>
          </a:xfrm>
        </p:spPr>
        <p:txBody>
          <a:bodyPr>
            <a:normAutofit/>
          </a:bodyPr>
          <a:lstStyle/>
          <a:p>
            <a:r>
              <a:rPr lang="en-US" sz="4400" b="1" dirty="0"/>
              <a:t>Thank you!</a:t>
            </a:r>
          </a:p>
        </p:txBody>
      </p:sp>
    </p:spTree>
    <p:extLst>
      <p:ext uri="{BB962C8B-B14F-4D97-AF65-F5344CB8AC3E}">
        <p14:creationId xmlns:p14="http://schemas.microsoft.com/office/powerpoint/2010/main" val="38643727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kitchen appliance, coffee maker&#10;&#10;Description automatically generated">
            <a:extLst>
              <a:ext uri="{FF2B5EF4-FFF2-40B4-BE49-F238E27FC236}">
                <a16:creationId xmlns:a16="http://schemas.microsoft.com/office/drawing/2014/main" id="{1A8BFBC3-12DA-E83E-F74E-A4409F56A2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49" b="96213" l="9657" r="98069">
                        <a14:foregroundMark x1="56438" y1="5164" x2="44206" y2="13253"/>
                        <a14:foregroundMark x1="44206" y1="13253" x2="68240" y2="12909"/>
                        <a14:foregroundMark x1="68240" y1="12909" x2="76180" y2="6368"/>
                        <a14:foregroundMark x1="76180" y1="6368" x2="62876" y2="4131"/>
                        <a14:foregroundMark x1="62876" y1="4131" x2="54936" y2="4991"/>
                        <a14:foregroundMark x1="81330" y1="11704" x2="71245" y2="2754"/>
                        <a14:foregroundMark x1="71245" y1="2754" x2="58584" y2="2754"/>
                        <a14:foregroundMark x1="58584" y1="2754" x2="46567" y2="5852"/>
                        <a14:foregroundMark x1="46567" y1="5852" x2="40558" y2="10843"/>
                        <a14:foregroundMark x1="76824" y1="14114" x2="85622" y2="9122"/>
                        <a14:foregroundMark x1="85622" y1="9122" x2="78541" y2="2238"/>
                        <a14:foregroundMark x1="78541" y1="2238" x2="77253" y2="2238"/>
                        <a14:foregroundMark x1="75107" y1="11360" x2="74893" y2="2410"/>
                        <a14:foregroundMark x1="74893" y1="2410" x2="74678" y2="2065"/>
                        <a14:foregroundMark x1="69313" y1="3270" x2="79185" y2="4647"/>
                        <a14:foregroundMark x1="79185" y1="4647" x2="72103" y2="9639"/>
                        <a14:foregroundMark x1="72103" y1="9639" x2="82189" y2="8606"/>
                        <a14:foregroundMark x1="82189" y1="8606" x2="73391" y2="12048"/>
                        <a14:foregroundMark x1="73391" y1="12048" x2="77253" y2="10327"/>
                        <a14:foregroundMark x1="81545" y1="8090" x2="83262" y2="9811"/>
                        <a14:foregroundMark x1="44635" y1="5508" x2="45279" y2="6196"/>
                        <a14:foregroundMark x1="45279" y1="4647" x2="46996" y2="5336"/>
                        <a14:foregroundMark x1="46137" y1="6024" x2="44206" y2="6196"/>
                        <a14:foregroundMark x1="45279" y1="4819" x2="46567" y2="6713"/>
                        <a14:foregroundMark x1="15665" y1="71945" x2="9871" y2="87263"/>
                        <a14:foregroundMark x1="9871" y1="87263" x2="10515" y2="96213"/>
                        <a14:foregroundMark x1="10515" y1="96213" x2="17382" y2="75215"/>
                        <a14:foregroundMark x1="17382" y1="75215" x2="12446" y2="76936"/>
                        <a14:foregroundMark x1="95279" y1="9811" x2="98069" y2="23580"/>
                        <a14:foregroundMark x1="98069" y1="23580" x2="95064" y2="71084"/>
                        <a14:foregroundMark x1="16309" y1="84854" x2="13734" y2="94492"/>
                        <a14:foregroundMark x1="13734" y1="94492" x2="12446" y2="96213"/>
                        <a14:foregroundMark x1="13519" y1="49398" x2="12446" y2="54045"/>
                        <a14:backgroundMark x1="45234" y1="4506" x2="45184" y2="4732"/>
                      </a14:backgroundRemoval>
                    </a14:imgEffect>
                  </a14:imgLayer>
                </a14:imgProps>
              </a:ext>
              <a:ext uri="{28A0092B-C50C-407E-A947-70E740481C1C}">
                <a14:useLocalDpi xmlns:a14="http://schemas.microsoft.com/office/drawing/2010/main" val="0"/>
              </a:ext>
            </a:extLst>
          </a:blip>
          <a:stretch>
            <a:fillRect/>
          </a:stretch>
        </p:blipFill>
        <p:spPr>
          <a:xfrm>
            <a:off x="3541648" y="244282"/>
            <a:ext cx="5108704" cy="6369435"/>
          </a:xfrm>
          <a:prstGeom prst="rect">
            <a:avLst/>
          </a:prstGeom>
        </p:spPr>
      </p:pic>
    </p:spTree>
    <p:extLst>
      <p:ext uri="{BB962C8B-B14F-4D97-AF65-F5344CB8AC3E}">
        <p14:creationId xmlns:p14="http://schemas.microsoft.com/office/powerpoint/2010/main" val="2444551286"/>
      </p:ext>
    </p:extLst>
  </p:cSld>
  <p:clrMapOvr>
    <a:masterClrMapping/>
  </p:clrMapOvr>
  <mc:AlternateContent xmlns:mc="http://schemas.openxmlformats.org/markup-compatibility/2006">
    <mc:Choice xmlns:p14="http://schemas.microsoft.com/office/powerpoint/2010/main" Requires="p14">
      <p:transition spd="slow" p14:dur="2000">
        <p:fade thruBlk="1"/>
      </p:transition>
    </mc:Choice>
    <mc:Fallback>
      <p:transition spd="slow">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5E439-C367-0D9B-FB42-8AFCC6A14D39}"/>
              </a:ext>
            </a:extLst>
          </p:cNvPr>
          <p:cNvSpPr>
            <a:spLocks noGrp="1"/>
          </p:cNvSpPr>
          <p:nvPr>
            <p:ph idx="1"/>
          </p:nvPr>
        </p:nvSpPr>
        <p:spPr>
          <a:xfrm>
            <a:off x="1553080" y="1981199"/>
            <a:ext cx="9085839" cy="3124201"/>
          </a:xfrm>
        </p:spPr>
        <p:txBody>
          <a:bodyPr>
            <a:normAutofit/>
          </a:bodyPr>
          <a:lstStyle/>
          <a:p>
            <a:pPr marL="0" indent="0" algn="ctr">
              <a:buNone/>
            </a:pPr>
            <a:r>
              <a:rPr lang="en-US" sz="3200" dirty="0"/>
              <a:t>About 30% of e-commerce sales are returned globally. Items sent back to the warehouse are then inspected to decide the fate of the item. In the US alone, 15 million tons of carbon emissions are generated due to return shipping every year.</a:t>
            </a:r>
          </a:p>
        </p:txBody>
      </p:sp>
      <p:sp>
        <p:nvSpPr>
          <p:cNvPr id="6" name="Title 1">
            <a:extLst>
              <a:ext uri="{FF2B5EF4-FFF2-40B4-BE49-F238E27FC236}">
                <a16:creationId xmlns:a16="http://schemas.microsoft.com/office/drawing/2014/main" id="{B7470ED7-44B8-24D1-7920-7005A8F670DE}"/>
              </a:ext>
            </a:extLst>
          </p:cNvPr>
          <p:cNvSpPr>
            <a:spLocks noGrp="1"/>
          </p:cNvSpPr>
          <p:nvPr>
            <p:ph type="title"/>
          </p:nvPr>
        </p:nvSpPr>
        <p:spPr>
          <a:xfrm>
            <a:off x="1143001" y="448597"/>
            <a:ext cx="9905998" cy="853440"/>
          </a:xfrm>
        </p:spPr>
        <p:txBody>
          <a:bodyPr>
            <a:normAutofit/>
          </a:bodyPr>
          <a:lstStyle/>
          <a:p>
            <a:pPr algn="ctr"/>
            <a:r>
              <a:rPr lang="en-US" sz="2400" b="1" dirty="0"/>
              <a:t>The Problem</a:t>
            </a:r>
          </a:p>
        </p:txBody>
      </p:sp>
    </p:spTree>
    <p:extLst>
      <p:ext uri="{BB962C8B-B14F-4D97-AF65-F5344CB8AC3E}">
        <p14:creationId xmlns:p14="http://schemas.microsoft.com/office/powerpoint/2010/main" val="1487912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4DD0117-A369-EBC0-9C01-3B741D84D463}"/>
              </a:ext>
            </a:extLst>
          </p:cNvPr>
          <p:cNvGraphicFramePr>
            <a:graphicFrameLocks noGrp="1"/>
          </p:cNvGraphicFramePr>
          <p:nvPr>
            <p:ph idx="1"/>
            <p:extLst>
              <p:ext uri="{D42A27DB-BD31-4B8C-83A1-F6EECF244321}">
                <p14:modId xmlns:p14="http://schemas.microsoft.com/office/powerpoint/2010/main" val="3537406720"/>
              </p:ext>
            </p:extLst>
          </p:nvPr>
        </p:nvGraphicFramePr>
        <p:xfrm>
          <a:off x="757520" y="1515397"/>
          <a:ext cx="10676960" cy="4894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78D48F-81B9-75D9-A441-0B7FE3C22BB4}"/>
              </a:ext>
            </a:extLst>
          </p:cNvPr>
          <p:cNvSpPr>
            <a:spLocks noGrp="1"/>
          </p:cNvSpPr>
          <p:nvPr>
            <p:ph type="title"/>
          </p:nvPr>
        </p:nvSpPr>
        <p:spPr>
          <a:xfrm>
            <a:off x="1143001" y="448597"/>
            <a:ext cx="9905998" cy="853440"/>
          </a:xfrm>
        </p:spPr>
        <p:txBody>
          <a:bodyPr>
            <a:normAutofit/>
          </a:bodyPr>
          <a:lstStyle/>
          <a:p>
            <a:pPr algn="ctr"/>
            <a:r>
              <a:rPr lang="en-US" sz="2400" b="1" dirty="0"/>
              <a:t>The Problem</a:t>
            </a:r>
          </a:p>
        </p:txBody>
      </p:sp>
    </p:spTree>
    <p:extLst>
      <p:ext uri="{BB962C8B-B14F-4D97-AF65-F5344CB8AC3E}">
        <p14:creationId xmlns:p14="http://schemas.microsoft.com/office/powerpoint/2010/main" val="37998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825423E-D40D-46CE-BC1D-8B52706B56DD}"/>
                                            </p:graphicEl>
                                          </p:spTgt>
                                        </p:tgtEl>
                                        <p:attrNameLst>
                                          <p:attrName>style.visibility</p:attrName>
                                        </p:attrNameLst>
                                      </p:cBhvr>
                                      <p:to>
                                        <p:strVal val="visible"/>
                                      </p:to>
                                    </p:set>
                                    <p:animEffect transition="in" filter="fade">
                                      <p:cBhvr>
                                        <p:cTn id="7" dur="500"/>
                                        <p:tgtEl>
                                          <p:spTgt spid="5">
                                            <p:graphicEl>
                                              <a:dgm id="{0825423E-D40D-46CE-BC1D-8B52706B56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D3483B-3C38-4E5D-961A-544825182533}"/>
                                            </p:graphicEl>
                                          </p:spTgt>
                                        </p:tgtEl>
                                        <p:attrNameLst>
                                          <p:attrName>style.visibility</p:attrName>
                                        </p:attrNameLst>
                                      </p:cBhvr>
                                      <p:to>
                                        <p:strVal val="visible"/>
                                      </p:to>
                                    </p:set>
                                    <p:animEffect transition="in" filter="fade">
                                      <p:cBhvr>
                                        <p:cTn id="12" dur="500"/>
                                        <p:tgtEl>
                                          <p:spTgt spid="5">
                                            <p:graphicEl>
                                              <a:dgm id="{AFD3483B-3C38-4E5D-961A-54482518253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EF244FE-320D-4A64-8A32-88FEF50EF7C2}"/>
                                            </p:graphicEl>
                                          </p:spTgt>
                                        </p:tgtEl>
                                        <p:attrNameLst>
                                          <p:attrName>style.visibility</p:attrName>
                                        </p:attrNameLst>
                                      </p:cBhvr>
                                      <p:to>
                                        <p:strVal val="visible"/>
                                      </p:to>
                                    </p:set>
                                    <p:animEffect transition="in" filter="fade">
                                      <p:cBhvr>
                                        <p:cTn id="15" dur="500"/>
                                        <p:tgtEl>
                                          <p:spTgt spid="5">
                                            <p:graphicEl>
                                              <a:dgm id="{5EF244FE-320D-4A64-8A32-88FEF50EF7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32055B86-D95B-410D-941A-A21F0B72F845}"/>
                                            </p:graphicEl>
                                          </p:spTgt>
                                        </p:tgtEl>
                                        <p:attrNameLst>
                                          <p:attrName>style.visibility</p:attrName>
                                        </p:attrNameLst>
                                      </p:cBhvr>
                                      <p:to>
                                        <p:strVal val="visible"/>
                                      </p:to>
                                    </p:set>
                                    <p:animEffect transition="in" filter="fade">
                                      <p:cBhvr>
                                        <p:cTn id="20" dur="500"/>
                                        <p:tgtEl>
                                          <p:spTgt spid="5">
                                            <p:graphicEl>
                                              <a:dgm id="{32055B86-D95B-410D-941A-A21F0B72F84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B3A8540F-0B8B-4511-A439-18921596FA53}"/>
                                            </p:graphicEl>
                                          </p:spTgt>
                                        </p:tgtEl>
                                        <p:attrNameLst>
                                          <p:attrName>style.visibility</p:attrName>
                                        </p:attrNameLst>
                                      </p:cBhvr>
                                      <p:to>
                                        <p:strVal val="visible"/>
                                      </p:to>
                                    </p:set>
                                    <p:animEffect transition="in" filter="fade">
                                      <p:cBhvr>
                                        <p:cTn id="23" dur="500"/>
                                        <p:tgtEl>
                                          <p:spTgt spid="5">
                                            <p:graphicEl>
                                              <a:dgm id="{B3A8540F-0B8B-4511-A439-18921596FA5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CFB6FA5E-C678-4885-A724-E1E904009C69}"/>
                                            </p:graphicEl>
                                          </p:spTgt>
                                        </p:tgtEl>
                                        <p:attrNameLst>
                                          <p:attrName>style.visibility</p:attrName>
                                        </p:attrNameLst>
                                      </p:cBhvr>
                                      <p:to>
                                        <p:strVal val="visible"/>
                                      </p:to>
                                    </p:set>
                                    <p:animEffect transition="in" filter="fade">
                                      <p:cBhvr>
                                        <p:cTn id="28" dur="500"/>
                                        <p:tgtEl>
                                          <p:spTgt spid="5">
                                            <p:graphicEl>
                                              <a:dgm id="{CFB6FA5E-C678-4885-A724-E1E904009C6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7C98FC25-73D1-447C-BA93-6C6FB5B91389}"/>
                                            </p:graphicEl>
                                          </p:spTgt>
                                        </p:tgtEl>
                                        <p:attrNameLst>
                                          <p:attrName>style.visibility</p:attrName>
                                        </p:attrNameLst>
                                      </p:cBhvr>
                                      <p:to>
                                        <p:strVal val="visible"/>
                                      </p:to>
                                    </p:set>
                                    <p:animEffect transition="in" filter="fade">
                                      <p:cBhvr>
                                        <p:cTn id="31" dur="500"/>
                                        <p:tgtEl>
                                          <p:spTgt spid="5">
                                            <p:graphicEl>
                                              <a:dgm id="{7C98FC25-73D1-447C-BA93-6C6FB5B9138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A81645C6-73ED-4209-AAB5-1C3A71758E2D}"/>
                                            </p:graphicEl>
                                          </p:spTgt>
                                        </p:tgtEl>
                                        <p:attrNameLst>
                                          <p:attrName>style.visibility</p:attrName>
                                        </p:attrNameLst>
                                      </p:cBhvr>
                                      <p:to>
                                        <p:strVal val="visible"/>
                                      </p:to>
                                    </p:set>
                                    <p:animEffect transition="in" filter="fade">
                                      <p:cBhvr>
                                        <p:cTn id="36" dur="500"/>
                                        <p:tgtEl>
                                          <p:spTgt spid="5">
                                            <p:graphicEl>
                                              <a:dgm id="{A81645C6-73ED-4209-AAB5-1C3A71758E2D}"/>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E36ACECF-8747-4EF5-90CE-53F0F7C4F64D}"/>
                                            </p:graphicEl>
                                          </p:spTgt>
                                        </p:tgtEl>
                                        <p:attrNameLst>
                                          <p:attrName>style.visibility</p:attrName>
                                        </p:attrNameLst>
                                      </p:cBhvr>
                                      <p:to>
                                        <p:strVal val="visible"/>
                                      </p:to>
                                    </p:set>
                                    <p:animEffect transition="in" filter="fade">
                                      <p:cBhvr>
                                        <p:cTn id="39" dur="500"/>
                                        <p:tgtEl>
                                          <p:spTgt spid="5">
                                            <p:graphicEl>
                                              <a:dgm id="{E36ACECF-8747-4EF5-90CE-53F0F7C4F64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14A9D352-7009-417F-A4E0-6F9393B2DC01}"/>
                                            </p:graphicEl>
                                          </p:spTgt>
                                        </p:tgtEl>
                                        <p:attrNameLst>
                                          <p:attrName>style.visibility</p:attrName>
                                        </p:attrNameLst>
                                      </p:cBhvr>
                                      <p:to>
                                        <p:strVal val="visible"/>
                                      </p:to>
                                    </p:set>
                                    <p:animEffect transition="in" filter="fade">
                                      <p:cBhvr>
                                        <p:cTn id="44" dur="500"/>
                                        <p:tgtEl>
                                          <p:spTgt spid="5">
                                            <p:graphicEl>
                                              <a:dgm id="{14A9D352-7009-417F-A4E0-6F9393B2DC01}"/>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C3B485CF-53B1-475C-8514-4E4093FB855B}"/>
                                            </p:graphicEl>
                                          </p:spTgt>
                                        </p:tgtEl>
                                        <p:attrNameLst>
                                          <p:attrName>style.visibility</p:attrName>
                                        </p:attrNameLst>
                                      </p:cBhvr>
                                      <p:to>
                                        <p:strVal val="visible"/>
                                      </p:to>
                                    </p:set>
                                    <p:animEffect transition="in" filter="fade">
                                      <p:cBhvr>
                                        <p:cTn id="47" dur="500"/>
                                        <p:tgtEl>
                                          <p:spTgt spid="5">
                                            <p:graphicEl>
                                              <a:dgm id="{C3B485CF-53B1-475C-8514-4E4093FB855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CBBACA9-563B-3438-2D66-09D9B6FEB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23" y="1968989"/>
            <a:ext cx="10571953" cy="1745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335337-237D-78F8-5573-FCDF5EC4E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22" y="4441213"/>
            <a:ext cx="10571953" cy="1968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B3ED5C-683A-6E33-228D-D4B0A5635222}"/>
              </a:ext>
            </a:extLst>
          </p:cNvPr>
          <p:cNvSpPr txBox="1"/>
          <p:nvPr/>
        </p:nvSpPr>
        <p:spPr>
          <a:xfrm>
            <a:off x="810023" y="1461493"/>
            <a:ext cx="5285978" cy="523220"/>
          </a:xfrm>
          <a:prstGeom prst="rect">
            <a:avLst/>
          </a:prstGeom>
          <a:noFill/>
        </p:spPr>
        <p:txBody>
          <a:bodyPr wrap="square" rtlCol="0">
            <a:spAutoFit/>
          </a:bodyPr>
          <a:lstStyle/>
          <a:p>
            <a:r>
              <a:rPr lang="en-US" sz="2800" dirty="0"/>
              <a:t>Using land and sea transport</a:t>
            </a:r>
          </a:p>
        </p:txBody>
      </p:sp>
      <p:sp>
        <p:nvSpPr>
          <p:cNvPr id="6" name="TextBox 5">
            <a:extLst>
              <a:ext uri="{FF2B5EF4-FFF2-40B4-BE49-F238E27FC236}">
                <a16:creationId xmlns:a16="http://schemas.microsoft.com/office/drawing/2014/main" id="{314F6C8C-D842-E9E2-8F1D-595110724A67}"/>
              </a:ext>
            </a:extLst>
          </p:cNvPr>
          <p:cNvSpPr txBox="1"/>
          <p:nvPr/>
        </p:nvSpPr>
        <p:spPr>
          <a:xfrm>
            <a:off x="810022" y="3927586"/>
            <a:ext cx="4029607" cy="523220"/>
          </a:xfrm>
          <a:prstGeom prst="rect">
            <a:avLst/>
          </a:prstGeom>
          <a:noFill/>
        </p:spPr>
        <p:txBody>
          <a:bodyPr wrap="square" rtlCol="0">
            <a:spAutoFit/>
          </a:bodyPr>
          <a:lstStyle/>
          <a:p>
            <a:r>
              <a:rPr lang="en-US" sz="2800" dirty="0"/>
              <a:t>Using air transport</a:t>
            </a:r>
          </a:p>
        </p:txBody>
      </p:sp>
      <p:sp>
        <p:nvSpPr>
          <p:cNvPr id="7" name="Title 1">
            <a:extLst>
              <a:ext uri="{FF2B5EF4-FFF2-40B4-BE49-F238E27FC236}">
                <a16:creationId xmlns:a16="http://schemas.microsoft.com/office/drawing/2014/main" id="{0930196E-4040-0301-FBEE-F718C9C004B4}"/>
              </a:ext>
            </a:extLst>
          </p:cNvPr>
          <p:cNvSpPr>
            <a:spLocks noGrp="1"/>
          </p:cNvSpPr>
          <p:nvPr>
            <p:ph type="title"/>
          </p:nvPr>
        </p:nvSpPr>
        <p:spPr>
          <a:xfrm>
            <a:off x="1143001" y="448597"/>
            <a:ext cx="9905998" cy="853440"/>
          </a:xfrm>
        </p:spPr>
        <p:txBody>
          <a:bodyPr>
            <a:normAutofit/>
          </a:bodyPr>
          <a:lstStyle/>
          <a:p>
            <a:pPr algn="ctr"/>
            <a:r>
              <a:rPr lang="en-US" sz="2400" b="1" dirty="0"/>
              <a:t>The Problem</a:t>
            </a:r>
          </a:p>
        </p:txBody>
      </p:sp>
    </p:spTree>
    <p:extLst>
      <p:ext uri="{BB962C8B-B14F-4D97-AF65-F5344CB8AC3E}">
        <p14:creationId xmlns:p14="http://schemas.microsoft.com/office/powerpoint/2010/main" val="207674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CE75-4498-EBCF-3C94-EAFF303990A4}"/>
              </a:ext>
            </a:extLst>
          </p:cNvPr>
          <p:cNvSpPr>
            <a:spLocks noGrp="1"/>
          </p:cNvSpPr>
          <p:nvPr>
            <p:ph type="title"/>
          </p:nvPr>
        </p:nvSpPr>
        <p:spPr/>
        <p:txBody>
          <a:bodyPr>
            <a:normAutofit/>
          </a:bodyPr>
          <a:lstStyle/>
          <a:p>
            <a:pPr algn="ctr"/>
            <a:r>
              <a:rPr lang="en-US" sz="2400" b="1" dirty="0"/>
              <a:t>The Solution</a:t>
            </a:r>
          </a:p>
        </p:txBody>
      </p:sp>
      <p:sp>
        <p:nvSpPr>
          <p:cNvPr id="3" name="Content Placeholder 2">
            <a:extLst>
              <a:ext uri="{FF2B5EF4-FFF2-40B4-BE49-F238E27FC236}">
                <a16:creationId xmlns:a16="http://schemas.microsoft.com/office/drawing/2014/main" id="{0D55E439-C367-0D9B-FB42-8AFCC6A14D39}"/>
              </a:ext>
            </a:extLst>
          </p:cNvPr>
          <p:cNvSpPr>
            <a:spLocks noGrp="1"/>
          </p:cNvSpPr>
          <p:nvPr>
            <p:ph idx="1"/>
          </p:nvPr>
        </p:nvSpPr>
        <p:spPr>
          <a:xfrm>
            <a:off x="800535" y="2199968"/>
            <a:ext cx="10587753" cy="3124201"/>
          </a:xfrm>
        </p:spPr>
        <p:txBody>
          <a:bodyPr>
            <a:normAutofit/>
          </a:bodyPr>
          <a:lstStyle/>
          <a:p>
            <a:pPr marL="0" indent="0" algn="ctr">
              <a:buNone/>
            </a:pPr>
            <a:r>
              <a:rPr lang="en-US" sz="3200" dirty="0"/>
              <a:t>An application at the user’s end that allows for automatic inspection of an item using computer vision techniques and eliminates the need to transport items back for inspection.</a:t>
            </a:r>
          </a:p>
        </p:txBody>
      </p:sp>
    </p:spTree>
    <p:extLst>
      <p:ext uri="{BB962C8B-B14F-4D97-AF65-F5344CB8AC3E}">
        <p14:creationId xmlns:p14="http://schemas.microsoft.com/office/powerpoint/2010/main" val="538212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CDA3C0A6-809B-6849-C22B-25D6CD4DF27F}"/>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2508" b="97659" l="9932" r="95548">
                        <a14:foregroundMark x1="39726" y1="11371" x2="29795" y2="18060"/>
                        <a14:foregroundMark x1="29795" y1="18060" x2="36644" y2="48997"/>
                        <a14:foregroundMark x1="36644" y1="48997" x2="72260" y2="48829"/>
                        <a14:foregroundMark x1="72260" y1="48829" x2="72945" y2="24582"/>
                        <a14:foregroundMark x1="72945" y1="24582" x2="53767" y2="7525"/>
                        <a14:foregroundMark x1="53767" y1="7525" x2="17808" y2="4348"/>
                        <a14:foregroundMark x1="17808" y1="4348" x2="4452" y2="54682"/>
                        <a14:foregroundMark x1="4452" y1="54682" x2="11644" y2="71906"/>
                        <a14:foregroundMark x1="11644" y1="71906" x2="38014" y2="90970"/>
                        <a14:foregroundMark x1="38014" y1="90970" x2="66096" y2="94983"/>
                        <a14:foregroundMark x1="66096" y1="94983" x2="81164" y2="79933"/>
                        <a14:foregroundMark x1="81164" y1="79933" x2="89384" y2="27592"/>
                        <a14:foregroundMark x1="89384" y1="27592" x2="85274" y2="13211"/>
                        <a14:foregroundMark x1="85274" y1="13211" x2="69178" y2="7358"/>
                        <a14:foregroundMark x1="20890" y1="4515" x2="65411" y2="4682"/>
                        <a14:foregroundMark x1="65411" y1="4682" x2="81164" y2="4181"/>
                        <a14:foregroundMark x1="81164" y1="4181" x2="91438" y2="13211"/>
                        <a14:foregroundMark x1="91438" y1="13211" x2="94863" y2="30435"/>
                        <a14:foregroundMark x1="94863" y1="30435" x2="85959" y2="91806"/>
                        <a14:foregroundMark x1="85959" y1="91806" x2="62329" y2="95987"/>
                        <a14:foregroundMark x1="62329" y1="95987" x2="17123" y2="95151"/>
                        <a14:foregroundMark x1="95205" y1="40635" x2="91781" y2="92308"/>
                        <a14:foregroundMark x1="93493" y1="72910" x2="89384" y2="93980"/>
                        <a14:foregroundMark x1="89384" y1="93980" x2="79110" y2="97826"/>
                        <a14:foregroundMark x1="95890" y1="75418" x2="92466" y2="93478"/>
                        <a14:foregroundMark x1="72260" y1="83946" x2="35616" y2="84950"/>
                        <a14:foregroundMark x1="35616" y1="84950" x2="35616" y2="84950"/>
                        <a14:foregroundMark x1="74315" y1="82609" x2="28425" y2="83110"/>
                        <a14:foregroundMark x1="61986" y1="76421" x2="64726" y2="62709"/>
                        <a14:foregroundMark x1="64726" y1="62709" x2="75000" y2="70736"/>
                        <a14:foregroundMark x1="75000" y1="70736" x2="25342" y2="67726"/>
                        <a14:foregroundMark x1="25342" y1="67726" x2="51712" y2="68395"/>
                        <a14:foregroundMark x1="55479" y1="66054" x2="19521" y2="68060"/>
                        <a14:foregroundMark x1="19521" y1="68060" x2="35616" y2="80268"/>
                        <a14:foregroundMark x1="35616" y1="80268" x2="49315" y2="85117"/>
                        <a14:foregroundMark x1="49315" y1="85117" x2="42808" y2="84615"/>
                        <a14:foregroundMark x1="29452" y1="25753" x2="39384" y2="31940"/>
                        <a14:foregroundMark x1="39384" y1="31940" x2="87671" y2="29933"/>
                        <a14:foregroundMark x1="87671" y1="29933" x2="21918" y2="30602"/>
                        <a14:foregroundMark x1="21918" y1="30602" x2="21918" y2="30602"/>
                        <a14:foregroundMark x1="10959" y1="3679" x2="45205" y2="2508"/>
                        <a14:foregroundMark x1="45205" y1="2508" x2="88356" y2="2508"/>
                      </a14:backgroundRemoval>
                    </a14:imgEffect>
                  </a14:imgLayer>
                </a14:imgProps>
              </a:ext>
              <a:ext uri="{28A0092B-C50C-407E-A947-70E740481C1C}">
                <a14:useLocalDpi xmlns:a14="http://schemas.microsoft.com/office/drawing/2010/main" val="0"/>
              </a:ext>
            </a:extLst>
          </a:blip>
          <a:stretch>
            <a:fillRect/>
          </a:stretch>
        </p:blipFill>
        <p:spPr>
          <a:xfrm>
            <a:off x="914910" y="152400"/>
            <a:ext cx="3199890" cy="6553200"/>
          </a:xfrm>
        </p:spPr>
      </p:pic>
      <p:pic>
        <p:nvPicPr>
          <p:cNvPr id="6" name="Picture 5" descr="Graphical user interface, application&#10;&#10;Description automatically generated">
            <a:extLst>
              <a:ext uri="{FF2B5EF4-FFF2-40B4-BE49-F238E27FC236}">
                <a16:creationId xmlns:a16="http://schemas.microsoft.com/office/drawing/2014/main" id="{7F327F81-C7CC-C8F0-CE37-E714ECDA32D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464" b="94702" l="6186" r="94502">
                        <a14:foregroundMark x1="26804" y1="28974" x2="34021" y2="62086"/>
                        <a14:foregroundMark x1="34021" y1="62086" x2="17869" y2="79636"/>
                        <a14:foregroundMark x1="17869" y1="79636" x2="43986" y2="89901"/>
                        <a14:foregroundMark x1="43986" y1="89901" x2="70103" y2="87252"/>
                        <a14:foregroundMark x1="70103" y1="87252" x2="83505" y2="71192"/>
                        <a14:foregroundMark x1="83505" y1="71192" x2="87629" y2="39901"/>
                        <a14:foregroundMark x1="87629" y1="39901" x2="77663" y2="29967"/>
                        <a14:foregroundMark x1="77663" y1="29967" x2="36426" y2="31457"/>
                        <a14:foregroundMark x1="36426" y1="31457" x2="13746" y2="25993"/>
                        <a14:foregroundMark x1="13746" y1="25993" x2="7216" y2="14735"/>
                        <a14:foregroundMark x1="7216" y1="14735" x2="16838" y2="5629"/>
                        <a14:foregroundMark x1="16838" y1="5629" x2="51546" y2="4305"/>
                        <a14:foregroundMark x1="51546" y1="4305" x2="79038" y2="5629"/>
                        <a14:foregroundMark x1="79038" y1="5629" x2="81787" y2="15563"/>
                        <a14:foregroundMark x1="81787" y1="15563" x2="67354" y2="30298"/>
                        <a14:foregroundMark x1="67354" y1="30298" x2="42612" y2="34603"/>
                        <a14:foregroundMark x1="42612" y1="34603" x2="42612" y2="16556"/>
                        <a14:foregroundMark x1="42612" y1="16556" x2="21993" y2="23675"/>
                        <a14:foregroundMark x1="21993" y1="23675" x2="7216" y2="64735"/>
                        <a14:foregroundMark x1="7216" y1="64735" x2="15120" y2="75331"/>
                        <a14:foregroundMark x1="15120" y1="75331" x2="42612" y2="84603"/>
                        <a14:foregroundMark x1="5498" y1="20695" x2="9966" y2="44205"/>
                        <a14:foregroundMark x1="9966" y1="44205" x2="7216" y2="86093"/>
                        <a14:foregroundMark x1="7216" y1="86093" x2="32302" y2="92881"/>
                        <a14:foregroundMark x1="32302" y1="92881" x2="88316" y2="89735"/>
                        <a14:foregroundMark x1="88316" y1="89735" x2="95876" y2="29470"/>
                        <a14:foregroundMark x1="95876" y1="29470" x2="87285" y2="7616"/>
                        <a14:foregroundMark x1="87285" y1="7616" x2="16151" y2="6954"/>
                        <a14:foregroundMark x1="38488" y1="35265" x2="58076" y2="58113"/>
                        <a14:foregroundMark x1="58076" y1="58113" x2="76289" y2="57616"/>
                        <a14:foregroundMark x1="76289" y1="57616" x2="37801" y2="59106"/>
                        <a14:foregroundMark x1="37801" y1="59106" x2="27148" y2="63079"/>
                        <a14:foregroundMark x1="63230" y1="58775" x2="49141" y2="61093"/>
                        <a14:foregroundMark x1="65979" y1="59934" x2="79038" y2="61093"/>
                        <a14:foregroundMark x1="92096" y1="58609" x2="90378" y2="86424"/>
                        <a14:foregroundMark x1="90378" y1="86424" x2="81443" y2="93709"/>
                        <a14:foregroundMark x1="81443" y1="93709" x2="32302" y2="94536"/>
                        <a14:foregroundMark x1="32302" y1="94536" x2="11684" y2="92881"/>
                        <a14:foregroundMark x1="11684" y1="92881" x2="10309" y2="92219"/>
                        <a14:foregroundMark x1="6873" y1="14073" x2="20619" y2="4967"/>
                        <a14:foregroundMark x1="20619" y1="4967" x2="69759" y2="4139"/>
                        <a14:foregroundMark x1="69759" y1="4139" x2="87629" y2="5629"/>
                        <a14:foregroundMark x1="87629" y1="5629" x2="94158" y2="20861"/>
                        <a14:foregroundMark x1="39863" y1="24669" x2="35739" y2="26821"/>
                        <a14:foregroundMark x1="61512" y1="20695" x2="54983" y2="22185"/>
                        <a14:foregroundMark x1="71134" y1="11424" x2="42612" y2="12748"/>
                        <a14:foregroundMark x1="42612" y1="12748" x2="64261" y2="12417"/>
                        <a14:foregroundMark x1="64261" y1="12417" x2="65979" y2="12417"/>
                        <a14:foregroundMark x1="54983" y1="10265" x2="32646" y2="11424"/>
                        <a14:foregroundMark x1="32646" y1="11424" x2="50859" y2="12583"/>
                        <a14:foregroundMark x1="50859" y1="12583" x2="35739" y2="12914"/>
                        <a14:foregroundMark x1="6186" y1="36755" x2="9622" y2="63411"/>
                        <a14:foregroundMark x1="6529" y1="85762" x2="15464" y2="94371"/>
                        <a14:foregroundMark x1="15464" y1="94371" x2="62199" y2="96358"/>
                        <a14:foregroundMark x1="62199" y1="96358" x2="84192" y2="94868"/>
                        <a14:foregroundMark x1="84192" y1="94868" x2="94502" y2="84437"/>
                        <a14:foregroundMark x1="94502" y1="84437" x2="94158" y2="63411"/>
                        <a14:foregroundMark x1="93471" y1="86424" x2="86254" y2="94702"/>
                        <a14:foregroundMark x1="86254" y1="94702" x2="30241" y2="97020"/>
                        <a14:foregroundMark x1="30241" y1="97020" x2="10309" y2="94702"/>
                        <a14:foregroundMark x1="10309" y1="94702" x2="6529" y2="89570"/>
                        <a14:foregroundMark x1="62543" y1="49172" x2="74914" y2="49338"/>
                      </a14:backgroundRemoval>
                    </a14:imgEffect>
                  </a14:imgLayer>
                </a14:imgProps>
              </a:ext>
              <a:ext uri="{28A0092B-C50C-407E-A947-70E740481C1C}">
                <a14:useLocalDpi xmlns:a14="http://schemas.microsoft.com/office/drawing/2010/main" val="0"/>
              </a:ext>
            </a:extLst>
          </a:blip>
          <a:stretch>
            <a:fillRect/>
          </a:stretch>
        </p:blipFill>
        <p:spPr>
          <a:xfrm>
            <a:off x="956078" y="114300"/>
            <a:ext cx="3158722" cy="6629400"/>
          </a:xfrm>
          <a:prstGeom prst="rect">
            <a:avLst/>
          </a:prstGeom>
        </p:spPr>
      </p:pic>
      <p:pic>
        <p:nvPicPr>
          <p:cNvPr id="7" name="Content Placeholder 4" descr="A screenshot of a cell phone&#10;&#10;Description automatically generated with medium confidence">
            <a:extLst>
              <a:ext uri="{FF2B5EF4-FFF2-40B4-BE49-F238E27FC236}">
                <a16:creationId xmlns:a16="http://schemas.microsoft.com/office/drawing/2014/main" id="{3C3DE8F1-E5FB-8998-6AF3-8CDB44B9ABE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319" b="97010" l="2694" r="92929">
                        <a14:foregroundMark x1="41751" y1="12292" x2="58923" y2="25249"/>
                        <a14:foregroundMark x1="58923" y1="25249" x2="36700" y2="34718"/>
                        <a14:foregroundMark x1="36700" y1="34718" x2="21549" y2="59302"/>
                        <a14:foregroundMark x1="21549" y1="59302" x2="29293" y2="71096"/>
                        <a14:foregroundMark x1="29293" y1="71096" x2="26936" y2="83389"/>
                        <a14:foregroundMark x1="26936" y1="83389" x2="35017" y2="90698"/>
                        <a14:foregroundMark x1="35017" y1="90698" x2="55556" y2="92857"/>
                        <a14:foregroundMark x1="55556" y1="92857" x2="83165" y2="90864"/>
                        <a14:foregroundMark x1="83165" y1="90864" x2="91582" y2="59635"/>
                        <a14:foregroundMark x1="91582" y1="59635" x2="87879" y2="8306"/>
                        <a14:foregroundMark x1="87879" y1="8306" x2="64646" y2="4485"/>
                        <a14:foregroundMark x1="64646" y1="4485" x2="14141" y2="4485"/>
                        <a14:foregroundMark x1="14141" y1="4485" x2="6397" y2="12957"/>
                        <a14:foregroundMark x1="8564" y1="84140" x2="8754" y2="90365"/>
                        <a14:foregroundMark x1="8078" y1="68177" x2="8291" y2="75159"/>
                        <a14:foregroundMark x1="6397" y1="12957" x2="7390" y2="45557"/>
                        <a14:foregroundMark x1="8754" y1="90365" x2="26263" y2="96013"/>
                        <a14:foregroundMark x1="26263" y1="96013" x2="83838" y2="97342"/>
                        <a14:foregroundMark x1="40067" y1="36379" x2="29293" y2="46512"/>
                        <a14:foregroundMark x1="29293" y1="46512" x2="49832" y2="33223"/>
                        <a14:foregroundMark x1="49832" y1="33223" x2="43434" y2="14618"/>
                        <a14:foregroundMark x1="43434" y1="14618" x2="29630" y2="26080"/>
                        <a14:foregroundMark x1="29630" y1="26080" x2="42088" y2="32392"/>
                        <a14:foregroundMark x1="42088" y1="32392" x2="69360" y2="30565"/>
                        <a14:foregroundMark x1="69360" y1="30565" x2="49495" y2="50000"/>
                        <a14:foregroundMark x1="49495" y1="50000" x2="37710" y2="34718"/>
                        <a14:foregroundMark x1="37710" y1="34718" x2="33333" y2="43854"/>
                        <a14:foregroundMark x1="33333" y1="43854" x2="14478" y2="49502"/>
                        <a14:foregroundMark x1="14478" y1="49502" x2="19529" y2="38372"/>
                        <a14:foregroundMark x1="19529" y1="38372" x2="25589" y2="50000"/>
                        <a14:foregroundMark x1="25589" y1="50000" x2="58249" y2="74751"/>
                        <a14:foregroundMark x1="58249" y1="74751" x2="57912" y2="87542"/>
                        <a14:foregroundMark x1="57912" y1="87542" x2="33670" y2="82060"/>
                        <a14:foregroundMark x1="33670" y1="82060" x2="27946" y2="70266"/>
                        <a14:foregroundMark x1="27946" y1="70266" x2="69360" y2="44684"/>
                        <a14:foregroundMark x1="69360" y1="44684" x2="76431" y2="17442"/>
                        <a14:foregroundMark x1="76431" y1="17442" x2="46801" y2="11296"/>
                        <a14:foregroundMark x1="46801" y1="11296" x2="27273" y2="12791"/>
                        <a14:foregroundMark x1="27273" y1="12791" x2="20875" y2="20266"/>
                        <a14:foregroundMark x1="20875" y1="20266" x2="20202" y2="23090"/>
                        <a14:foregroundMark x1="28283" y1="20100" x2="23906" y2="28904"/>
                        <a14:foregroundMark x1="23906" y1="28904" x2="31987" y2="49834"/>
                        <a14:foregroundMark x1="31987" y1="49834" x2="68687" y2="71761"/>
                        <a14:foregroundMark x1="68687" y1="71761" x2="81145" y2="57143"/>
                        <a14:foregroundMark x1="81145" y1="57143" x2="88552" y2="9801"/>
                        <a14:foregroundMark x1="88552" y1="9801" x2="57576" y2="4817"/>
                        <a14:foregroundMark x1="57576" y1="4817" x2="12795" y2="6645"/>
                        <a14:foregroundMark x1="42088" y1="9468" x2="23232" y2="15282"/>
                        <a14:foregroundMark x1="23232" y1="15282" x2="8957" y2="46892"/>
                        <a14:foregroundMark x1="7692" y1="68186" x2="4695" y2="74969"/>
                        <a14:foregroundMark x1="6258" y1="84167" x2="10438" y2="91196"/>
                        <a14:foregroundMark x1="10438" y1="91196" x2="56566" y2="91362"/>
                        <a14:foregroundMark x1="56566" y1="91362" x2="77778" y2="89701"/>
                        <a14:foregroundMark x1="77778" y1="89701" x2="86195" y2="82392"/>
                        <a14:foregroundMark x1="86195" y1="82392" x2="67677" y2="25249"/>
                        <a14:foregroundMark x1="67677" y1="25249" x2="75421" y2="14120"/>
                        <a14:foregroundMark x1="75421" y1="14120" x2="65993" y2="9801"/>
                        <a14:foregroundMark x1="89226" y1="6478" x2="92593" y2="43854"/>
                        <a14:foregroundMark x1="71044" y1="4319" x2="89226" y2="8140"/>
                        <a14:foregroundMark x1="89226" y1="8140" x2="92593" y2="14950"/>
                        <a14:foregroundMark x1="71044" y1="3654" x2="90572" y2="7143"/>
                        <a14:foregroundMark x1="90572" y1="7143" x2="92929" y2="9801"/>
                        <a14:foregroundMark x1="91582" y1="64452" x2="91582" y2="86379"/>
                        <a14:foregroundMark x1="91582" y1="86379" x2="83838" y2="95681"/>
                        <a14:foregroundMark x1="83838" y1="95681" x2="83502" y2="95847"/>
                        <a14:foregroundMark x1="71044" y1="89369" x2="56229" y2="88206"/>
                        <a14:foregroundMark x1="18182" y1="89535" x2="19192" y2="88870"/>
                        <a14:foregroundMark x1="17845" y1="89535" x2="20875" y2="89203"/>
                        <a14:foregroundMark x1="22559" y1="96013" x2="8081" y2="89369"/>
                        <a14:foregroundMark x1="8081" y1="89369" x2="16498" y2="95515"/>
                        <a14:foregroundMark x1="5387" y1="45017" x2="6734" y2="85714"/>
                      </a14:backgroundRemoval>
                    </a14:imgEffect>
                  </a14:imgLayer>
                </a14:imgProps>
              </a:ext>
              <a:ext uri="{28A0092B-C50C-407E-A947-70E740481C1C}">
                <a14:useLocalDpi xmlns:a14="http://schemas.microsoft.com/office/drawing/2010/main" val="0"/>
              </a:ext>
            </a:extLst>
          </a:blip>
          <a:stretch>
            <a:fillRect/>
          </a:stretch>
        </p:blipFill>
        <p:spPr>
          <a:xfrm>
            <a:off x="956078" y="152400"/>
            <a:ext cx="3234560" cy="6629400"/>
          </a:xfrm>
          <a:prstGeom prst="rect">
            <a:avLst/>
          </a:prstGeom>
        </p:spPr>
      </p:pic>
      <p:pic>
        <p:nvPicPr>
          <p:cNvPr id="9" name="Content Placeholder 4" descr="Graphical user interface, text, application&#10;&#10;Description automatically generated">
            <a:extLst>
              <a:ext uri="{FF2B5EF4-FFF2-40B4-BE49-F238E27FC236}">
                <a16:creationId xmlns:a16="http://schemas.microsoft.com/office/drawing/2014/main" id="{C9241AA5-EADE-DE42-2D6C-A9A678EA3DE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795" b="96865" l="5648" r="91030">
                        <a14:foregroundMark x1="68439" y1="11056" x2="23256" y2="8251"/>
                        <a14:foregroundMark x1="23256" y1="8251" x2="11296" y2="15842"/>
                        <a14:foregroundMark x1="11296" y1="15842" x2="14618" y2="84488"/>
                        <a14:foregroundMark x1="14618" y1="84488" x2="26246" y2="92409"/>
                        <a14:foregroundMark x1="26246" y1="92409" x2="48173" y2="93234"/>
                        <a14:foregroundMark x1="48173" y1="93234" x2="70432" y2="91749"/>
                        <a14:foregroundMark x1="70432" y1="91749" x2="84053" y2="82013"/>
                        <a14:foregroundMark x1="84053" y1="82013" x2="38206" y2="64026"/>
                        <a14:foregroundMark x1="38206" y1="64026" x2="57807" y2="63201"/>
                        <a14:foregroundMark x1="57807" y1="63201" x2="46844" y2="69142"/>
                        <a14:foregroundMark x1="46844" y1="69142" x2="26910" y2="57261"/>
                        <a14:foregroundMark x1="26910" y1="57261" x2="48173" y2="64356"/>
                        <a14:foregroundMark x1="48173" y1="64356" x2="60797" y2="40594"/>
                        <a14:foregroundMark x1="60797" y1="40594" x2="52159" y2="31518"/>
                        <a14:foregroundMark x1="52159" y1="31518" x2="20598" y2="27888"/>
                        <a14:foregroundMark x1="20598" y1="27888" x2="70764" y2="13861"/>
                        <a14:foregroundMark x1="70764" y1="13861" x2="82724" y2="7261"/>
                        <a14:foregroundMark x1="82724" y1="7261" x2="92027" y2="26403"/>
                        <a14:foregroundMark x1="92027" y1="26403" x2="89037" y2="46370"/>
                        <a14:foregroundMark x1="89037" y1="46370" x2="92027" y2="58911"/>
                        <a14:foregroundMark x1="92027" y1="58911" x2="86711" y2="71287"/>
                        <a14:foregroundMark x1="86711" y1="71287" x2="88704" y2="85314"/>
                        <a14:foregroundMark x1="88704" y1="85314" x2="79734" y2="94389"/>
                        <a14:foregroundMark x1="79734" y1="94389" x2="23920" y2="94884"/>
                        <a14:foregroundMark x1="23920" y1="94884" x2="9302" y2="88779"/>
                        <a14:foregroundMark x1="9302" y1="88779" x2="6312" y2="14026"/>
                        <a14:foregroundMark x1="6312" y1="14026" x2="11296" y2="6436"/>
                        <a14:foregroundMark x1="11296" y1="6436" x2="27243" y2="4290"/>
                        <a14:foregroundMark x1="27243" y1="4290" x2="71761" y2="4290"/>
                        <a14:foregroundMark x1="71761" y1="4290" x2="88704" y2="7426"/>
                        <a14:foregroundMark x1="88704" y1="7426" x2="91030" y2="17492"/>
                        <a14:foregroundMark x1="83389" y1="54125" x2="24252" y2="54785"/>
                        <a14:foregroundMark x1="24252" y1="54785" x2="42857" y2="53630"/>
                        <a14:foregroundMark x1="42857" y1="53630" x2="71096" y2="54950"/>
                        <a14:foregroundMark x1="71096" y1="54950" x2="70432" y2="52310"/>
                        <a14:foregroundMark x1="72093" y1="11881" x2="84053" y2="17822"/>
                        <a14:foregroundMark x1="84053" y1="17822" x2="82724" y2="16667"/>
                        <a14:foregroundMark x1="65449" y1="87954" x2="27575" y2="88614"/>
                        <a14:foregroundMark x1="27575" y1="88614" x2="47176" y2="86469"/>
                        <a14:foregroundMark x1="91362" y1="64356" x2="89037" y2="92409"/>
                        <a14:foregroundMark x1="89037" y1="92409" x2="70764" y2="96205"/>
                        <a14:foregroundMark x1="70764" y1="96205" x2="21262" y2="95380"/>
                        <a14:foregroundMark x1="21262" y1="95380" x2="7641" y2="90099"/>
                        <a14:foregroundMark x1="7641" y1="90099" x2="6312" y2="60066"/>
                        <a14:foregroundMark x1="21595" y1="51980" x2="21927" y2="43564"/>
                        <a14:foregroundMark x1="21927" y1="43564" x2="32226" y2="27723"/>
                        <a14:foregroundMark x1="32226" y1="27723" x2="56811" y2="22937"/>
                        <a14:foregroundMark x1="56811" y1="22937" x2="66445" y2="35974"/>
                        <a14:foregroundMark x1="66445" y1="35974" x2="77741" y2="28383"/>
                        <a14:foregroundMark x1="77741" y1="28383" x2="62126" y2="32178"/>
                        <a14:foregroundMark x1="62126" y1="32178" x2="73754" y2="39769"/>
                        <a14:foregroundMark x1="73754" y1="39769" x2="79734" y2="29868"/>
                        <a14:foregroundMark x1="79734" y1="29868" x2="59801" y2="24587"/>
                        <a14:foregroundMark x1="59801" y1="24587" x2="41860" y2="26238"/>
                        <a14:foregroundMark x1="41860" y1="26238" x2="41528" y2="27063"/>
                        <a14:foregroundMark x1="91030" y1="92904" x2="46512" y2="96865"/>
                        <a14:foregroundMark x1="46512" y1="96865" x2="8638" y2="94719"/>
                        <a14:foregroundMark x1="30897" y1="96535" x2="27907" y2="92244"/>
                        <a14:foregroundMark x1="5316" y1="12376" x2="17940" y2="4950"/>
                        <a14:foregroundMark x1="17940" y1="4950" x2="39867" y2="3630"/>
                        <a14:foregroundMark x1="39867" y1="3630" x2="66777" y2="3630"/>
                        <a14:foregroundMark x1="66777" y1="3630" x2="87043" y2="6766"/>
                        <a14:foregroundMark x1="87043" y1="6766" x2="90033" y2="9571"/>
                        <a14:foregroundMark x1="81395" y1="3795" x2="14618" y2="3795"/>
                      </a14:backgroundRemoval>
                    </a14:imgEffect>
                  </a14:imgLayer>
                </a14:imgProps>
              </a:ext>
              <a:ext uri="{28A0092B-C50C-407E-A947-70E740481C1C}">
                <a14:useLocalDpi xmlns:a14="http://schemas.microsoft.com/office/drawing/2010/main" val="0"/>
              </a:ext>
            </a:extLst>
          </a:blip>
          <a:stretch>
            <a:fillRect/>
          </a:stretch>
        </p:blipFill>
        <p:spPr>
          <a:xfrm>
            <a:off x="975320" y="114300"/>
            <a:ext cx="3256486" cy="6667500"/>
          </a:xfrm>
          <a:prstGeom prst="rect">
            <a:avLst/>
          </a:prstGeom>
        </p:spPr>
      </p:pic>
      <p:sp>
        <p:nvSpPr>
          <p:cNvPr id="11" name="TextBox 10">
            <a:extLst>
              <a:ext uri="{FF2B5EF4-FFF2-40B4-BE49-F238E27FC236}">
                <a16:creationId xmlns:a16="http://schemas.microsoft.com/office/drawing/2014/main" id="{966E7F3D-047A-4D63-6F1A-589A80448F35}"/>
              </a:ext>
            </a:extLst>
          </p:cNvPr>
          <p:cNvSpPr txBox="1"/>
          <p:nvPr/>
        </p:nvSpPr>
        <p:spPr>
          <a:xfrm>
            <a:off x="6829894" y="3075057"/>
            <a:ext cx="4127500" cy="707886"/>
          </a:xfrm>
          <a:prstGeom prst="rect">
            <a:avLst/>
          </a:prstGeom>
          <a:noFill/>
        </p:spPr>
        <p:txBody>
          <a:bodyPr wrap="square" rtlCol="0">
            <a:spAutoFit/>
          </a:bodyPr>
          <a:lstStyle/>
          <a:p>
            <a:r>
              <a:rPr lang="en-US" sz="4000" dirty="0"/>
              <a:t>Homepage</a:t>
            </a:r>
          </a:p>
        </p:txBody>
      </p:sp>
      <p:sp>
        <p:nvSpPr>
          <p:cNvPr id="12" name="TextBox 11">
            <a:extLst>
              <a:ext uri="{FF2B5EF4-FFF2-40B4-BE49-F238E27FC236}">
                <a16:creationId xmlns:a16="http://schemas.microsoft.com/office/drawing/2014/main" id="{9BD98A73-0ED7-CBA3-D5D8-5E721DC0A662}"/>
              </a:ext>
            </a:extLst>
          </p:cNvPr>
          <p:cNvSpPr txBox="1"/>
          <p:nvPr/>
        </p:nvSpPr>
        <p:spPr>
          <a:xfrm>
            <a:off x="6121274" y="3114814"/>
            <a:ext cx="5095406" cy="707886"/>
          </a:xfrm>
          <a:prstGeom prst="rect">
            <a:avLst/>
          </a:prstGeom>
          <a:noFill/>
        </p:spPr>
        <p:txBody>
          <a:bodyPr wrap="square" rtlCol="0">
            <a:spAutoFit/>
          </a:bodyPr>
          <a:lstStyle/>
          <a:p>
            <a:r>
              <a:rPr lang="en-US" sz="4000" dirty="0" err="1"/>
              <a:t>Mallax</a:t>
            </a:r>
            <a:r>
              <a:rPr lang="en-US" sz="4000" dirty="0"/>
              <a:t> Return Page</a:t>
            </a:r>
          </a:p>
        </p:txBody>
      </p:sp>
      <p:sp>
        <p:nvSpPr>
          <p:cNvPr id="13" name="TextBox 12">
            <a:extLst>
              <a:ext uri="{FF2B5EF4-FFF2-40B4-BE49-F238E27FC236}">
                <a16:creationId xmlns:a16="http://schemas.microsoft.com/office/drawing/2014/main" id="{4A28D172-4115-5A9E-3F15-FD6F56899604}"/>
              </a:ext>
            </a:extLst>
          </p:cNvPr>
          <p:cNvSpPr txBox="1"/>
          <p:nvPr/>
        </p:nvSpPr>
        <p:spPr>
          <a:xfrm>
            <a:off x="6605227" y="3114814"/>
            <a:ext cx="4127500" cy="707886"/>
          </a:xfrm>
          <a:prstGeom prst="rect">
            <a:avLst/>
          </a:prstGeom>
          <a:noFill/>
        </p:spPr>
        <p:txBody>
          <a:bodyPr wrap="square" rtlCol="0">
            <a:spAutoFit/>
          </a:bodyPr>
          <a:lstStyle/>
          <a:p>
            <a:r>
              <a:rPr lang="en-US" sz="4000" dirty="0"/>
              <a:t>Details of order</a:t>
            </a:r>
          </a:p>
        </p:txBody>
      </p:sp>
      <p:sp>
        <p:nvSpPr>
          <p:cNvPr id="14" name="TextBox 13">
            <a:extLst>
              <a:ext uri="{FF2B5EF4-FFF2-40B4-BE49-F238E27FC236}">
                <a16:creationId xmlns:a16="http://schemas.microsoft.com/office/drawing/2014/main" id="{535391FC-4228-9C95-3C8F-FF3F83ACB57F}"/>
              </a:ext>
            </a:extLst>
          </p:cNvPr>
          <p:cNvSpPr txBox="1"/>
          <p:nvPr/>
        </p:nvSpPr>
        <p:spPr>
          <a:xfrm>
            <a:off x="5633677" y="2805380"/>
            <a:ext cx="6070600" cy="1323439"/>
          </a:xfrm>
          <a:prstGeom prst="rect">
            <a:avLst/>
          </a:prstGeom>
          <a:noFill/>
        </p:spPr>
        <p:txBody>
          <a:bodyPr wrap="square" rtlCol="0">
            <a:spAutoFit/>
          </a:bodyPr>
          <a:lstStyle/>
          <a:p>
            <a:pPr algn="ctr"/>
            <a:r>
              <a:rPr lang="en-US" sz="4000" dirty="0"/>
              <a:t>Scanning of objects using a mobile camera</a:t>
            </a:r>
          </a:p>
        </p:txBody>
      </p:sp>
    </p:spTree>
    <p:extLst>
      <p:ext uri="{BB962C8B-B14F-4D97-AF65-F5344CB8AC3E}">
        <p14:creationId xmlns:p14="http://schemas.microsoft.com/office/powerpoint/2010/main" val="73129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xit" presetSubtype="0" fill="hold" grpId="0" nodeType="withEffect">
                                  <p:stCondLst>
                                    <p:cond delay="0"/>
                                  </p:stCondLst>
                                  <p:childTnLst>
                                    <p:animEffect transition="out" filter="fade">
                                      <p:cBhvr>
                                        <p:cTn id="39" dur="500"/>
                                        <p:tgtEl>
                                          <p:spTgt spid="13">
                                            <p:txEl>
                                              <p:pRg st="0" end="0"/>
                                            </p:txEl>
                                          </p:spTgt>
                                        </p:tgtEl>
                                      </p:cBhvr>
                                    </p:animEffect>
                                    <p:set>
                                      <p:cBhvr>
                                        <p:cTn id="40" dur="1" fill="hold">
                                          <p:stCondLst>
                                            <p:cond delay="499"/>
                                          </p:stCondLst>
                                        </p:cTn>
                                        <p:tgtEl>
                                          <p:spTgt spid="13">
                                            <p:txEl>
                                              <p:pRg st="0" end="0"/>
                                            </p:txEl>
                                          </p:spTgt>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build="allAtOnce"/>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6193-A862-5B80-B2C9-9D4701DC5928}"/>
              </a:ext>
            </a:extLst>
          </p:cNvPr>
          <p:cNvSpPr>
            <a:spLocks noGrp="1"/>
          </p:cNvSpPr>
          <p:nvPr>
            <p:ph type="title"/>
          </p:nvPr>
        </p:nvSpPr>
        <p:spPr>
          <a:xfrm>
            <a:off x="1141413" y="152400"/>
            <a:ext cx="9905998" cy="1193800"/>
          </a:xfrm>
        </p:spPr>
        <p:txBody>
          <a:bodyPr>
            <a:normAutofit/>
          </a:bodyPr>
          <a:lstStyle/>
          <a:p>
            <a:pPr algn="ctr"/>
            <a:r>
              <a:rPr lang="en-US" sz="2400" b="1" dirty="0"/>
              <a:t>The opportunity</a:t>
            </a:r>
          </a:p>
        </p:txBody>
      </p:sp>
      <p:sp>
        <p:nvSpPr>
          <p:cNvPr id="3" name="Content Placeholder 2">
            <a:extLst>
              <a:ext uri="{FF2B5EF4-FFF2-40B4-BE49-F238E27FC236}">
                <a16:creationId xmlns:a16="http://schemas.microsoft.com/office/drawing/2014/main" id="{4525631E-1CA2-F7A5-2E03-38A724B84750}"/>
              </a:ext>
            </a:extLst>
          </p:cNvPr>
          <p:cNvSpPr>
            <a:spLocks noGrp="1"/>
          </p:cNvSpPr>
          <p:nvPr>
            <p:ph idx="1"/>
          </p:nvPr>
        </p:nvSpPr>
        <p:spPr>
          <a:xfrm>
            <a:off x="1143001" y="1828799"/>
            <a:ext cx="9905998" cy="3987801"/>
          </a:xfrm>
        </p:spPr>
        <p:txBody>
          <a:bodyPr>
            <a:normAutofit fontScale="85000" lnSpcReduction="20000"/>
          </a:bodyPr>
          <a:lstStyle/>
          <a:p>
            <a:pPr marL="0" indent="0" algn="ctr">
              <a:buNone/>
            </a:pPr>
            <a:r>
              <a:rPr lang="en-US" sz="3600" dirty="0"/>
              <a:t>Cost of returning - $33 for a $50 product</a:t>
            </a:r>
          </a:p>
          <a:p>
            <a:pPr marL="0" indent="0" algn="ctr">
              <a:buNone/>
            </a:pPr>
            <a:r>
              <a:rPr lang="en-US" sz="3600" dirty="0"/>
              <a:t>in 2021, roughly $218 billion worth of products were returned.</a:t>
            </a:r>
          </a:p>
          <a:p>
            <a:pPr marL="0" indent="0" algn="ctr">
              <a:buNone/>
            </a:pPr>
            <a:endParaRPr lang="en-US" sz="3600" dirty="0"/>
          </a:p>
          <a:p>
            <a:pPr marL="0" indent="0" algn="ctr">
              <a:buNone/>
            </a:pPr>
            <a:r>
              <a:rPr lang="en-US" sz="3600" u="sng" dirty="0"/>
              <a:t>Environmental aspect</a:t>
            </a:r>
          </a:p>
          <a:p>
            <a:pPr marL="0" indent="0" algn="ctr">
              <a:buNone/>
            </a:pPr>
            <a:r>
              <a:rPr lang="en-US" sz="3600" dirty="0"/>
              <a:t>		16 million metric tons of Co2 emissions</a:t>
            </a:r>
          </a:p>
          <a:p>
            <a:pPr marL="0" indent="0" algn="ctr">
              <a:buNone/>
            </a:pPr>
            <a:r>
              <a:rPr lang="en-US" sz="3600" dirty="0"/>
              <a:t>		5.8 billion pounds of landfill waste</a:t>
            </a:r>
          </a:p>
          <a:p>
            <a:endParaRPr lang="en-US" dirty="0"/>
          </a:p>
          <a:p>
            <a:endParaRPr lang="en-US" dirty="0"/>
          </a:p>
        </p:txBody>
      </p:sp>
    </p:spTree>
    <p:extLst>
      <p:ext uri="{BB962C8B-B14F-4D97-AF65-F5344CB8AC3E}">
        <p14:creationId xmlns:p14="http://schemas.microsoft.com/office/powerpoint/2010/main" val="88059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6193-A862-5B80-B2C9-9D4701DC5928}"/>
              </a:ext>
            </a:extLst>
          </p:cNvPr>
          <p:cNvSpPr>
            <a:spLocks noGrp="1"/>
          </p:cNvSpPr>
          <p:nvPr>
            <p:ph type="title"/>
          </p:nvPr>
        </p:nvSpPr>
        <p:spPr>
          <a:xfrm>
            <a:off x="1141413" y="152400"/>
            <a:ext cx="9905998" cy="1193800"/>
          </a:xfrm>
        </p:spPr>
        <p:txBody>
          <a:bodyPr>
            <a:normAutofit/>
          </a:bodyPr>
          <a:lstStyle/>
          <a:p>
            <a:pPr algn="ctr"/>
            <a:r>
              <a:rPr lang="en-US" sz="2400" b="1" dirty="0"/>
              <a:t>The team</a:t>
            </a:r>
          </a:p>
        </p:txBody>
      </p:sp>
      <p:sp>
        <p:nvSpPr>
          <p:cNvPr id="4" name="TextBox 3">
            <a:extLst>
              <a:ext uri="{FF2B5EF4-FFF2-40B4-BE49-F238E27FC236}">
                <a16:creationId xmlns:a16="http://schemas.microsoft.com/office/drawing/2014/main" id="{65926FC9-A2A3-BF36-FFAB-F8ABDC7924C9}"/>
              </a:ext>
            </a:extLst>
          </p:cNvPr>
          <p:cNvSpPr txBox="1"/>
          <p:nvPr/>
        </p:nvSpPr>
        <p:spPr>
          <a:xfrm>
            <a:off x="6792913" y="2408296"/>
            <a:ext cx="4254498" cy="3046988"/>
          </a:xfrm>
          <a:prstGeom prst="rect">
            <a:avLst/>
          </a:prstGeom>
          <a:noFill/>
        </p:spPr>
        <p:txBody>
          <a:bodyPr wrap="square" rtlCol="0">
            <a:spAutoFit/>
          </a:bodyPr>
          <a:lstStyle/>
          <a:p>
            <a:pPr algn="ctr"/>
            <a:r>
              <a:rPr lang="en-US" sz="3200" b="1" dirty="0"/>
              <a:t>Hisham Hafeez</a:t>
            </a:r>
          </a:p>
          <a:p>
            <a:pPr algn="ctr"/>
            <a:r>
              <a:rPr lang="en-US" sz="3200" dirty="0"/>
              <a:t>Bachelor of Science</a:t>
            </a:r>
          </a:p>
          <a:p>
            <a:pPr algn="ctr"/>
            <a:endParaRPr lang="en-US" sz="3200" dirty="0"/>
          </a:p>
          <a:p>
            <a:pPr algn="ctr"/>
            <a:r>
              <a:rPr lang="en-US" sz="3200" i="1" dirty="0"/>
              <a:t>Computer Engineering Aspirant</a:t>
            </a:r>
          </a:p>
          <a:p>
            <a:pPr algn="ctr"/>
            <a:endParaRPr lang="en-US" sz="3200" i="1" dirty="0"/>
          </a:p>
        </p:txBody>
      </p:sp>
      <p:sp>
        <p:nvSpPr>
          <p:cNvPr id="5" name="TextBox 4">
            <a:extLst>
              <a:ext uri="{FF2B5EF4-FFF2-40B4-BE49-F238E27FC236}">
                <a16:creationId xmlns:a16="http://schemas.microsoft.com/office/drawing/2014/main" id="{0A91A38E-4F30-4C2C-3FC6-BF5CB32144CC}"/>
              </a:ext>
            </a:extLst>
          </p:cNvPr>
          <p:cNvSpPr txBox="1"/>
          <p:nvPr/>
        </p:nvSpPr>
        <p:spPr>
          <a:xfrm>
            <a:off x="1193801" y="2397948"/>
            <a:ext cx="3810000" cy="2554545"/>
          </a:xfrm>
          <a:prstGeom prst="rect">
            <a:avLst/>
          </a:prstGeom>
          <a:noFill/>
        </p:spPr>
        <p:txBody>
          <a:bodyPr wrap="square" rtlCol="0">
            <a:spAutoFit/>
          </a:bodyPr>
          <a:lstStyle/>
          <a:p>
            <a:pPr algn="ctr"/>
            <a:r>
              <a:rPr lang="en-US" sz="3200" b="1" dirty="0"/>
              <a:t>Zeeshan Rizvi</a:t>
            </a:r>
          </a:p>
          <a:p>
            <a:pPr algn="ctr"/>
            <a:r>
              <a:rPr lang="en-US" sz="3200" dirty="0"/>
              <a:t>MEng Electrical</a:t>
            </a:r>
          </a:p>
          <a:p>
            <a:pPr algn="ctr"/>
            <a:endParaRPr lang="en-US" sz="3200" dirty="0"/>
          </a:p>
          <a:p>
            <a:pPr algn="ctr"/>
            <a:r>
              <a:rPr lang="en-US" sz="3200" i="1" dirty="0"/>
              <a:t>Computer Vision Developer</a:t>
            </a:r>
          </a:p>
        </p:txBody>
      </p:sp>
    </p:spTree>
    <p:extLst>
      <p:ext uri="{BB962C8B-B14F-4D97-AF65-F5344CB8AC3E}">
        <p14:creationId xmlns:p14="http://schemas.microsoft.com/office/powerpoint/2010/main" val="34357605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693</TotalTime>
  <Words>371</Words>
  <Application>Microsoft Office PowerPoint</Application>
  <PresentationFormat>Widescreen</PresentationFormat>
  <Paragraphs>50</Paragraphs>
  <Slides>10</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Century Gothic</vt:lpstr>
      <vt:lpstr>Office Theme</vt:lpstr>
      <vt:lpstr>Mesh</vt:lpstr>
      <vt:lpstr>Auto Inspection Tool</vt:lpstr>
      <vt:lpstr>PowerPoint Presentation</vt:lpstr>
      <vt:lpstr>The Problem</vt:lpstr>
      <vt:lpstr>The Problem</vt:lpstr>
      <vt:lpstr>The Problem</vt:lpstr>
      <vt:lpstr>The Solution</vt:lpstr>
      <vt:lpstr>PowerPoint Presentation</vt:lpstr>
      <vt:lpstr>The opportunity</vt:lpstr>
      <vt:lpstr>The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Inspection Tool</dc:title>
  <dc:creator>Syed Zeeshan Haider Rizvi</dc:creator>
  <cp:lastModifiedBy>Syed Zeeshan Haider Rizvi</cp:lastModifiedBy>
  <cp:revision>13</cp:revision>
  <dcterms:created xsi:type="dcterms:W3CDTF">2023-04-02T01:09:46Z</dcterms:created>
  <dcterms:modified xsi:type="dcterms:W3CDTF">2023-04-02T12:43:03Z</dcterms:modified>
</cp:coreProperties>
</file>