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829b3d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829b3d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829b3d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829b3d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4c9dd4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4c9dd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4c9dd4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f4c9dd4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f4c9dd4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f4c9dd4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1829b3d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1829b3d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829b3d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829b3d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829b3d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829b3d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829b3d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829b3d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829b3d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829b3d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utorialsteacher.com/csharp/csharp-do-while-loop?utm_content=cmp-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4600"/>
              <a:t>Cikls ar pēcnosacījumu programmēšanas valodā C#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Rihards Moskovojs 2PT-2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Izmantotie resursi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Internetā blokshēmu bildes…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lv"/>
              <a:t>Daļa teorijas ņemta no </a:t>
            </a:r>
            <a:r>
              <a:rPr lang="lv" u="sng">
                <a:solidFill>
                  <a:schemeClr val="hlink"/>
                </a:solidFill>
                <a:hlinkClick r:id="rId3"/>
              </a:rPr>
              <a:t>https://www.tutorialsteacher.com/csharp/csharp-do-while-loop?utm_content=cmp-true</a:t>
            </a:r>
            <a:r>
              <a:rPr lang="lv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lv"/>
              <a:t>https://www.w3schools.com/cs/cs_break.php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Taisīja Rihards 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Ciklu veidi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Ir trīs cikli. Cikls ar skaitītāju, jeb </a:t>
            </a:r>
            <a:r>
              <a:rPr lang="lv">
                <a:solidFill>
                  <a:srgbClr val="00FF00"/>
                </a:solidFill>
              </a:rPr>
              <a:t>For loop</a:t>
            </a:r>
            <a:r>
              <a:rPr lang="lv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lv"/>
              <a:t>Cikls ar priekšnosacījumu, jeb </a:t>
            </a:r>
            <a:r>
              <a:rPr lang="lv">
                <a:solidFill>
                  <a:srgbClr val="00FF00"/>
                </a:solidFill>
              </a:rPr>
              <a:t>While loop</a:t>
            </a:r>
            <a:r>
              <a:rPr lang="lv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lv"/>
              <a:t>un cikls ar pēcnosacījumu, jeb </a:t>
            </a:r>
            <a:r>
              <a:rPr lang="lv">
                <a:solidFill>
                  <a:srgbClr val="00FF00"/>
                </a:solidFill>
              </a:rPr>
              <a:t>Do-While loop</a:t>
            </a:r>
            <a:r>
              <a:rPr lang="lv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lv"/>
              <a:t>Šodien būs neliels ieskats ciklos, bet vairāk teorija būs par ciklu ar pēcnosacījumu.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50" y="673500"/>
            <a:ext cx="4114799" cy="36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Ciklu veidi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Cikls ar pēcnosacījumu jeb do-while loop atšķiras no cikla ar priekšnosacījuma jeb while loop ar to, ka do-while nosacījums (condition) ir pēc paziņojuma (command).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>
                <a:solidFill>
                  <a:srgbClr val="00FF00"/>
                </a:solidFill>
              </a:rPr>
              <a:t>Cikls ar pēcnosacījumu izpildīsies vismaz vienu reizi.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51" y="1152475"/>
            <a:ext cx="4200051" cy="4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Do-While cikls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Do-While loop ir līdzīgs While loop, bet cikla </a:t>
            </a:r>
            <a:r>
              <a:rPr lang="lv"/>
              <a:t>nosacījums ir beigās, tāpēc cikls izpildās vienu reizi pirms izteiksmes pārbaudīšanas.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88" y="1858700"/>
            <a:ext cx="24860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00600" y="2571750"/>
            <a:ext cx="29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chemeClr val="dk2"/>
                </a:solidFill>
              </a:rPr>
              <a:t>Do-While cikla blokshēma: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Do-While cikla uzbūve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FF00"/>
                </a:solidFill>
              </a:rPr>
              <a:t>Cikls ar pēcnosacījumu pārbauda doto nosacījumu cikla beigās</a:t>
            </a:r>
            <a:r>
              <a:rPr lang="lv"/>
              <a:t>, paskatīsimies kā tas izskatās programmas kodā.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int x ir mainīgais kurš sākumā ir ar vērtību 0. Debug.Log ir konsoles izvadīšanas atslēgvārds Unity dzinī un tam iekavās ir paziņojums. x++ ir mūsu mainīgā vērtības palielināšana un while(x &lt; 5) ir cikla nosacījums.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44375" y="2023925"/>
            <a:ext cx="45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int x =0;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do{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Debug.Log("Skaitlis: " +x);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x++;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	}while(x &lt; 5);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Do-While cikla uzbūve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Cikla nosacījums apgalvo, ka mainīgā x vērtība palielināsies un tiks izvadīta konsolē kamēr x vērtība būs mazāka par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lv">
                <a:solidFill>
                  <a:srgbClr val="00FF00"/>
                </a:solidFill>
              </a:rPr>
              <a:t>Ja nosacījums piepildās, tad cikls sākas no jauna un process turpinās līdz nosacījums kļūst par nepatiesu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44375" y="2023925"/>
            <a:ext cx="45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int x =0;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do{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Debug.Log("Skaitlis: " +x);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x++;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	}while(x &lt; 5);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025775" y="2023925"/>
            <a:ext cx="45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v">
                <a:solidFill>
                  <a:srgbClr val="E9950C"/>
                </a:solidFill>
              </a:rPr>
              <a:t>Skaitlis</a:t>
            </a:r>
            <a:r>
              <a:rPr i="1" lang="lv">
                <a:solidFill>
                  <a:srgbClr val="E9950C"/>
                </a:solidFill>
              </a:rPr>
              <a:t>: 0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v">
                <a:solidFill>
                  <a:srgbClr val="E9950C"/>
                </a:solidFill>
              </a:rPr>
              <a:t>Skaitlis: 1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v">
                <a:solidFill>
                  <a:srgbClr val="E9950C"/>
                </a:solidFill>
              </a:rPr>
              <a:t>Skaitlis</a:t>
            </a:r>
            <a:r>
              <a:rPr i="1" lang="lv">
                <a:solidFill>
                  <a:srgbClr val="E9950C"/>
                </a:solidFill>
              </a:rPr>
              <a:t>: 2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v">
                <a:solidFill>
                  <a:srgbClr val="E9950C"/>
                </a:solidFill>
              </a:rPr>
              <a:t>Skaitlis</a:t>
            </a:r>
            <a:r>
              <a:rPr i="1" lang="lv">
                <a:solidFill>
                  <a:srgbClr val="E9950C"/>
                </a:solidFill>
              </a:rPr>
              <a:t>: 3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</a:t>
            </a:r>
            <a:r>
              <a:rPr i="1" lang="lv">
                <a:solidFill>
                  <a:srgbClr val="E9950C"/>
                </a:solidFill>
              </a:rPr>
              <a:t>: 4</a:t>
            </a:r>
            <a:endParaRPr i="1">
              <a:solidFill>
                <a:srgbClr val="E9950C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098050" y="3153750"/>
            <a:ext cx="36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300">
                <a:solidFill>
                  <a:schemeClr val="dk2"/>
                </a:solidFill>
              </a:rPr>
              <a:t>Konsole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Do-While cikla uzbūve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Paskatīsimies vēlvienu do-while cikla uzbūvi un tad jūs mēģināsiet uzminēt konsoles izvadīšanu</a:t>
            </a:r>
            <a:r>
              <a:rPr lang="lv"/>
              <a:t>. </a:t>
            </a:r>
            <a:r>
              <a:rPr lang="lv">
                <a:solidFill>
                  <a:srgbClr val="00FF00"/>
                </a:solidFill>
              </a:rPr>
              <a:t>Pievērsiet īpašu uzmanību mainīgā x vietai ciklā.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lv"/>
              <a:t>Programmas kods diži nemainijās, tikai mainīgā x vieta. x vērtība palielinās un tikai tad tiek izvadīta konsolē, tāpēc pirmais skaitlis ir 1 nevis 0.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44375" y="2023925"/>
            <a:ext cx="45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int x = 0;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do{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>
                <a:solidFill>
                  <a:srgbClr val="0000FF"/>
                </a:solidFill>
              </a:rPr>
              <a:t>   </a:t>
            </a:r>
            <a:r>
              <a:rPr lang="lv">
                <a:solidFill>
                  <a:srgbClr val="0000FF"/>
                </a:solidFill>
              </a:rPr>
              <a:t>x++;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Debug.Log("Skaitlis: " +x);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	}while(x &lt; 5);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025775" y="2023925"/>
            <a:ext cx="45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1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2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3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4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5</a:t>
            </a:r>
            <a:endParaRPr i="1">
              <a:solidFill>
                <a:srgbClr val="E9950C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098050" y="3153750"/>
            <a:ext cx="36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300">
                <a:solidFill>
                  <a:schemeClr val="dk2"/>
                </a:solidFill>
              </a:rPr>
              <a:t>Konsole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Break nosacījums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Mēs varam pielietot cikla kontroles nosacījumus, kā piemēram break</a:t>
            </a:r>
            <a:r>
              <a:rPr lang="lv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lv">
                <a:solidFill>
                  <a:srgbClr val="00FF00"/>
                </a:solidFill>
              </a:rPr>
              <a:t>Break varam pielietot lai ar kādu nosacījumu apturētu cikla darbību. </a:t>
            </a:r>
            <a:r>
              <a:rPr lang="lv"/>
              <a:t>Šeit nosacījums ir, ja x ir lielāks vai vienāds ar 3, tad pārtrauc cikla darbību.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44375" y="2023925"/>
            <a:ext cx="453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x = 0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do {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Debug.Log("Skaitlis: " + x);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x++;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if (x &gt;= 3){ break; 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}while (true);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025775" y="2328725"/>
            <a:ext cx="453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0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1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2</a:t>
            </a:r>
            <a:endParaRPr i="1">
              <a:solidFill>
                <a:srgbClr val="E9950C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098050" y="3153750"/>
            <a:ext cx="36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300">
                <a:solidFill>
                  <a:schemeClr val="dk2"/>
                </a:solidFill>
              </a:rPr>
              <a:t>Konsole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Bezgalīgs cikls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v"/>
              <a:t>Bezgalīgs cikls ir cikls kurš darbosies bezgalīgi līdz to neizslēgs manuāli vai līdz nepielietos iepriekš minēto break nosacījumu</a:t>
            </a:r>
            <a:r>
              <a:rPr lang="lv"/>
              <a:t>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44375" y="2023925"/>
            <a:ext cx="453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int x= 1;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do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Debug.Log("Skaitlis: " + x);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    x++;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    }while (true);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0000FF"/>
                </a:solidFill>
              </a:rPr>
              <a:t>   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025775" y="2222300"/>
            <a:ext cx="453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1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2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Skaitlis: 3</a:t>
            </a:r>
            <a:endParaRPr i="1">
              <a:solidFill>
                <a:srgbClr val="E99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lv">
                <a:solidFill>
                  <a:srgbClr val="E9950C"/>
                </a:solidFill>
              </a:rPr>
              <a:t>…</a:t>
            </a:r>
            <a:endParaRPr i="1">
              <a:solidFill>
                <a:srgbClr val="E9950C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098050" y="3153750"/>
            <a:ext cx="36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300">
                <a:solidFill>
                  <a:schemeClr val="dk2"/>
                </a:solidFill>
              </a:rPr>
              <a:t>Konsole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