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9" r:id="rId4"/>
    <p:sldId id="260" r:id="rId5"/>
  </p:sldIdLst>
  <p:sldSz cx="8915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A0B0BF2-FEC3-4608-9A39-971344F438F6}">
          <p14:sldIdLst>
            <p14:sldId id="270"/>
            <p14:sldId id="256"/>
            <p14:sldId id="259"/>
            <p14:sldId id="260"/>
          </p14:sldIdLst>
        </p14:section>
        <p14:section name="Beispiele" id="{AE5605B2-B58C-4D43-BF8B-75958F2445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2808" userDrawn="1">
          <p15:clr>
            <a:srgbClr val="A4A3A4"/>
          </p15:clr>
        </p15:guide>
        <p15:guide id="3" orient="horz" pos="6216" userDrawn="1">
          <p15:clr>
            <a:srgbClr val="A4A3A4"/>
          </p15:clr>
        </p15:guide>
        <p15:guide id="5" orient="horz" pos="3290" userDrawn="1">
          <p15:clr>
            <a:srgbClr val="A4A3A4"/>
          </p15:clr>
        </p15:guide>
        <p15:guide id="6" orient="horz" pos="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D5D5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56CB3-6CD3-4FD9-8303-1BADF5F9A3FF}" v="20" dt="2025-04-17T20:24:05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082" y="-336"/>
      </p:cViewPr>
      <p:guideLst>
        <p:guide orient="horz" pos="3744"/>
        <p:guide pos="2808"/>
        <p:guide orient="horz" pos="6216"/>
        <p:guide orient="horz" pos="3290"/>
        <p:guide orient="horz" pos="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Malewski" userId="544e9f6db6fbd31f" providerId="LiveId" clId="{C2256CB3-6CD3-4FD9-8303-1BADF5F9A3FF}"/>
    <pc:docChg chg="undo redo custSel addSld delSld modSld modSection">
      <pc:chgData name="Markus Malewski" userId="544e9f6db6fbd31f" providerId="LiveId" clId="{C2256CB3-6CD3-4FD9-8303-1BADF5F9A3FF}" dt="2025-04-17T20:41:14.152" v="330" actId="692"/>
      <pc:docMkLst>
        <pc:docMk/>
      </pc:docMkLst>
      <pc:sldChg chg="modSp mod">
        <pc:chgData name="Markus Malewski" userId="544e9f6db6fbd31f" providerId="LiveId" clId="{C2256CB3-6CD3-4FD9-8303-1BADF5F9A3FF}" dt="2025-04-17T20:02:40.993" v="8" actId="1036"/>
        <pc:sldMkLst>
          <pc:docMk/>
          <pc:sldMk cId="2410381199" sldId="256"/>
        </pc:sldMkLst>
        <pc:grpChg chg="mod">
          <ac:chgData name="Markus Malewski" userId="544e9f6db6fbd31f" providerId="LiveId" clId="{C2256CB3-6CD3-4FD9-8303-1BADF5F9A3FF}" dt="2025-04-17T20:02:40.993" v="8" actId="1036"/>
          <ac:grpSpMkLst>
            <pc:docMk/>
            <pc:sldMk cId="2410381199" sldId="256"/>
            <ac:grpSpMk id="17" creationId="{E3C42891-74C2-5DA1-F7D3-1A76D9D2BF6D}"/>
          </ac:grpSpMkLst>
        </pc:grpChg>
      </pc:sldChg>
      <pc:sldChg chg="new del">
        <pc:chgData name="Markus Malewski" userId="544e9f6db6fbd31f" providerId="LiveId" clId="{C2256CB3-6CD3-4FD9-8303-1BADF5F9A3FF}" dt="2025-04-17T20:04:53.274" v="11" actId="47"/>
        <pc:sldMkLst>
          <pc:docMk/>
          <pc:sldMk cId="3618310233" sldId="261"/>
        </pc:sldMkLst>
      </pc:sldChg>
      <pc:sldChg chg="addSp delSp modSp add mod chgLayout">
        <pc:chgData name="Markus Malewski" userId="544e9f6db6fbd31f" providerId="LiveId" clId="{C2256CB3-6CD3-4FD9-8303-1BADF5F9A3FF}" dt="2025-04-17T20:41:14.152" v="330" actId="692"/>
        <pc:sldMkLst>
          <pc:docMk/>
          <pc:sldMk cId="3237201779" sldId="270"/>
        </pc:sldMkLst>
        <pc:spChg chg="del">
          <ac:chgData name="Markus Malewski" userId="544e9f6db6fbd31f" providerId="LiveId" clId="{C2256CB3-6CD3-4FD9-8303-1BADF5F9A3FF}" dt="2025-04-17T20:05:26.708" v="31" actId="478"/>
          <ac:spMkLst>
            <pc:docMk/>
            <pc:sldMk cId="3237201779" sldId="270"/>
            <ac:spMk id="3" creationId="{F4AE089B-3CFB-F30B-A710-DFD189AFB305}"/>
          </ac:spMkLst>
        </pc:spChg>
        <pc:spChg chg="mod">
          <ac:chgData name="Markus Malewski" userId="544e9f6db6fbd31f" providerId="LiveId" clId="{C2256CB3-6CD3-4FD9-8303-1BADF5F9A3FF}" dt="2025-04-17T20:22:29.702" v="264" actId="1582"/>
          <ac:spMkLst>
            <pc:docMk/>
            <pc:sldMk cId="3237201779" sldId="270"/>
            <ac:spMk id="4" creationId="{7298B1E5-3400-C679-06B5-A1864EDA998E}"/>
          </ac:spMkLst>
        </pc:spChg>
        <pc:spChg chg="mod">
          <ac:chgData name="Markus Malewski" userId="544e9f6db6fbd31f" providerId="LiveId" clId="{C2256CB3-6CD3-4FD9-8303-1BADF5F9A3FF}" dt="2025-04-17T20:22:29.702" v="264" actId="1582"/>
          <ac:spMkLst>
            <pc:docMk/>
            <pc:sldMk cId="3237201779" sldId="270"/>
            <ac:spMk id="5" creationId="{08E2312A-EBE1-63D9-D8BF-ABB182778901}"/>
          </ac:spMkLst>
        </pc:spChg>
        <pc:spChg chg="mod">
          <ac:chgData name="Markus Malewski" userId="544e9f6db6fbd31f" providerId="LiveId" clId="{C2256CB3-6CD3-4FD9-8303-1BADF5F9A3FF}" dt="2025-04-17T20:22:29.702" v="264" actId="1582"/>
          <ac:spMkLst>
            <pc:docMk/>
            <pc:sldMk cId="3237201779" sldId="270"/>
            <ac:spMk id="6" creationId="{BC78BFF0-1272-4029-F68A-A3662CD8D9CE}"/>
          </ac:spMkLst>
        </pc:spChg>
        <pc:spChg chg="mod">
          <ac:chgData name="Markus Malewski" userId="544e9f6db6fbd31f" providerId="LiveId" clId="{C2256CB3-6CD3-4FD9-8303-1BADF5F9A3FF}" dt="2025-04-17T20:22:29.702" v="264" actId="1582"/>
          <ac:spMkLst>
            <pc:docMk/>
            <pc:sldMk cId="3237201779" sldId="270"/>
            <ac:spMk id="7" creationId="{F1B62026-A421-EBCD-94E7-D44BEA2B3F06}"/>
          </ac:spMkLst>
        </pc:spChg>
        <pc:spChg chg="add del mod ord">
          <ac:chgData name="Markus Malewski" userId="544e9f6db6fbd31f" providerId="LiveId" clId="{C2256CB3-6CD3-4FD9-8303-1BADF5F9A3FF}" dt="2025-04-17T20:06:31.048" v="39" actId="478"/>
          <ac:spMkLst>
            <pc:docMk/>
            <pc:sldMk cId="3237201779" sldId="270"/>
            <ac:spMk id="8" creationId="{AA5395BB-7CE6-7C99-0D51-5F6FE3216626}"/>
          </ac:spMkLst>
        </pc:spChg>
        <pc:spChg chg="add mod ord">
          <ac:chgData name="Markus Malewski" userId="544e9f6db6fbd31f" providerId="LiveId" clId="{C2256CB3-6CD3-4FD9-8303-1BADF5F9A3FF}" dt="2025-04-17T20:24:41.512" v="296" actId="1076"/>
          <ac:spMkLst>
            <pc:docMk/>
            <pc:sldMk cId="3237201779" sldId="270"/>
            <ac:spMk id="9" creationId="{0D44E977-167F-75D3-BF69-0C6CBE7D8754}"/>
          </ac:spMkLst>
        </pc:spChg>
        <pc:spChg chg="mod">
          <ac:chgData name="Markus Malewski" userId="544e9f6db6fbd31f" providerId="LiveId" clId="{C2256CB3-6CD3-4FD9-8303-1BADF5F9A3FF}" dt="2025-04-17T20:08:51.590" v="84"/>
          <ac:spMkLst>
            <pc:docMk/>
            <pc:sldMk cId="3237201779" sldId="270"/>
            <ac:spMk id="11" creationId="{660F7873-91F0-07EB-250A-A31D2FD72112}"/>
          </ac:spMkLst>
        </pc:spChg>
        <pc:spChg chg="mod">
          <ac:chgData name="Markus Malewski" userId="544e9f6db6fbd31f" providerId="LiveId" clId="{C2256CB3-6CD3-4FD9-8303-1BADF5F9A3FF}" dt="2025-04-17T20:08:51.590" v="84"/>
          <ac:spMkLst>
            <pc:docMk/>
            <pc:sldMk cId="3237201779" sldId="270"/>
            <ac:spMk id="12" creationId="{A9538230-841B-E1F3-D093-6854C2E2873D}"/>
          </ac:spMkLst>
        </pc:spChg>
        <pc:spChg chg="mod">
          <ac:chgData name="Markus Malewski" userId="544e9f6db6fbd31f" providerId="LiveId" clId="{C2256CB3-6CD3-4FD9-8303-1BADF5F9A3FF}" dt="2025-04-17T20:08:51.590" v="84"/>
          <ac:spMkLst>
            <pc:docMk/>
            <pc:sldMk cId="3237201779" sldId="270"/>
            <ac:spMk id="13" creationId="{A624482F-357F-9041-3925-674E73F6D31D}"/>
          </ac:spMkLst>
        </pc:spChg>
        <pc:spChg chg="mod">
          <ac:chgData name="Markus Malewski" userId="544e9f6db6fbd31f" providerId="LiveId" clId="{C2256CB3-6CD3-4FD9-8303-1BADF5F9A3FF}" dt="2025-04-17T20:10:10.232" v="94" actId="1076"/>
          <ac:spMkLst>
            <pc:docMk/>
            <pc:sldMk cId="3237201779" sldId="270"/>
            <ac:spMk id="14" creationId="{CEE06F0E-2B41-A7FD-290A-3DD78BD49747}"/>
          </ac:spMkLst>
        </pc:spChg>
        <pc:spChg chg="mod">
          <ac:chgData name="Markus Malewski" userId="544e9f6db6fbd31f" providerId="LiveId" clId="{C2256CB3-6CD3-4FD9-8303-1BADF5F9A3FF}" dt="2025-04-17T20:08:51.590" v="84"/>
          <ac:spMkLst>
            <pc:docMk/>
            <pc:sldMk cId="3237201779" sldId="270"/>
            <ac:spMk id="30" creationId="{6A6841DD-A0E6-A074-BD93-971B9578176D}"/>
          </ac:spMkLst>
        </pc:spChg>
        <pc:spChg chg="mod">
          <ac:chgData name="Markus Malewski" userId="544e9f6db6fbd31f" providerId="LiveId" clId="{C2256CB3-6CD3-4FD9-8303-1BADF5F9A3FF}" dt="2025-04-17T20:08:51.590" v="84"/>
          <ac:spMkLst>
            <pc:docMk/>
            <pc:sldMk cId="3237201779" sldId="270"/>
            <ac:spMk id="31" creationId="{9E0D1EFB-7CD1-BEA8-0866-93EB45F63E01}"/>
          </ac:spMkLst>
        </pc:spChg>
        <pc:spChg chg="del mod">
          <ac:chgData name="Markus Malewski" userId="544e9f6db6fbd31f" providerId="LiveId" clId="{C2256CB3-6CD3-4FD9-8303-1BADF5F9A3FF}" dt="2025-04-17T20:05:12.828" v="21"/>
          <ac:spMkLst>
            <pc:docMk/>
            <pc:sldMk cId="3237201779" sldId="270"/>
            <ac:spMk id="33" creationId="{6F922FB0-FCFB-5544-BA2A-7DC297EE292B}"/>
          </ac:spMkLst>
        </pc:spChg>
        <pc:spChg chg="del">
          <ac:chgData name="Markus Malewski" userId="544e9f6db6fbd31f" providerId="LiveId" clId="{C2256CB3-6CD3-4FD9-8303-1BADF5F9A3FF}" dt="2025-04-17T20:05:12.827" v="19" actId="478"/>
          <ac:spMkLst>
            <pc:docMk/>
            <pc:sldMk cId="3237201779" sldId="270"/>
            <ac:spMk id="34" creationId="{DD895348-047A-CBFC-BDBC-C85F42044C66}"/>
          </ac:spMkLst>
        </pc:spChg>
        <pc:spChg chg="del">
          <ac:chgData name="Markus Malewski" userId="544e9f6db6fbd31f" providerId="LiveId" clId="{C2256CB3-6CD3-4FD9-8303-1BADF5F9A3FF}" dt="2025-04-17T20:05:18.412" v="25" actId="478"/>
          <ac:spMkLst>
            <pc:docMk/>
            <pc:sldMk cId="3237201779" sldId="270"/>
            <ac:spMk id="35" creationId="{C331B84D-5A89-4EC3-9694-9B83E4F499C7}"/>
          </ac:spMkLst>
        </pc:spChg>
        <pc:spChg chg="del">
          <ac:chgData name="Markus Malewski" userId="544e9f6db6fbd31f" providerId="LiveId" clId="{C2256CB3-6CD3-4FD9-8303-1BADF5F9A3FF}" dt="2025-04-17T20:05:20.346" v="26" actId="478"/>
          <ac:spMkLst>
            <pc:docMk/>
            <pc:sldMk cId="3237201779" sldId="270"/>
            <ac:spMk id="36" creationId="{544B18F6-4848-3E43-0CD4-84C49E5AC179}"/>
          </ac:spMkLst>
        </pc:spChg>
        <pc:spChg chg="del">
          <ac:chgData name="Markus Malewski" userId="544e9f6db6fbd31f" providerId="LiveId" clId="{C2256CB3-6CD3-4FD9-8303-1BADF5F9A3FF}" dt="2025-04-17T20:05:15.635" v="23" actId="478"/>
          <ac:spMkLst>
            <pc:docMk/>
            <pc:sldMk cId="3237201779" sldId="270"/>
            <ac:spMk id="37" creationId="{6F5E37D5-B8A8-8067-4EEC-07CB8B49C55A}"/>
          </ac:spMkLst>
        </pc:spChg>
        <pc:spChg chg="mod">
          <ac:chgData name="Markus Malewski" userId="544e9f6db6fbd31f" providerId="LiveId" clId="{C2256CB3-6CD3-4FD9-8303-1BADF5F9A3FF}" dt="2025-04-17T20:09:09.461" v="86"/>
          <ac:spMkLst>
            <pc:docMk/>
            <pc:sldMk cId="3237201779" sldId="270"/>
            <ac:spMk id="38" creationId="{0196C616-4487-368E-C7FD-76301139F3E8}"/>
          </ac:spMkLst>
        </pc:spChg>
        <pc:spChg chg="mod">
          <ac:chgData name="Markus Malewski" userId="544e9f6db6fbd31f" providerId="LiveId" clId="{C2256CB3-6CD3-4FD9-8303-1BADF5F9A3FF}" dt="2025-04-17T20:09:09.461" v="86"/>
          <ac:spMkLst>
            <pc:docMk/>
            <pc:sldMk cId="3237201779" sldId="270"/>
            <ac:spMk id="39" creationId="{2BE3F55D-6CC0-31DD-347F-C7D95306E4F9}"/>
          </ac:spMkLst>
        </pc:spChg>
        <pc:spChg chg="mod">
          <ac:chgData name="Markus Malewski" userId="544e9f6db6fbd31f" providerId="LiveId" clId="{C2256CB3-6CD3-4FD9-8303-1BADF5F9A3FF}" dt="2025-04-17T20:09:09.461" v="86"/>
          <ac:spMkLst>
            <pc:docMk/>
            <pc:sldMk cId="3237201779" sldId="270"/>
            <ac:spMk id="40" creationId="{24B5D052-9A52-ACBB-0500-A6993D5F3442}"/>
          </ac:spMkLst>
        </pc:spChg>
        <pc:spChg chg="mod">
          <ac:chgData name="Markus Malewski" userId="544e9f6db6fbd31f" providerId="LiveId" clId="{C2256CB3-6CD3-4FD9-8303-1BADF5F9A3FF}" dt="2025-04-17T20:09:09.461" v="86"/>
          <ac:spMkLst>
            <pc:docMk/>
            <pc:sldMk cId="3237201779" sldId="270"/>
            <ac:spMk id="41" creationId="{9EB85346-EABD-A96D-CD93-F02CE752192F}"/>
          </ac:spMkLst>
        </pc:spChg>
        <pc:spChg chg="mod">
          <ac:chgData name="Markus Malewski" userId="544e9f6db6fbd31f" providerId="LiveId" clId="{C2256CB3-6CD3-4FD9-8303-1BADF5F9A3FF}" dt="2025-04-17T20:09:09.461" v="86"/>
          <ac:spMkLst>
            <pc:docMk/>
            <pc:sldMk cId="3237201779" sldId="270"/>
            <ac:spMk id="42" creationId="{E5CF3CC7-DE65-DC80-80FC-4051F7E428DA}"/>
          </ac:spMkLst>
        </pc:spChg>
        <pc:spChg chg="del">
          <ac:chgData name="Markus Malewski" userId="544e9f6db6fbd31f" providerId="LiveId" clId="{C2256CB3-6CD3-4FD9-8303-1BADF5F9A3FF}" dt="2025-04-17T20:05:23.115" v="29" actId="478"/>
          <ac:spMkLst>
            <pc:docMk/>
            <pc:sldMk cId="3237201779" sldId="270"/>
            <ac:spMk id="43" creationId="{93CEF412-9440-D6F3-B20B-BE40A07C6965}"/>
          </ac:spMkLst>
        </pc:spChg>
        <pc:spChg chg="mod">
          <ac:chgData name="Markus Malewski" userId="544e9f6db6fbd31f" providerId="LiveId" clId="{C2256CB3-6CD3-4FD9-8303-1BADF5F9A3FF}" dt="2025-04-17T20:09:09.461" v="86"/>
          <ac:spMkLst>
            <pc:docMk/>
            <pc:sldMk cId="3237201779" sldId="270"/>
            <ac:spMk id="44" creationId="{A4C67CCA-914D-AB1C-9C24-11656C3D75C1}"/>
          </ac:spMkLst>
        </pc:spChg>
        <pc:spChg chg="del">
          <ac:chgData name="Markus Malewski" userId="544e9f6db6fbd31f" providerId="LiveId" clId="{C2256CB3-6CD3-4FD9-8303-1BADF5F9A3FF}" dt="2025-04-17T20:05:16.867" v="24" actId="478"/>
          <ac:spMkLst>
            <pc:docMk/>
            <pc:sldMk cId="3237201779" sldId="270"/>
            <ac:spMk id="45" creationId="{F899E6AD-74BB-D133-E46D-F409A9790C41}"/>
          </ac:spMkLst>
        </pc:spChg>
        <pc:spChg chg="del">
          <ac:chgData name="Markus Malewski" userId="544e9f6db6fbd31f" providerId="LiveId" clId="{C2256CB3-6CD3-4FD9-8303-1BADF5F9A3FF}" dt="2025-04-17T20:05:13.907" v="22" actId="478"/>
          <ac:spMkLst>
            <pc:docMk/>
            <pc:sldMk cId="3237201779" sldId="270"/>
            <ac:spMk id="46" creationId="{EE0D7A45-49DE-4B35-26DC-71D24C0818A6}"/>
          </ac:spMkLst>
        </pc:spChg>
        <pc:spChg chg="del">
          <ac:chgData name="Markus Malewski" userId="544e9f6db6fbd31f" providerId="LiveId" clId="{C2256CB3-6CD3-4FD9-8303-1BADF5F9A3FF}" dt="2025-04-17T20:05:21.307" v="27" actId="478"/>
          <ac:spMkLst>
            <pc:docMk/>
            <pc:sldMk cId="3237201779" sldId="270"/>
            <ac:spMk id="47" creationId="{D9509C94-2296-8A95-B1EE-DC00C3AA973D}"/>
          </ac:spMkLst>
        </pc:spChg>
        <pc:spChg chg="del">
          <ac:chgData name="Markus Malewski" userId="544e9f6db6fbd31f" providerId="LiveId" clId="{C2256CB3-6CD3-4FD9-8303-1BADF5F9A3FF}" dt="2025-04-17T20:05:22.219" v="28" actId="478"/>
          <ac:spMkLst>
            <pc:docMk/>
            <pc:sldMk cId="3237201779" sldId="270"/>
            <ac:spMk id="48" creationId="{FF4E1459-16B0-B173-E5E1-D067169075F5}"/>
          </ac:spMkLst>
        </pc:spChg>
        <pc:spChg chg="mod ord">
          <ac:chgData name="Markus Malewski" userId="544e9f6db6fbd31f" providerId="LiveId" clId="{C2256CB3-6CD3-4FD9-8303-1BADF5F9A3FF}" dt="2025-04-17T20:17:50.310" v="226"/>
          <ac:spMkLst>
            <pc:docMk/>
            <pc:sldMk cId="3237201779" sldId="270"/>
            <ac:spMk id="49" creationId="{4B7CEB8C-7434-3EC9-7620-020F274F0FDB}"/>
          </ac:spMkLst>
        </pc:spChg>
        <pc:spChg chg="add mod">
          <ac:chgData name="Markus Malewski" userId="544e9f6db6fbd31f" providerId="LiveId" clId="{C2256CB3-6CD3-4FD9-8303-1BADF5F9A3FF}" dt="2025-04-17T20:23:37.837" v="279" actId="1076"/>
          <ac:spMkLst>
            <pc:docMk/>
            <pc:sldMk cId="3237201779" sldId="270"/>
            <ac:spMk id="51" creationId="{9E412F5C-5E14-CC09-C831-4C4952DFFCAE}"/>
          </ac:spMkLst>
        </pc:spChg>
        <pc:spChg chg="mod">
          <ac:chgData name="Markus Malewski" userId="544e9f6db6fbd31f" providerId="LiveId" clId="{C2256CB3-6CD3-4FD9-8303-1BADF5F9A3FF}" dt="2025-04-17T20:11:53.379" v="96"/>
          <ac:spMkLst>
            <pc:docMk/>
            <pc:sldMk cId="3237201779" sldId="270"/>
            <ac:spMk id="53" creationId="{42BE6A37-EA5A-F436-B9CC-110F38FD5F8E}"/>
          </ac:spMkLst>
        </pc:spChg>
        <pc:spChg chg="del">
          <ac:chgData name="Markus Malewski" userId="544e9f6db6fbd31f" providerId="LiveId" clId="{C2256CB3-6CD3-4FD9-8303-1BADF5F9A3FF}" dt="2025-04-17T20:12:25.479" v="104" actId="478"/>
          <ac:spMkLst>
            <pc:docMk/>
            <pc:sldMk cId="3237201779" sldId="270"/>
            <ac:spMk id="57" creationId="{D2EB9C91-2FB5-8400-9A18-709B0E3DAD82}"/>
          </ac:spMkLst>
        </pc:spChg>
        <pc:spChg chg="mod">
          <ac:chgData name="Markus Malewski" userId="544e9f6db6fbd31f" providerId="LiveId" clId="{C2256CB3-6CD3-4FD9-8303-1BADF5F9A3FF}" dt="2025-04-17T20:11:53.379" v="96"/>
          <ac:spMkLst>
            <pc:docMk/>
            <pc:sldMk cId="3237201779" sldId="270"/>
            <ac:spMk id="59" creationId="{A19C28E7-181A-61CC-7C40-1C8E5B8E44CB}"/>
          </ac:spMkLst>
        </pc:spChg>
        <pc:spChg chg="mod">
          <ac:chgData name="Markus Malewski" userId="544e9f6db6fbd31f" providerId="LiveId" clId="{C2256CB3-6CD3-4FD9-8303-1BADF5F9A3FF}" dt="2025-04-17T20:11:53.379" v="96"/>
          <ac:spMkLst>
            <pc:docMk/>
            <pc:sldMk cId="3237201779" sldId="270"/>
            <ac:spMk id="60" creationId="{42251094-E9CB-29F3-4A84-D43A953CB035}"/>
          </ac:spMkLst>
        </pc:spChg>
        <pc:spChg chg="add del mod">
          <ac:chgData name="Markus Malewski" userId="544e9f6db6fbd31f" providerId="LiveId" clId="{C2256CB3-6CD3-4FD9-8303-1BADF5F9A3FF}" dt="2025-04-17T20:12:21.464" v="103" actId="478"/>
          <ac:spMkLst>
            <pc:docMk/>
            <pc:sldMk cId="3237201779" sldId="270"/>
            <ac:spMk id="62" creationId="{BD24C8AC-FACC-DEDC-2DFF-3BC5BE917143}"/>
          </ac:spMkLst>
        </pc:spChg>
        <pc:spChg chg="mod">
          <ac:chgData name="Markus Malewski" userId="544e9f6db6fbd31f" providerId="LiveId" clId="{C2256CB3-6CD3-4FD9-8303-1BADF5F9A3FF}" dt="2025-04-17T20:11:53.379" v="96"/>
          <ac:spMkLst>
            <pc:docMk/>
            <pc:sldMk cId="3237201779" sldId="270"/>
            <ac:spMk id="64" creationId="{639302A5-049B-0A97-C7E3-05E314E0CA4C}"/>
          </ac:spMkLst>
        </pc:spChg>
        <pc:spChg chg="mod">
          <ac:chgData name="Markus Malewski" userId="544e9f6db6fbd31f" providerId="LiveId" clId="{C2256CB3-6CD3-4FD9-8303-1BADF5F9A3FF}" dt="2025-04-17T20:11:53.379" v="96"/>
          <ac:spMkLst>
            <pc:docMk/>
            <pc:sldMk cId="3237201779" sldId="270"/>
            <ac:spMk id="65" creationId="{71480E9E-92CA-50E8-D40A-93F33B112F48}"/>
          </ac:spMkLst>
        </pc:spChg>
        <pc:spChg chg="mod">
          <ac:chgData name="Markus Malewski" userId="544e9f6db6fbd31f" providerId="LiveId" clId="{C2256CB3-6CD3-4FD9-8303-1BADF5F9A3FF}" dt="2025-04-17T20:11:53.379" v="96"/>
          <ac:spMkLst>
            <pc:docMk/>
            <pc:sldMk cId="3237201779" sldId="270"/>
            <ac:spMk id="66" creationId="{96645185-57FF-7ED2-0290-3FDB9ABC3690}"/>
          </ac:spMkLst>
        </pc:spChg>
        <pc:spChg chg="mod">
          <ac:chgData name="Markus Malewski" userId="544e9f6db6fbd31f" providerId="LiveId" clId="{C2256CB3-6CD3-4FD9-8303-1BADF5F9A3FF}" dt="2025-04-17T20:11:53.379" v="96"/>
          <ac:spMkLst>
            <pc:docMk/>
            <pc:sldMk cId="3237201779" sldId="270"/>
            <ac:spMk id="67" creationId="{EFFD85B8-D12C-449A-D626-F9208F553C5B}"/>
          </ac:spMkLst>
        </pc:spChg>
        <pc:spChg chg="add del mod">
          <ac:chgData name="Markus Malewski" userId="544e9f6db6fbd31f" providerId="LiveId" clId="{C2256CB3-6CD3-4FD9-8303-1BADF5F9A3FF}" dt="2025-04-17T20:12:05.550" v="101" actId="478"/>
          <ac:spMkLst>
            <pc:docMk/>
            <pc:sldMk cId="3237201779" sldId="270"/>
            <ac:spMk id="69" creationId="{F5E89673-2A47-0E42-8A8D-E9071F6DC87F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72" creationId="{05591212-1F64-FE5B-3E09-CEA6166AC31B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73" creationId="{B4A4EAB4-AA87-F945-B9C3-AAD128B6716B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76" creationId="{F34D88FD-8264-2AA2-5ADE-4DB92D9875D8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77" creationId="{B901ED12-7B4B-D59A-B225-F4C96BE2AAC5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78" creationId="{5419765A-6E94-C750-1970-AD0E15301A24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79" creationId="{83033471-BBE4-1C91-E79A-EB8DBCE5F566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82" creationId="{E847157E-BE25-34EA-5F18-E05E44F6515C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84" creationId="{AA6E0940-1597-3DB7-ECD0-3F14320DF4D6}"/>
          </ac:spMkLst>
        </pc:spChg>
        <pc:spChg chg="mod">
          <ac:chgData name="Markus Malewski" userId="544e9f6db6fbd31f" providerId="LiveId" clId="{C2256CB3-6CD3-4FD9-8303-1BADF5F9A3FF}" dt="2025-04-17T20:12:26.831" v="105"/>
          <ac:spMkLst>
            <pc:docMk/>
            <pc:sldMk cId="3237201779" sldId="270"/>
            <ac:spMk id="85" creationId="{21A76CDC-04E9-4D87-9392-2173D2ED5EAC}"/>
          </ac:spMkLst>
        </pc:spChg>
        <pc:spChg chg="add mod">
          <ac:chgData name="Markus Malewski" userId="544e9f6db6fbd31f" providerId="LiveId" clId="{C2256CB3-6CD3-4FD9-8303-1BADF5F9A3FF}" dt="2025-04-17T20:13:38.092" v="161" actId="164"/>
          <ac:spMkLst>
            <pc:docMk/>
            <pc:sldMk cId="3237201779" sldId="270"/>
            <ac:spMk id="87" creationId="{521FA98F-608F-FCCD-5D17-DE4014026825}"/>
          </ac:spMkLst>
        </pc:spChg>
        <pc:spChg chg="mod">
          <ac:chgData name="Markus Malewski" userId="544e9f6db6fbd31f" providerId="LiveId" clId="{C2256CB3-6CD3-4FD9-8303-1BADF5F9A3FF}" dt="2025-04-17T20:12:40.179" v="106" actId="1076"/>
          <ac:spMkLst>
            <pc:docMk/>
            <pc:sldMk cId="3237201779" sldId="270"/>
            <ac:spMk id="88" creationId="{D60F92F5-7A88-AE66-1698-5A90BA397F52}"/>
          </ac:spMkLst>
        </pc:spChg>
        <pc:spChg chg="del">
          <ac:chgData name="Markus Malewski" userId="544e9f6db6fbd31f" providerId="LiveId" clId="{C2256CB3-6CD3-4FD9-8303-1BADF5F9A3FF}" dt="2025-04-17T20:05:32.685" v="32" actId="478"/>
          <ac:spMkLst>
            <pc:docMk/>
            <pc:sldMk cId="3237201779" sldId="270"/>
            <ac:spMk id="89" creationId="{25B2A293-7B32-41C5-E00E-58EC41734AC2}"/>
          </ac:spMkLst>
        </pc:spChg>
        <pc:spChg chg="del">
          <ac:chgData name="Markus Malewski" userId="544e9f6db6fbd31f" providerId="LiveId" clId="{C2256CB3-6CD3-4FD9-8303-1BADF5F9A3FF}" dt="2025-04-17T20:05:32.685" v="32" actId="478"/>
          <ac:spMkLst>
            <pc:docMk/>
            <pc:sldMk cId="3237201779" sldId="270"/>
            <ac:spMk id="115" creationId="{0DDAF966-4941-C486-8E09-BE46EAAE1CF6}"/>
          </ac:spMkLst>
        </pc:spChg>
        <pc:spChg chg="del">
          <ac:chgData name="Markus Malewski" userId="544e9f6db6fbd31f" providerId="LiveId" clId="{C2256CB3-6CD3-4FD9-8303-1BADF5F9A3FF}" dt="2025-04-17T20:05:32.685" v="32" actId="478"/>
          <ac:spMkLst>
            <pc:docMk/>
            <pc:sldMk cId="3237201779" sldId="270"/>
            <ac:spMk id="117" creationId="{7AEDCE86-9BA0-8469-18CD-70B3A87B2276}"/>
          </ac:spMkLst>
        </pc:spChg>
        <pc:spChg chg="del">
          <ac:chgData name="Markus Malewski" userId="544e9f6db6fbd31f" providerId="LiveId" clId="{C2256CB3-6CD3-4FD9-8303-1BADF5F9A3FF}" dt="2025-04-17T20:05:32.685" v="32" actId="478"/>
          <ac:spMkLst>
            <pc:docMk/>
            <pc:sldMk cId="3237201779" sldId="270"/>
            <ac:spMk id="118" creationId="{12A5ABD1-8409-E559-C503-5D3E0750158C}"/>
          </ac:spMkLst>
        </pc:spChg>
        <pc:spChg chg="add mod">
          <ac:chgData name="Markus Malewski" userId="544e9f6db6fbd31f" providerId="LiveId" clId="{C2256CB3-6CD3-4FD9-8303-1BADF5F9A3FF}" dt="2025-04-17T20:14:01.821" v="193" actId="20577"/>
          <ac:spMkLst>
            <pc:docMk/>
            <pc:sldMk cId="3237201779" sldId="270"/>
            <ac:spMk id="119" creationId="{434D2E5D-1C67-5AE3-E184-4A5DF7D49C92}"/>
          </ac:spMkLst>
        </pc:spChg>
        <pc:spChg chg="add mod">
          <ac:chgData name="Markus Malewski" userId="544e9f6db6fbd31f" providerId="LiveId" clId="{C2256CB3-6CD3-4FD9-8303-1BADF5F9A3FF}" dt="2025-04-17T20:14:57.817" v="220" actId="208"/>
          <ac:spMkLst>
            <pc:docMk/>
            <pc:sldMk cId="3237201779" sldId="270"/>
            <ac:spMk id="120" creationId="{9F95F7C1-91B2-7AA4-D324-2FFCB2491D2E}"/>
          </ac:spMkLst>
        </pc:spChg>
        <pc:spChg chg="add mod">
          <ac:chgData name="Markus Malewski" userId="544e9f6db6fbd31f" providerId="LiveId" clId="{C2256CB3-6CD3-4FD9-8303-1BADF5F9A3FF}" dt="2025-04-17T20:14:34.536" v="208" actId="20577"/>
          <ac:spMkLst>
            <pc:docMk/>
            <pc:sldMk cId="3237201779" sldId="270"/>
            <ac:spMk id="121" creationId="{BBCDE3F5-1351-9609-DDA7-8342385A02FD}"/>
          </ac:spMkLst>
        </pc:spChg>
        <pc:spChg chg="add mod">
          <ac:chgData name="Markus Malewski" userId="544e9f6db6fbd31f" providerId="LiveId" clId="{C2256CB3-6CD3-4FD9-8303-1BADF5F9A3FF}" dt="2025-04-17T20:15:10.310" v="222" actId="208"/>
          <ac:spMkLst>
            <pc:docMk/>
            <pc:sldMk cId="3237201779" sldId="270"/>
            <ac:spMk id="122" creationId="{F90E55A6-5469-DB47-2F2B-BF5A991D09AD}"/>
          </ac:spMkLst>
        </pc:spChg>
        <pc:spChg chg="add mod">
          <ac:chgData name="Markus Malewski" userId="544e9f6db6fbd31f" providerId="LiveId" clId="{C2256CB3-6CD3-4FD9-8303-1BADF5F9A3FF}" dt="2025-04-17T20:15:26.096" v="224" actId="208"/>
          <ac:spMkLst>
            <pc:docMk/>
            <pc:sldMk cId="3237201779" sldId="270"/>
            <ac:spMk id="123" creationId="{0DF6ECCE-5FF9-4583-FC9B-C128A1A3EA88}"/>
          </ac:spMkLst>
        </pc:spChg>
        <pc:spChg chg="mod">
          <ac:chgData name="Markus Malewski" userId="544e9f6db6fbd31f" providerId="LiveId" clId="{C2256CB3-6CD3-4FD9-8303-1BADF5F9A3FF}" dt="2025-04-17T20:22:39.685" v="267" actId="1582"/>
          <ac:spMkLst>
            <pc:docMk/>
            <pc:sldMk cId="3237201779" sldId="270"/>
            <ac:spMk id="139" creationId="{4BB67DD9-E246-613E-D969-BEAA5B6FF13D}"/>
          </ac:spMkLst>
        </pc:spChg>
        <pc:spChg chg="mod">
          <ac:chgData name="Markus Malewski" userId="544e9f6db6fbd31f" providerId="LiveId" clId="{C2256CB3-6CD3-4FD9-8303-1BADF5F9A3FF}" dt="2025-04-17T20:22:39.685" v="267" actId="1582"/>
          <ac:spMkLst>
            <pc:docMk/>
            <pc:sldMk cId="3237201779" sldId="270"/>
            <ac:spMk id="140" creationId="{AC649893-AC05-2CC1-E5BC-A2558268F452}"/>
          </ac:spMkLst>
        </pc:spChg>
        <pc:spChg chg="mod">
          <ac:chgData name="Markus Malewski" userId="544e9f6db6fbd31f" providerId="LiveId" clId="{C2256CB3-6CD3-4FD9-8303-1BADF5F9A3FF}" dt="2025-04-17T20:22:39.685" v="267" actId="1582"/>
          <ac:spMkLst>
            <pc:docMk/>
            <pc:sldMk cId="3237201779" sldId="270"/>
            <ac:spMk id="141" creationId="{3C235F19-F447-9904-C66F-C8F0B172E437}"/>
          </ac:spMkLst>
        </pc:spChg>
        <pc:spChg chg="mod">
          <ac:chgData name="Markus Malewski" userId="544e9f6db6fbd31f" providerId="LiveId" clId="{C2256CB3-6CD3-4FD9-8303-1BADF5F9A3FF}" dt="2025-04-17T20:22:39.685" v="267" actId="1582"/>
          <ac:spMkLst>
            <pc:docMk/>
            <pc:sldMk cId="3237201779" sldId="270"/>
            <ac:spMk id="142" creationId="{980E9BEA-B89B-AF57-4702-835563DBA402}"/>
          </ac:spMkLst>
        </pc:spChg>
        <pc:spChg chg="mod">
          <ac:chgData name="Markus Malewski" userId="544e9f6db6fbd31f" providerId="LiveId" clId="{C2256CB3-6CD3-4FD9-8303-1BADF5F9A3FF}" dt="2025-04-17T20:22:39.685" v="267" actId="1582"/>
          <ac:spMkLst>
            <pc:docMk/>
            <pc:sldMk cId="3237201779" sldId="270"/>
            <ac:spMk id="143" creationId="{AA1120E5-1BE9-DC98-C627-EDCCA83B59FB}"/>
          </ac:spMkLst>
        </pc:spChg>
        <pc:spChg chg="mod">
          <ac:chgData name="Markus Malewski" userId="544e9f6db6fbd31f" providerId="LiveId" clId="{C2256CB3-6CD3-4FD9-8303-1BADF5F9A3FF}" dt="2025-04-17T20:22:39.685" v="267" actId="1582"/>
          <ac:spMkLst>
            <pc:docMk/>
            <pc:sldMk cId="3237201779" sldId="270"/>
            <ac:spMk id="144" creationId="{D4DFF222-B103-6EA0-C094-3667567914B2}"/>
          </ac:spMkLst>
        </pc:spChg>
        <pc:spChg chg="mod">
          <ac:chgData name="Markus Malewski" userId="544e9f6db6fbd31f" providerId="LiveId" clId="{C2256CB3-6CD3-4FD9-8303-1BADF5F9A3FF}" dt="2025-04-17T20:41:14.152" v="330" actId="692"/>
          <ac:spMkLst>
            <pc:docMk/>
            <pc:sldMk cId="3237201779" sldId="270"/>
            <ac:spMk id="148" creationId="{56250652-3BFF-85EA-AA01-D28E93D4F57B}"/>
          </ac:spMkLst>
        </pc:spChg>
        <pc:spChg chg="mod">
          <ac:chgData name="Markus Malewski" userId="544e9f6db6fbd31f" providerId="LiveId" clId="{C2256CB3-6CD3-4FD9-8303-1BADF5F9A3FF}" dt="2025-04-17T20:41:14.152" v="330" actId="692"/>
          <ac:spMkLst>
            <pc:docMk/>
            <pc:sldMk cId="3237201779" sldId="270"/>
            <ac:spMk id="149" creationId="{1CFBC16E-1BBB-3BEA-4044-F3FCFD0B4C95}"/>
          </ac:spMkLst>
        </pc:spChg>
        <pc:spChg chg="mod">
          <ac:chgData name="Markus Malewski" userId="544e9f6db6fbd31f" providerId="LiveId" clId="{C2256CB3-6CD3-4FD9-8303-1BADF5F9A3FF}" dt="2025-04-17T20:41:14.152" v="330" actId="692"/>
          <ac:spMkLst>
            <pc:docMk/>
            <pc:sldMk cId="3237201779" sldId="270"/>
            <ac:spMk id="159" creationId="{C8B9C410-762F-8064-D9E5-AE05ADA29E37}"/>
          </ac:spMkLst>
        </pc:spChg>
        <pc:grpChg chg="add mod">
          <ac:chgData name="Markus Malewski" userId="544e9f6db6fbd31f" providerId="LiveId" clId="{C2256CB3-6CD3-4FD9-8303-1BADF5F9A3FF}" dt="2025-04-17T20:24:59.958" v="299" actId="1035"/>
          <ac:grpSpMkLst>
            <pc:docMk/>
            <pc:sldMk cId="3237201779" sldId="270"/>
            <ac:grpSpMk id="2" creationId="{A52DD57E-36C8-DA2B-E50C-71151746DB0D}"/>
          </ac:grpSpMkLst>
        </pc:grpChg>
        <pc:grpChg chg="add mod">
          <ac:chgData name="Markus Malewski" userId="544e9f6db6fbd31f" providerId="LiveId" clId="{C2256CB3-6CD3-4FD9-8303-1BADF5F9A3FF}" dt="2025-04-17T20:10:01.191" v="92" actId="1076"/>
          <ac:grpSpMkLst>
            <pc:docMk/>
            <pc:sldMk cId="3237201779" sldId="270"/>
            <ac:grpSpMk id="10" creationId="{7896A4A9-D85C-5B44-D727-4B8E1604A6EA}"/>
          </ac:grpSpMkLst>
        </pc:grpChg>
        <pc:grpChg chg="del">
          <ac:chgData name="Markus Malewski" userId="544e9f6db6fbd31f" providerId="LiveId" clId="{C2256CB3-6CD3-4FD9-8303-1BADF5F9A3FF}" dt="2025-04-17T20:05:36.860" v="33" actId="478"/>
          <ac:grpSpMkLst>
            <pc:docMk/>
            <pc:sldMk cId="3237201779" sldId="270"/>
            <ac:grpSpMk id="15" creationId="{1C67BCA6-8AFF-4A4F-5980-CBEDA8578D5D}"/>
          </ac:grpSpMkLst>
        </pc:grpChg>
        <pc:grpChg chg="del">
          <ac:chgData name="Markus Malewski" userId="544e9f6db6fbd31f" providerId="LiveId" clId="{C2256CB3-6CD3-4FD9-8303-1BADF5F9A3FF}" dt="2025-04-17T20:09:46.443" v="91" actId="478"/>
          <ac:grpSpMkLst>
            <pc:docMk/>
            <pc:sldMk cId="3237201779" sldId="270"/>
            <ac:grpSpMk id="21" creationId="{9B5013B0-7905-5830-F17A-C86E2AE0D7F1}"/>
          </ac:grpSpMkLst>
        </pc:grpChg>
        <pc:grpChg chg="add mod">
          <ac:chgData name="Markus Malewski" userId="544e9f6db6fbd31f" providerId="LiveId" clId="{C2256CB3-6CD3-4FD9-8303-1BADF5F9A3FF}" dt="2025-04-17T20:10:01.191" v="92" actId="1076"/>
          <ac:grpSpMkLst>
            <pc:docMk/>
            <pc:sldMk cId="3237201779" sldId="270"/>
            <ac:grpSpMk id="32" creationId="{143E2DEA-E89F-4B7E-166A-EF99FB8FD2A3}"/>
          </ac:grpSpMkLst>
        </pc:grpChg>
        <pc:grpChg chg="del">
          <ac:chgData name="Markus Malewski" userId="544e9f6db6fbd31f" providerId="LiveId" clId="{C2256CB3-6CD3-4FD9-8303-1BADF5F9A3FF}" dt="2025-04-17T20:12:25.479" v="104" actId="478"/>
          <ac:grpSpMkLst>
            <pc:docMk/>
            <pc:sldMk cId="3237201779" sldId="270"/>
            <ac:grpSpMk id="52" creationId="{B0B369C2-FB58-B2B3-99D7-02A744EA10B5}"/>
          </ac:grpSpMkLst>
        </pc:grpChg>
        <pc:grpChg chg="del">
          <ac:chgData name="Markus Malewski" userId="544e9f6db6fbd31f" providerId="LiveId" clId="{C2256CB3-6CD3-4FD9-8303-1BADF5F9A3FF}" dt="2025-04-17T20:11:57.854" v="97" actId="478"/>
          <ac:grpSpMkLst>
            <pc:docMk/>
            <pc:sldMk cId="3237201779" sldId="270"/>
            <ac:grpSpMk id="58" creationId="{D82A3D43-CDD7-28FF-F622-D7DEC857BD3D}"/>
          </ac:grpSpMkLst>
        </pc:grpChg>
        <pc:grpChg chg="del">
          <ac:chgData name="Markus Malewski" userId="544e9f6db6fbd31f" providerId="LiveId" clId="{C2256CB3-6CD3-4FD9-8303-1BADF5F9A3FF}" dt="2025-04-17T20:12:02.668" v="99" actId="478"/>
          <ac:grpSpMkLst>
            <pc:docMk/>
            <pc:sldMk cId="3237201779" sldId="270"/>
            <ac:grpSpMk id="63" creationId="{B08E62BB-EA96-B3A8-15E0-6265ED788D92}"/>
          </ac:grpSpMkLst>
        </pc:grpChg>
        <pc:grpChg chg="mod">
          <ac:chgData name="Markus Malewski" userId="544e9f6db6fbd31f" providerId="LiveId" clId="{C2256CB3-6CD3-4FD9-8303-1BADF5F9A3FF}" dt="2025-04-17T20:26:54.413" v="315" actId="14100"/>
          <ac:grpSpMkLst>
            <pc:docMk/>
            <pc:sldMk cId="3237201779" sldId="270"/>
            <ac:grpSpMk id="71" creationId="{C9DF91B7-E133-6EAB-865B-969F6CDF2C0A}"/>
          </ac:grpSpMkLst>
        </pc:grpChg>
        <pc:grpChg chg="mod">
          <ac:chgData name="Markus Malewski" userId="544e9f6db6fbd31f" providerId="LiveId" clId="{C2256CB3-6CD3-4FD9-8303-1BADF5F9A3FF}" dt="2025-04-17T20:25:49.266" v="309" actId="1037"/>
          <ac:grpSpMkLst>
            <pc:docMk/>
            <pc:sldMk cId="3237201779" sldId="270"/>
            <ac:grpSpMk id="75" creationId="{ECCC0601-C197-5503-EA2B-0185BF575752}"/>
          </ac:grpSpMkLst>
        </pc:grpChg>
        <pc:grpChg chg="mod">
          <ac:chgData name="Markus Malewski" userId="544e9f6db6fbd31f" providerId="LiveId" clId="{C2256CB3-6CD3-4FD9-8303-1BADF5F9A3FF}" dt="2025-04-17T20:13:38.092" v="161" actId="164"/>
          <ac:grpSpMkLst>
            <pc:docMk/>
            <pc:sldMk cId="3237201779" sldId="270"/>
            <ac:grpSpMk id="81" creationId="{1C07B9EE-83F8-3179-867D-DBE11CAFCD12}"/>
          </ac:grpSpMkLst>
        </pc:grpChg>
        <pc:grpChg chg="add mod">
          <ac:chgData name="Markus Malewski" userId="544e9f6db6fbd31f" providerId="LiveId" clId="{C2256CB3-6CD3-4FD9-8303-1BADF5F9A3FF}" dt="2025-04-17T20:13:40.603" v="178" actId="1038"/>
          <ac:grpSpMkLst>
            <pc:docMk/>
            <pc:sldMk cId="3237201779" sldId="270"/>
            <ac:grpSpMk id="92" creationId="{AEE45A43-9AD5-B220-9D47-172549934347}"/>
          </ac:grpSpMkLst>
        </pc:grpChg>
        <pc:grpChg chg="del">
          <ac:chgData name="Markus Malewski" userId="544e9f6db6fbd31f" providerId="LiveId" clId="{C2256CB3-6CD3-4FD9-8303-1BADF5F9A3FF}" dt="2025-04-17T20:05:32.685" v="32" actId="478"/>
          <ac:grpSpMkLst>
            <pc:docMk/>
            <pc:sldMk cId="3237201779" sldId="270"/>
            <ac:grpSpMk id="93" creationId="{07601313-EC98-BAD4-9309-30FA02D5F044}"/>
          </ac:grpSpMkLst>
        </pc:grpChg>
        <pc:grpChg chg="del">
          <ac:chgData name="Markus Malewski" userId="544e9f6db6fbd31f" providerId="LiveId" clId="{C2256CB3-6CD3-4FD9-8303-1BADF5F9A3FF}" dt="2025-04-17T20:05:32.685" v="32" actId="478"/>
          <ac:grpSpMkLst>
            <pc:docMk/>
            <pc:sldMk cId="3237201779" sldId="270"/>
            <ac:grpSpMk id="98" creationId="{5BDA00EE-B6AB-4BA4-2F2B-A3FE4A69C470}"/>
          </ac:grpSpMkLst>
        </pc:grpChg>
        <pc:grpChg chg="del">
          <ac:chgData name="Markus Malewski" userId="544e9f6db6fbd31f" providerId="LiveId" clId="{C2256CB3-6CD3-4FD9-8303-1BADF5F9A3FF}" dt="2025-04-17T20:05:32.685" v="32" actId="478"/>
          <ac:grpSpMkLst>
            <pc:docMk/>
            <pc:sldMk cId="3237201779" sldId="270"/>
            <ac:grpSpMk id="105" creationId="{E18C8F31-8F84-1E31-727D-97FAC6B942FB}"/>
          </ac:grpSpMkLst>
        </pc:grpChg>
        <pc:grpChg chg="del">
          <ac:chgData name="Markus Malewski" userId="544e9f6db6fbd31f" providerId="LiveId" clId="{C2256CB3-6CD3-4FD9-8303-1BADF5F9A3FF}" dt="2025-04-17T20:05:32.685" v="32" actId="478"/>
          <ac:grpSpMkLst>
            <pc:docMk/>
            <pc:sldMk cId="3237201779" sldId="270"/>
            <ac:grpSpMk id="110" creationId="{EEFFBE81-1E47-13FD-FC5E-26EBB604D101}"/>
          </ac:grpSpMkLst>
        </pc:grpChg>
        <pc:grpChg chg="add del mod">
          <ac:chgData name="Markus Malewski" userId="544e9f6db6fbd31f" providerId="LiveId" clId="{C2256CB3-6CD3-4FD9-8303-1BADF5F9A3FF}" dt="2025-04-17T20:20:32.749" v="261" actId="478"/>
          <ac:grpSpMkLst>
            <pc:docMk/>
            <pc:sldMk cId="3237201779" sldId="270"/>
            <ac:grpSpMk id="137" creationId="{C82461A8-5F1E-361E-E19E-D3A2089C450F}"/>
          </ac:grpSpMkLst>
        </pc:grpChg>
        <pc:grpChg chg="add mod">
          <ac:chgData name="Markus Malewski" userId="544e9f6db6fbd31f" providerId="LiveId" clId="{C2256CB3-6CD3-4FD9-8303-1BADF5F9A3FF}" dt="2025-04-17T20:25:04.174" v="307" actId="1038"/>
          <ac:grpSpMkLst>
            <pc:docMk/>
            <pc:sldMk cId="3237201779" sldId="270"/>
            <ac:grpSpMk id="138" creationId="{19A8D34A-4B48-B616-7C87-F6DB9F524155}"/>
          </ac:grpSpMkLst>
        </pc:grpChg>
        <pc:grpChg chg="del mod">
          <ac:chgData name="Markus Malewski" userId="544e9f6db6fbd31f" providerId="LiveId" clId="{C2256CB3-6CD3-4FD9-8303-1BADF5F9A3FF}" dt="2025-04-17T20:23:55.219" v="284" actId="27803"/>
          <ac:grpSpMkLst>
            <pc:docMk/>
            <pc:sldMk cId="3237201779" sldId="270"/>
            <ac:grpSpMk id="147" creationId="{2E8EE6AC-77F4-DE80-94B3-051B3F874A5D}"/>
          </ac:grpSpMkLst>
        </pc:grpChg>
        <pc:grpChg chg="mod">
          <ac:chgData name="Markus Malewski" userId="544e9f6db6fbd31f" providerId="LiveId" clId="{C2256CB3-6CD3-4FD9-8303-1BADF5F9A3FF}" dt="2025-04-17T20:10:07.216" v="93" actId="1076"/>
          <ac:grpSpMkLst>
            <pc:docMk/>
            <pc:sldMk cId="3237201779" sldId="270"/>
            <ac:grpSpMk id="150" creationId="{BEA0C6E6-ACD7-6364-932F-EBB5D97B86C0}"/>
          </ac:grpSpMkLst>
        </pc:grpChg>
        <pc:grpChg chg="del">
          <ac:chgData name="Markus Malewski" userId="544e9f6db6fbd31f" providerId="LiveId" clId="{C2256CB3-6CD3-4FD9-8303-1BADF5F9A3FF}" dt="2025-04-17T20:09:15.995" v="88" actId="478"/>
          <ac:grpSpMkLst>
            <pc:docMk/>
            <pc:sldMk cId="3237201779" sldId="270"/>
            <ac:grpSpMk id="154" creationId="{5DC7C6FF-E658-1F86-1714-C28AE2D6BAD4}"/>
          </ac:grpSpMkLst>
        </pc:grpChg>
        <pc:grpChg chg="add mod">
          <ac:chgData name="Markus Malewski" userId="544e9f6db6fbd31f" providerId="LiveId" clId="{C2256CB3-6CD3-4FD9-8303-1BADF5F9A3FF}" dt="2025-04-17T20:24:53.439" v="297" actId="1076"/>
          <ac:grpSpMkLst>
            <pc:docMk/>
            <pc:sldMk cId="3237201779" sldId="270"/>
            <ac:grpSpMk id="160" creationId="{5B536EE5-846E-03BD-4840-900B74C34FDE}"/>
          </ac:grpSpMkLst>
        </pc:grpChg>
        <pc:grpChg chg="del">
          <ac:chgData name="Markus Malewski" userId="544e9f6db6fbd31f" providerId="LiveId" clId="{C2256CB3-6CD3-4FD9-8303-1BADF5F9A3FF}" dt="2025-04-17T20:05:32.685" v="32" actId="478"/>
          <ac:grpSpMkLst>
            <pc:docMk/>
            <pc:sldMk cId="3237201779" sldId="270"/>
            <ac:grpSpMk id="195" creationId="{B7633BD3-351D-AE2A-9988-17229FF14D95}"/>
          </ac:grpSpMkLst>
        </pc:grpChg>
        <pc:picChg chg="add del mod">
          <ac:chgData name="Markus Malewski" userId="544e9f6db6fbd31f" providerId="LiveId" clId="{C2256CB3-6CD3-4FD9-8303-1BADF5F9A3FF}" dt="2025-04-17T20:23:55.219" v="284" actId="27803"/>
          <ac:picMkLst>
            <pc:docMk/>
            <pc:sldMk cId="3237201779" sldId="270"/>
            <ac:picMk id="146" creationId="{4448FE8D-64D5-6096-5220-32E5FBD1D5F7}"/>
          </ac:picMkLst>
        </pc:picChg>
        <pc:inkChg chg="del">
          <ac:chgData name="Markus Malewski" userId="544e9f6db6fbd31f" providerId="LiveId" clId="{C2256CB3-6CD3-4FD9-8303-1BADF5F9A3FF}" dt="2025-04-17T20:05:25.028" v="30" actId="478"/>
          <ac:inkMkLst>
            <pc:docMk/>
            <pc:sldMk cId="3237201779" sldId="270"/>
            <ac:inkMk id="116" creationId="{21D6E29F-D5B0-F920-F09F-E6C884FEE851}"/>
          </ac:inkMkLst>
        </pc:inkChg>
        <pc:cxnChg chg="del">
          <ac:chgData name="Markus Malewski" userId="544e9f6db6fbd31f" providerId="LiveId" clId="{C2256CB3-6CD3-4FD9-8303-1BADF5F9A3FF}" dt="2025-04-17T20:12:25.479" v="104" actId="478"/>
          <ac:cxnSpMkLst>
            <pc:docMk/>
            <pc:sldMk cId="3237201779" sldId="270"/>
            <ac:cxnSpMk id="56" creationId="{03E45F7E-43D0-E24D-FF5C-DDB7A660C2D3}"/>
          </ac:cxnSpMkLst>
        </pc:cxnChg>
        <pc:cxnChg chg="del">
          <ac:chgData name="Markus Malewski" userId="544e9f6db6fbd31f" providerId="LiveId" clId="{C2256CB3-6CD3-4FD9-8303-1BADF5F9A3FF}" dt="2025-04-17T20:12:00.326" v="98" actId="478"/>
          <ac:cxnSpMkLst>
            <pc:docMk/>
            <pc:sldMk cId="3237201779" sldId="270"/>
            <ac:cxnSpMk id="61" creationId="{72852357-FE88-49D1-F743-11B8FAF1176E}"/>
          </ac:cxnSpMkLst>
        </pc:cxnChg>
        <pc:cxnChg chg="del">
          <ac:chgData name="Markus Malewski" userId="544e9f6db6fbd31f" providerId="LiveId" clId="{C2256CB3-6CD3-4FD9-8303-1BADF5F9A3FF}" dt="2025-04-17T20:12:06.261" v="102" actId="478"/>
          <ac:cxnSpMkLst>
            <pc:docMk/>
            <pc:sldMk cId="3237201779" sldId="270"/>
            <ac:cxnSpMk id="68" creationId="{0AF67D2E-6CC4-9D19-BC72-F6873BE8B488}"/>
          </ac:cxnSpMkLst>
        </pc:cxnChg>
        <pc:cxnChg chg="mod">
          <ac:chgData name="Markus Malewski" userId="544e9f6db6fbd31f" providerId="LiveId" clId="{C2256CB3-6CD3-4FD9-8303-1BADF5F9A3FF}" dt="2025-04-17T20:13:19.513" v="159" actId="14100"/>
          <ac:cxnSpMkLst>
            <pc:docMk/>
            <pc:sldMk cId="3237201779" sldId="270"/>
            <ac:cxnSpMk id="80" creationId="{D8BA2941-2B96-1B42-2C0E-A0B25EAB9FF8}"/>
          </ac:cxnSpMkLst>
        </pc:cxnChg>
        <pc:cxnChg chg="mod">
          <ac:chgData name="Markus Malewski" userId="544e9f6db6fbd31f" providerId="LiveId" clId="{C2256CB3-6CD3-4FD9-8303-1BADF5F9A3FF}" dt="2025-04-17T20:13:38.092" v="161" actId="164"/>
          <ac:cxnSpMkLst>
            <pc:docMk/>
            <pc:sldMk cId="3237201779" sldId="270"/>
            <ac:cxnSpMk id="86" creationId="{47057CD0-9FA2-36B9-C29D-7CD9A73DC67C}"/>
          </ac:cxnSpMkLst>
        </pc:cxnChg>
        <pc:cxnChg chg="add del mod">
          <ac:chgData name="Markus Malewski" userId="544e9f6db6fbd31f" providerId="LiveId" clId="{C2256CB3-6CD3-4FD9-8303-1BADF5F9A3FF}" dt="2025-04-17T20:20:30.807" v="260" actId="478"/>
          <ac:cxnSpMkLst>
            <pc:docMk/>
            <pc:sldMk cId="3237201779" sldId="270"/>
            <ac:cxnSpMk id="125" creationId="{CEBDE703-CB99-F6DF-B187-233CDC14C04F}"/>
          </ac:cxnSpMkLst>
        </pc:cxnChg>
        <pc:cxnChg chg="add mod">
          <ac:chgData name="Markus Malewski" userId="544e9f6db6fbd31f" providerId="LiveId" clId="{C2256CB3-6CD3-4FD9-8303-1BADF5F9A3FF}" dt="2025-04-17T20:19:59.353" v="257" actId="164"/>
          <ac:cxnSpMkLst>
            <pc:docMk/>
            <pc:sldMk cId="3237201779" sldId="270"/>
            <ac:cxnSpMk id="127" creationId="{DD22C0CA-466C-C6DF-CD2F-FF83EAC4E272}"/>
          </ac:cxnSpMkLst>
        </pc:cxnChg>
        <pc:cxnChg chg="add mod">
          <ac:chgData name="Markus Malewski" userId="544e9f6db6fbd31f" providerId="LiveId" clId="{C2256CB3-6CD3-4FD9-8303-1BADF5F9A3FF}" dt="2025-04-17T20:19:59.353" v="257" actId="164"/>
          <ac:cxnSpMkLst>
            <pc:docMk/>
            <pc:sldMk cId="3237201779" sldId="270"/>
            <ac:cxnSpMk id="129" creationId="{E92DC11D-2BA9-65CF-A280-5CEE2FF7B871}"/>
          </ac:cxnSpMkLst>
        </pc:cxnChg>
        <pc:cxnChg chg="add mod">
          <ac:chgData name="Markus Malewski" userId="544e9f6db6fbd31f" providerId="LiveId" clId="{C2256CB3-6CD3-4FD9-8303-1BADF5F9A3FF}" dt="2025-04-17T20:19:59.353" v="257" actId="164"/>
          <ac:cxnSpMkLst>
            <pc:docMk/>
            <pc:sldMk cId="3237201779" sldId="270"/>
            <ac:cxnSpMk id="131" creationId="{BFC2EF8B-67FE-CD07-28A3-FF22128D096D}"/>
          </ac:cxnSpMkLst>
        </pc:cxnChg>
        <pc:cxnChg chg="add mod">
          <ac:chgData name="Markus Malewski" userId="544e9f6db6fbd31f" providerId="LiveId" clId="{C2256CB3-6CD3-4FD9-8303-1BADF5F9A3FF}" dt="2025-04-17T20:19:59.353" v="257" actId="164"/>
          <ac:cxnSpMkLst>
            <pc:docMk/>
            <pc:sldMk cId="3237201779" sldId="270"/>
            <ac:cxnSpMk id="133" creationId="{1C02A850-45A0-9461-71B0-28652562B6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11F4AC7-F06A-355A-FC83-F4BBE8DB8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75" y="521804"/>
            <a:ext cx="7689850" cy="84772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4800"/>
            </a:lvl1pPr>
          </a:lstStyle>
          <a:p>
            <a:pPr lv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D8A28C-D4BC-40B3-4E45-1079DD6659EE}"/>
              </a:ext>
            </a:extLst>
          </p:cNvPr>
          <p:cNvCxnSpPr>
            <a:cxnSpLocks/>
          </p:cNvCxnSpPr>
          <p:nvPr userDrawn="1"/>
        </p:nvCxnSpPr>
        <p:spPr>
          <a:xfrm>
            <a:off x="713014" y="184150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37218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ite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>
            <a:extLst>
              <a:ext uri="{FF2B5EF4-FFF2-40B4-BE49-F238E27FC236}">
                <a16:creationId xmlns:a16="http://schemas.microsoft.com/office/drawing/2014/main" id="{0EB4CBFE-FDDE-5CBE-899F-E1C347FA2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75" y="521804"/>
            <a:ext cx="7689850" cy="84772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4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276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8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F7AA6-EC3F-F21B-B97E-3954C7198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3" y="-610393"/>
            <a:ext cx="7689850" cy="53419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5179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2808">
          <p15:clr>
            <a:srgbClr val="FBAE40"/>
          </p15:clr>
        </p15:guide>
        <p15:guide id="3" orient="horz" pos="387">
          <p15:clr>
            <a:srgbClr val="FBAE40"/>
          </p15:clr>
        </p15:guide>
        <p15:guide id="4" orient="horz" pos="7101">
          <p15:clr>
            <a:srgbClr val="FBAE40"/>
          </p15:clr>
        </p15:guide>
        <p15:guide id="5" pos="381">
          <p15:clr>
            <a:srgbClr val="FBAE40"/>
          </p15:clr>
        </p15:guide>
        <p15:guide id="6" pos="52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448BB61-80ED-E309-15D3-B78037B34E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15400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4" userDrawn="1">
          <p15:clr>
            <a:srgbClr val="F26B43"/>
          </p15:clr>
        </p15:guide>
        <p15:guide id="2" pos="2808" userDrawn="1">
          <p15:clr>
            <a:srgbClr val="F26B43"/>
          </p15:clr>
        </p15:guide>
        <p15:guide id="3" orient="horz" pos="387" userDrawn="1">
          <p15:clr>
            <a:srgbClr val="F26B43"/>
          </p15:clr>
        </p15:guide>
        <p15:guide id="4" orient="horz" pos="7078" userDrawn="1">
          <p15:clr>
            <a:srgbClr val="F26B43"/>
          </p15:clr>
        </p15:guide>
        <p15:guide id="5" pos="5212" userDrawn="1">
          <p15:clr>
            <a:srgbClr val="F26B43"/>
          </p15:clr>
        </p15:guide>
        <p15:guide id="6" pos="3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4B7CEB8C-7434-3EC9-7620-020F274F0FDB}"/>
              </a:ext>
            </a:extLst>
          </p:cNvPr>
          <p:cNvSpPr/>
          <p:nvPr/>
        </p:nvSpPr>
        <p:spPr>
          <a:xfrm>
            <a:off x="0" y="-38100"/>
            <a:ext cx="8915400" cy="11925300"/>
          </a:xfrm>
          <a:custGeom>
            <a:avLst/>
            <a:gdLst>
              <a:gd name="connsiteX0" fmla="*/ 0 w 8915400"/>
              <a:gd name="connsiteY0" fmla="*/ 0 h 11925300"/>
              <a:gd name="connsiteX1" fmla="*/ 685800 w 8915400"/>
              <a:gd name="connsiteY1" fmla="*/ 0 h 11925300"/>
              <a:gd name="connsiteX2" fmla="*/ 1104138 w 8915400"/>
              <a:gd name="connsiteY2" fmla="*/ 0 h 11925300"/>
              <a:gd name="connsiteX3" fmla="*/ 1522476 w 8915400"/>
              <a:gd name="connsiteY3" fmla="*/ 0 h 11925300"/>
              <a:gd name="connsiteX4" fmla="*/ 2386584 w 8915400"/>
              <a:gd name="connsiteY4" fmla="*/ 0 h 11925300"/>
              <a:gd name="connsiteX5" fmla="*/ 3161538 w 8915400"/>
              <a:gd name="connsiteY5" fmla="*/ 0 h 11925300"/>
              <a:gd name="connsiteX6" fmla="*/ 3847338 w 8915400"/>
              <a:gd name="connsiteY6" fmla="*/ 0 h 11925300"/>
              <a:gd name="connsiteX7" fmla="*/ 4711446 w 8915400"/>
              <a:gd name="connsiteY7" fmla="*/ 0 h 11925300"/>
              <a:gd name="connsiteX8" fmla="*/ 5486400 w 8915400"/>
              <a:gd name="connsiteY8" fmla="*/ 0 h 11925300"/>
              <a:gd name="connsiteX9" fmla="*/ 5904738 w 8915400"/>
              <a:gd name="connsiteY9" fmla="*/ 0 h 11925300"/>
              <a:gd name="connsiteX10" fmla="*/ 6501384 w 8915400"/>
              <a:gd name="connsiteY10" fmla="*/ 0 h 11925300"/>
              <a:gd name="connsiteX11" fmla="*/ 7276338 w 8915400"/>
              <a:gd name="connsiteY11" fmla="*/ 0 h 11925300"/>
              <a:gd name="connsiteX12" fmla="*/ 8140446 w 8915400"/>
              <a:gd name="connsiteY12" fmla="*/ 0 h 11925300"/>
              <a:gd name="connsiteX13" fmla="*/ 8915400 w 8915400"/>
              <a:gd name="connsiteY13" fmla="*/ 0 h 11925300"/>
              <a:gd name="connsiteX14" fmla="*/ 8915400 w 8915400"/>
              <a:gd name="connsiteY14" fmla="*/ 662517 h 11925300"/>
              <a:gd name="connsiteX15" fmla="*/ 8915400 w 8915400"/>
              <a:gd name="connsiteY15" fmla="*/ 1563539 h 11925300"/>
              <a:gd name="connsiteX16" fmla="*/ 8915400 w 8915400"/>
              <a:gd name="connsiteY16" fmla="*/ 2345309 h 11925300"/>
              <a:gd name="connsiteX17" fmla="*/ 8915400 w 8915400"/>
              <a:gd name="connsiteY17" fmla="*/ 3007826 h 11925300"/>
              <a:gd name="connsiteX18" fmla="*/ 8915400 w 8915400"/>
              <a:gd name="connsiteY18" fmla="*/ 3670342 h 11925300"/>
              <a:gd name="connsiteX19" fmla="*/ 8915400 w 8915400"/>
              <a:gd name="connsiteY19" fmla="*/ 3975100 h 11925300"/>
              <a:gd name="connsiteX20" fmla="*/ 8915400 w 8915400"/>
              <a:gd name="connsiteY20" fmla="*/ 4756870 h 11925300"/>
              <a:gd name="connsiteX21" fmla="*/ 8915400 w 8915400"/>
              <a:gd name="connsiteY21" fmla="*/ 5180880 h 11925300"/>
              <a:gd name="connsiteX22" fmla="*/ 8915400 w 8915400"/>
              <a:gd name="connsiteY22" fmla="*/ 6081903 h 11925300"/>
              <a:gd name="connsiteX23" fmla="*/ 8915400 w 8915400"/>
              <a:gd name="connsiteY23" fmla="*/ 6744420 h 11925300"/>
              <a:gd name="connsiteX24" fmla="*/ 8915400 w 8915400"/>
              <a:gd name="connsiteY24" fmla="*/ 7645442 h 11925300"/>
              <a:gd name="connsiteX25" fmla="*/ 8915400 w 8915400"/>
              <a:gd name="connsiteY25" fmla="*/ 8427212 h 11925300"/>
              <a:gd name="connsiteX26" fmla="*/ 8915400 w 8915400"/>
              <a:gd name="connsiteY26" fmla="*/ 8851223 h 11925300"/>
              <a:gd name="connsiteX27" fmla="*/ 8915400 w 8915400"/>
              <a:gd name="connsiteY27" fmla="*/ 9513739 h 11925300"/>
              <a:gd name="connsiteX28" fmla="*/ 8915400 w 8915400"/>
              <a:gd name="connsiteY28" fmla="*/ 10057003 h 11925300"/>
              <a:gd name="connsiteX29" fmla="*/ 8915400 w 8915400"/>
              <a:gd name="connsiteY29" fmla="*/ 10361761 h 11925300"/>
              <a:gd name="connsiteX30" fmla="*/ 8915400 w 8915400"/>
              <a:gd name="connsiteY30" fmla="*/ 10905024 h 11925300"/>
              <a:gd name="connsiteX31" fmla="*/ 8915400 w 8915400"/>
              <a:gd name="connsiteY31" fmla="*/ 11209782 h 11925300"/>
              <a:gd name="connsiteX32" fmla="*/ 8915400 w 8915400"/>
              <a:gd name="connsiteY32" fmla="*/ 11925300 h 11925300"/>
              <a:gd name="connsiteX33" fmla="*/ 8051292 w 8915400"/>
              <a:gd name="connsiteY33" fmla="*/ 11925300 h 11925300"/>
              <a:gd name="connsiteX34" fmla="*/ 7543800 w 8915400"/>
              <a:gd name="connsiteY34" fmla="*/ 11925300 h 11925300"/>
              <a:gd name="connsiteX35" fmla="*/ 7125462 w 8915400"/>
              <a:gd name="connsiteY35" fmla="*/ 11925300 h 11925300"/>
              <a:gd name="connsiteX36" fmla="*/ 6439662 w 8915400"/>
              <a:gd name="connsiteY36" fmla="*/ 11925300 h 11925300"/>
              <a:gd name="connsiteX37" fmla="*/ 5932170 w 8915400"/>
              <a:gd name="connsiteY37" fmla="*/ 11925300 h 11925300"/>
              <a:gd name="connsiteX38" fmla="*/ 5068062 w 8915400"/>
              <a:gd name="connsiteY38" fmla="*/ 11925300 h 11925300"/>
              <a:gd name="connsiteX39" fmla="*/ 4560570 w 8915400"/>
              <a:gd name="connsiteY39" fmla="*/ 11925300 h 11925300"/>
              <a:gd name="connsiteX40" fmla="*/ 3696462 w 8915400"/>
              <a:gd name="connsiteY40" fmla="*/ 11925300 h 11925300"/>
              <a:gd name="connsiteX41" fmla="*/ 2921508 w 8915400"/>
              <a:gd name="connsiteY41" fmla="*/ 11925300 h 11925300"/>
              <a:gd name="connsiteX42" fmla="*/ 2146554 w 8915400"/>
              <a:gd name="connsiteY42" fmla="*/ 11925300 h 11925300"/>
              <a:gd name="connsiteX43" fmla="*/ 1282446 w 8915400"/>
              <a:gd name="connsiteY43" fmla="*/ 11925300 h 11925300"/>
              <a:gd name="connsiteX44" fmla="*/ 596646 w 8915400"/>
              <a:gd name="connsiteY44" fmla="*/ 11925300 h 11925300"/>
              <a:gd name="connsiteX45" fmla="*/ 0 w 8915400"/>
              <a:gd name="connsiteY45" fmla="*/ 11925300 h 11925300"/>
              <a:gd name="connsiteX46" fmla="*/ 0 w 8915400"/>
              <a:gd name="connsiteY46" fmla="*/ 11501289 h 11925300"/>
              <a:gd name="connsiteX47" fmla="*/ 0 w 8915400"/>
              <a:gd name="connsiteY47" fmla="*/ 11077279 h 11925300"/>
              <a:gd name="connsiteX48" fmla="*/ 0 w 8915400"/>
              <a:gd name="connsiteY48" fmla="*/ 10295509 h 11925300"/>
              <a:gd name="connsiteX49" fmla="*/ 0 w 8915400"/>
              <a:gd name="connsiteY49" fmla="*/ 9394486 h 11925300"/>
              <a:gd name="connsiteX50" fmla="*/ 0 w 8915400"/>
              <a:gd name="connsiteY50" fmla="*/ 8612717 h 11925300"/>
              <a:gd name="connsiteX51" fmla="*/ 0 w 8915400"/>
              <a:gd name="connsiteY51" fmla="*/ 8307959 h 11925300"/>
              <a:gd name="connsiteX52" fmla="*/ 0 w 8915400"/>
              <a:gd name="connsiteY52" fmla="*/ 7764695 h 11925300"/>
              <a:gd name="connsiteX53" fmla="*/ 0 w 8915400"/>
              <a:gd name="connsiteY53" fmla="*/ 7102179 h 11925300"/>
              <a:gd name="connsiteX54" fmla="*/ 0 w 8915400"/>
              <a:gd name="connsiteY54" fmla="*/ 6797421 h 11925300"/>
              <a:gd name="connsiteX55" fmla="*/ 0 w 8915400"/>
              <a:gd name="connsiteY55" fmla="*/ 6254157 h 11925300"/>
              <a:gd name="connsiteX56" fmla="*/ 0 w 8915400"/>
              <a:gd name="connsiteY56" fmla="*/ 5353135 h 11925300"/>
              <a:gd name="connsiteX57" fmla="*/ 0 w 8915400"/>
              <a:gd name="connsiteY57" fmla="*/ 4929124 h 11925300"/>
              <a:gd name="connsiteX58" fmla="*/ 0 w 8915400"/>
              <a:gd name="connsiteY58" fmla="*/ 4505113 h 11925300"/>
              <a:gd name="connsiteX59" fmla="*/ 0 w 8915400"/>
              <a:gd name="connsiteY59" fmla="*/ 4200356 h 11925300"/>
              <a:gd name="connsiteX60" fmla="*/ 0 w 8915400"/>
              <a:gd name="connsiteY60" fmla="*/ 3776345 h 11925300"/>
              <a:gd name="connsiteX61" fmla="*/ 0 w 8915400"/>
              <a:gd name="connsiteY61" fmla="*/ 3471587 h 11925300"/>
              <a:gd name="connsiteX62" fmla="*/ 0 w 8915400"/>
              <a:gd name="connsiteY62" fmla="*/ 3047577 h 11925300"/>
              <a:gd name="connsiteX63" fmla="*/ 0 w 8915400"/>
              <a:gd name="connsiteY63" fmla="*/ 2623566 h 11925300"/>
              <a:gd name="connsiteX64" fmla="*/ 0 w 8915400"/>
              <a:gd name="connsiteY64" fmla="*/ 1722543 h 11925300"/>
              <a:gd name="connsiteX65" fmla="*/ 0 w 8915400"/>
              <a:gd name="connsiteY65" fmla="*/ 940774 h 11925300"/>
              <a:gd name="connsiteX66" fmla="*/ 0 w 8915400"/>
              <a:gd name="connsiteY66" fmla="*/ 0 h 1192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8915400" h="11925300" fill="none" extrusionOk="0">
                <a:moveTo>
                  <a:pt x="0" y="0"/>
                </a:moveTo>
                <a:cubicBezTo>
                  <a:pt x="194770" y="17334"/>
                  <a:pt x="390768" y="21620"/>
                  <a:pt x="685800" y="0"/>
                </a:cubicBezTo>
                <a:cubicBezTo>
                  <a:pt x="980832" y="-21620"/>
                  <a:pt x="916446" y="12610"/>
                  <a:pt x="1104138" y="0"/>
                </a:cubicBezTo>
                <a:cubicBezTo>
                  <a:pt x="1291830" y="-12610"/>
                  <a:pt x="1332172" y="-5650"/>
                  <a:pt x="1522476" y="0"/>
                </a:cubicBezTo>
                <a:cubicBezTo>
                  <a:pt x="1712780" y="5650"/>
                  <a:pt x="2140772" y="42067"/>
                  <a:pt x="2386584" y="0"/>
                </a:cubicBezTo>
                <a:cubicBezTo>
                  <a:pt x="2632396" y="-42067"/>
                  <a:pt x="2875387" y="-21073"/>
                  <a:pt x="3161538" y="0"/>
                </a:cubicBezTo>
                <a:cubicBezTo>
                  <a:pt x="3447689" y="21073"/>
                  <a:pt x="3689048" y="29420"/>
                  <a:pt x="3847338" y="0"/>
                </a:cubicBezTo>
                <a:cubicBezTo>
                  <a:pt x="4005628" y="-29420"/>
                  <a:pt x="4485482" y="28799"/>
                  <a:pt x="4711446" y="0"/>
                </a:cubicBezTo>
                <a:cubicBezTo>
                  <a:pt x="4937410" y="-28799"/>
                  <a:pt x="5326094" y="-12613"/>
                  <a:pt x="5486400" y="0"/>
                </a:cubicBezTo>
                <a:cubicBezTo>
                  <a:pt x="5646706" y="12613"/>
                  <a:pt x="5766797" y="-12649"/>
                  <a:pt x="5904738" y="0"/>
                </a:cubicBezTo>
                <a:cubicBezTo>
                  <a:pt x="6042679" y="12649"/>
                  <a:pt x="6331223" y="-23069"/>
                  <a:pt x="6501384" y="0"/>
                </a:cubicBezTo>
                <a:cubicBezTo>
                  <a:pt x="6671545" y="23069"/>
                  <a:pt x="6989113" y="-34537"/>
                  <a:pt x="7276338" y="0"/>
                </a:cubicBezTo>
                <a:cubicBezTo>
                  <a:pt x="7563563" y="34537"/>
                  <a:pt x="7834507" y="30623"/>
                  <a:pt x="8140446" y="0"/>
                </a:cubicBezTo>
                <a:cubicBezTo>
                  <a:pt x="8446385" y="-30623"/>
                  <a:pt x="8627573" y="29997"/>
                  <a:pt x="8915400" y="0"/>
                </a:cubicBezTo>
                <a:cubicBezTo>
                  <a:pt x="8916949" y="271471"/>
                  <a:pt x="8937044" y="524655"/>
                  <a:pt x="8915400" y="662517"/>
                </a:cubicBezTo>
                <a:cubicBezTo>
                  <a:pt x="8893756" y="800379"/>
                  <a:pt x="8903605" y="1304373"/>
                  <a:pt x="8915400" y="1563539"/>
                </a:cubicBezTo>
                <a:cubicBezTo>
                  <a:pt x="8927195" y="1822705"/>
                  <a:pt x="8882186" y="2083671"/>
                  <a:pt x="8915400" y="2345309"/>
                </a:cubicBezTo>
                <a:cubicBezTo>
                  <a:pt x="8948615" y="2606947"/>
                  <a:pt x="8931539" y="2803004"/>
                  <a:pt x="8915400" y="3007826"/>
                </a:cubicBezTo>
                <a:cubicBezTo>
                  <a:pt x="8899261" y="3212648"/>
                  <a:pt x="8888627" y="3445866"/>
                  <a:pt x="8915400" y="3670342"/>
                </a:cubicBezTo>
                <a:cubicBezTo>
                  <a:pt x="8942173" y="3894818"/>
                  <a:pt x="8919880" y="3882649"/>
                  <a:pt x="8915400" y="3975100"/>
                </a:cubicBezTo>
                <a:cubicBezTo>
                  <a:pt x="8910920" y="4067551"/>
                  <a:pt x="8912324" y="4393766"/>
                  <a:pt x="8915400" y="4756870"/>
                </a:cubicBezTo>
                <a:cubicBezTo>
                  <a:pt x="8918477" y="5119974"/>
                  <a:pt x="8934429" y="4975412"/>
                  <a:pt x="8915400" y="5180880"/>
                </a:cubicBezTo>
                <a:cubicBezTo>
                  <a:pt x="8896372" y="5386348"/>
                  <a:pt x="8944627" y="5789846"/>
                  <a:pt x="8915400" y="6081903"/>
                </a:cubicBezTo>
                <a:cubicBezTo>
                  <a:pt x="8886173" y="6373960"/>
                  <a:pt x="8885092" y="6588670"/>
                  <a:pt x="8915400" y="6744420"/>
                </a:cubicBezTo>
                <a:cubicBezTo>
                  <a:pt x="8945708" y="6900170"/>
                  <a:pt x="8902689" y="7200222"/>
                  <a:pt x="8915400" y="7645442"/>
                </a:cubicBezTo>
                <a:cubicBezTo>
                  <a:pt x="8928111" y="8090662"/>
                  <a:pt x="8893799" y="8073257"/>
                  <a:pt x="8915400" y="8427212"/>
                </a:cubicBezTo>
                <a:cubicBezTo>
                  <a:pt x="8937002" y="8781167"/>
                  <a:pt x="8902746" y="8699714"/>
                  <a:pt x="8915400" y="8851223"/>
                </a:cubicBezTo>
                <a:cubicBezTo>
                  <a:pt x="8928054" y="9002732"/>
                  <a:pt x="8938521" y="9324776"/>
                  <a:pt x="8915400" y="9513739"/>
                </a:cubicBezTo>
                <a:cubicBezTo>
                  <a:pt x="8892279" y="9702702"/>
                  <a:pt x="8914035" y="9796375"/>
                  <a:pt x="8915400" y="10057003"/>
                </a:cubicBezTo>
                <a:cubicBezTo>
                  <a:pt x="8916765" y="10317631"/>
                  <a:pt x="8923616" y="10230351"/>
                  <a:pt x="8915400" y="10361761"/>
                </a:cubicBezTo>
                <a:cubicBezTo>
                  <a:pt x="8907184" y="10493171"/>
                  <a:pt x="8929431" y="10691062"/>
                  <a:pt x="8915400" y="10905024"/>
                </a:cubicBezTo>
                <a:cubicBezTo>
                  <a:pt x="8901369" y="11118986"/>
                  <a:pt x="8920839" y="11142419"/>
                  <a:pt x="8915400" y="11209782"/>
                </a:cubicBezTo>
                <a:cubicBezTo>
                  <a:pt x="8909961" y="11277145"/>
                  <a:pt x="8914018" y="11738925"/>
                  <a:pt x="8915400" y="11925300"/>
                </a:cubicBezTo>
                <a:cubicBezTo>
                  <a:pt x="8724544" y="11937442"/>
                  <a:pt x="8330960" y="11959318"/>
                  <a:pt x="8051292" y="11925300"/>
                </a:cubicBezTo>
                <a:cubicBezTo>
                  <a:pt x="7771624" y="11891282"/>
                  <a:pt x="7762319" y="11917665"/>
                  <a:pt x="7543800" y="11925300"/>
                </a:cubicBezTo>
                <a:cubicBezTo>
                  <a:pt x="7325281" y="11932935"/>
                  <a:pt x="7287246" y="11929700"/>
                  <a:pt x="7125462" y="11925300"/>
                </a:cubicBezTo>
                <a:cubicBezTo>
                  <a:pt x="6963678" y="11920900"/>
                  <a:pt x="6623826" y="11901021"/>
                  <a:pt x="6439662" y="11925300"/>
                </a:cubicBezTo>
                <a:cubicBezTo>
                  <a:pt x="6255498" y="11949579"/>
                  <a:pt x="6084593" y="11912570"/>
                  <a:pt x="5932170" y="11925300"/>
                </a:cubicBezTo>
                <a:cubicBezTo>
                  <a:pt x="5779747" y="11938030"/>
                  <a:pt x="5326619" y="11907690"/>
                  <a:pt x="5068062" y="11925300"/>
                </a:cubicBezTo>
                <a:cubicBezTo>
                  <a:pt x="4809505" y="11942910"/>
                  <a:pt x="4689031" y="11931537"/>
                  <a:pt x="4560570" y="11925300"/>
                </a:cubicBezTo>
                <a:cubicBezTo>
                  <a:pt x="4432109" y="11919063"/>
                  <a:pt x="3922504" y="11914757"/>
                  <a:pt x="3696462" y="11925300"/>
                </a:cubicBezTo>
                <a:cubicBezTo>
                  <a:pt x="3470420" y="11935843"/>
                  <a:pt x="3296742" y="11945404"/>
                  <a:pt x="2921508" y="11925300"/>
                </a:cubicBezTo>
                <a:cubicBezTo>
                  <a:pt x="2546274" y="11905196"/>
                  <a:pt x="2432012" y="11957101"/>
                  <a:pt x="2146554" y="11925300"/>
                </a:cubicBezTo>
                <a:cubicBezTo>
                  <a:pt x="1861096" y="11893499"/>
                  <a:pt x="1550492" y="11940662"/>
                  <a:pt x="1282446" y="11925300"/>
                </a:cubicBezTo>
                <a:cubicBezTo>
                  <a:pt x="1014400" y="11909938"/>
                  <a:pt x="736431" y="11907071"/>
                  <a:pt x="596646" y="11925300"/>
                </a:cubicBezTo>
                <a:cubicBezTo>
                  <a:pt x="456861" y="11943529"/>
                  <a:pt x="130165" y="11917312"/>
                  <a:pt x="0" y="11925300"/>
                </a:cubicBezTo>
                <a:cubicBezTo>
                  <a:pt x="-18347" y="11806607"/>
                  <a:pt x="-5266" y="11697178"/>
                  <a:pt x="0" y="11501289"/>
                </a:cubicBezTo>
                <a:cubicBezTo>
                  <a:pt x="5266" y="11305400"/>
                  <a:pt x="-7634" y="11224800"/>
                  <a:pt x="0" y="11077279"/>
                </a:cubicBezTo>
                <a:cubicBezTo>
                  <a:pt x="7634" y="10929758"/>
                  <a:pt x="13090" y="10479070"/>
                  <a:pt x="0" y="10295509"/>
                </a:cubicBezTo>
                <a:cubicBezTo>
                  <a:pt x="-13090" y="10111948"/>
                  <a:pt x="-36645" y="9666690"/>
                  <a:pt x="0" y="9394486"/>
                </a:cubicBezTo>
                <a:cubicBezTo>
                  <a:pt x="36645" y="9122282"/>
                  <a:pt x="-26633" y="8774517"/>
                  <a:pt x="0" y="8612717"/>
                </a:cubicBezTo>
                <a:cubicBezTo>
                  <a:pt x="26633" y="8450917"/>
                  <a:pt x="9665" y="8458260"/>
                  <a:pt x="0" y="8307959"/>
                </a:cubicBezTo>
                <a:cubicBezTo>
                  <a:pt x="-9665" y="8157658"/>
                  <a:pt x="2145" y="7992165"/>
                  <a:pt x="0" y="7764695"/>
                </a:cubicBezTo>
                <a:cubicBezTo>
                  <a:pt x="-2145" y="7537225"/>
                  <a:pt x="-2032" y="7406299"/>
                  <a:pt x="0" y="7102179"/>
                </a:cubicBezTo>
                <a:cubicBezTo>
                  <a:pt x="2032" y="6798059"/>
                  <a:pt x="14031" y="6880049"/>
                  <a:pt x="0" y="6797421"/>
                </a:cubicBezTo>
                <a:cubicBezTo>
                  <a:pt x="-14031" y="6714793"/>
                  <a:pt x="-14136" y="6404131"/>
                  <a:pt x="0" y="6254157"/>
                </a:cubicBezTo>
                <a:cubicBezTo>
                  <a:pt x="14136" y="6104183"/>
                  <a:pt x="22445" y="5657891"/>
                  <a:pt x="0" y="5353135"/>
                </a:cubicBezTo>
                <a:cubicBezTo>
                  <a:pt x="-22445" y="5048379"/>
                  <a:pt x="9885" y="5020542"/>
                  <a:pt x="0" y="4929124"/>
                </a:cubicBezTo>
                <a:cubicBezTo>
                  <a:pt x="-9885" y="4837706"/>
                  <a:pt x="13671" y="4611787"/>
                  <a:pt x="0" y="4505113"/>
                </a:cubicBezTo>
                <a:cubicBezTo>
                  <a:pt x="-13671" y="4398439"/>
                  <a:pt x="2880" y="4317333"/>
                  <a:pt x="0" y="4200356"/>
                </a:cubicBezTo>
                <a:cubicBezTo>
                  <a:pt x="-2880" y="4083379"/>
                  <a:pt x="5234" y="3907628"/>
                  <a:pt x="0" y="3776345"/>
                </a:cubicBezTo>
                <a:cubicBezTo>
                  <a:pt x="-5234" y="3645062"/>
                  <a:pt x="-8522" y="3606393"/>
                  <a:pt x="0" y="3471587"/>
                </a:cubicBezTo>
                <a:cubicBezTo>
                  <a:pt x="8522" y="3336781"/>
                  <a:pt x="20560" y="3171469"/>
                  <a:pt x="0" y="3047577"/>
                </a:cubicBezTo>
                <a:cubicBezTo>
                  <a:pt x="-20560" y="2923685"/>
                  <a:pt x="10326" y="2753776"/>
                  <a:pt x="0" y="2623566"/>
                </a:cubicBezTo>
                <a:cubicBezTo>
                  <a:pt x="-10326" y="2493356"/>
                  <a:pt x="-4339" y="2091096"/>
                  <a:pt x="0" y="1722543"/>
                </a:cubicBezTo>
                <a:cubicBezTo>
                  <a:pt x="4339" y="1353990"/>
                  <a:pt x="-10592" y="1200877"/>
                  <a:pt x="0" y="940774"/>
                </a:cubicBezTo>
                <a:cubicBezTo>
                  <a:pt x="10592" y="680671"/>
                  <a:pt x="-2770" y="323614"/>
                  <a:pt x="0" y="0"/>
                </a:cubicBezTo>
                <a:close/>
              </a:path>
              <a:path w="8915400" h="11925300" stroke="0" extrusionOk="0">
                <a:moveTo>
                  <a:pt x="0" y="0"/>
                </a:moveTo>
                <a:cubicBezTo>
                  <a:pt x="192109" y="11359"/>
                  <a:pt x="276714" y="-18994"/>
                  <a:pt x="507492" y="0"/>
                </a:cubicBezTo>
                <a:cubicBezTo>
                  <a:pt x="738270" y="18994"/>
                  <a:pt x="774079" y="-6851"/>
                  <a:pt x="925830" y="0"/>
                </a:cubicBezTo>
                <a:cubicBezTo>
                  <a:pt x="1077581" y="6851"/>
                  <a:pt x="1233108" y="-6253"/>
                  <a:pt x="1433322" y="0"/>
                </a:cubicBezTo>
                <a:cubicBezTo>
                  <a:pt x="1633536" y="6253"/>
                  <a:pt x="1834047" y="-19284"/>
                  <a:pt x="2029968" y="0"/>
                </a:cubicBezTo>
                <a:cubicBezTo>
                  <a:pt x="2225889" y="19284"/>
                  <a:pt x="2315634" y="-10486"/>
                  <a:pt x="2537460" y="0"/>
                </a:cubicBezTo>
                <a:cubicBezTo>
                  <a:pt x="2759286" y="10486"/>
                  <a:pt x="2861375" y="-7318"/>
                  <a:pt x="2955798" y="0"/>
                </a:cubicBezTo>
                <a:cubicBezTo>
                  <a:pt x="3050221" y="7318"/>
                  <a:pt x="3267283" y="16282"/>
                  <a:pt x="3374136" y="0"/>
                </a:cubicBezTo>
                <a:cubicBezTo>
                  <a:pt x="3480989" y="-16282"/>
                  <a:pt x="3837184" y="-1134"/>
                  <a:pt x="4238244" y="0"/>
                </a:cubicBezTo>
                <a:cubicBezTo>
                  <a:pt x="4639304" y="1134"/>
                  <a:pt x="4729563" y="1472"/>
                  <a:pt x="5013198" y="0"/>
                </a:cubicBezTo>
                <a:cubicBezTo>
                  <a:pt x="5296833" y="-1472"/>
                  <a:pt x="5412574" y="21093"/>
                  <a:pt x="5520690" y="0"/>
                </a:cubicBezTo>
                <a:cubicBezTo>
                  <a:pt x="5628806" y="-21093"/>
                  <a:pt x="5758959" y="-2571"/>
                  <a:pt x="5939028" y="0"/>
                </a:cubicBezTo>
                <a:cubicBezTo>
                  <a:pt x="6119097" y="2571"/>
                  <a:pt x="6317580" y="-8795"/>
                  <a:pt x="6624828" y="0"/>
                </a:cubicBezTo>
                <a:cubicBezTo>
                  <a:pt x="6932076" y="8795"/>
                  <a:pt x="7292396" y="4305"/>
                  <a:pt x="7488936" y="0"/>
                </a:cubicBezTo>
                <a:cubicBezTo>
                  <a:pt x="7685476" y="-4305"/>
                  <a:pt x="7868232" y="6750"/>
                  <a:pt x="8174736" y="0"/>
                </a:cubicBezTo>
                <a:cubicBezTo>
                  <a:pt x="8481240" y="-6750"/>
                  <a:pt x="8671953" y="34744"/>
                  <a:pt x="8915400" y="0"/>
                </a:cubicBezTo>
                <a:cubicBezTo>
                  <a:pt x="8904248" y="152637"/>
                  <a:pt x="8913015" y="283798"/>
                  <a:pt x="8915400" y="424011"/>
                </a:cubicBezTo>
                <a:cubicBezTo>
                  <a:pt x="8917785" y="564224"/>
                  <a:pt x="8902063" y="663305"/>
                  <a:pt x="8915400" y="728768"/>
                </a:cubicBezTo>
                <a:cubicBezTo>
                  <a:pt x="8928737" y="794231"/>
                  <a:pt x="8908052" y="1021888"/>
                  <a:pt x="8915400" y="1152779"/>
                </a:cubicBezTo>
                <a:cubicBezTo>
                  <a:pt x="8922748" y="1283670"/>
                  <a:pt x="8907259" y="1395967"/>
                  <a:pt x="8915400" y="1576790"/>
                </a:cubicBezTo>
                <a:cubicBezTo>
                  <a:pt x="8923541" y="1757613"/>
                  <a:pt x="8939963" y="1865841"/>
                  <a:pt x="8915400" y="2120053"/>
                </a:cubicBezTo>
                <a:cubicBezTo>
                  <a:pt x="8890837" y="2374265"/>
                  <a:pt x="8917981" y="2359628"/>
                  <a:pt x="8915400" y="2424811"/>
                </a:cubicBezTo>
                <a:cubicBezTo>
                  <a:pt x="8912819" y="2489994"/>
                  <a:pt x="8916605" y="2811912"/>
                  <a:pt x="8915400" y="3087328"/>
                </a:cubicBezTo>
                <a:cubicBezTo>
                  <a:pt x="8914195" y="3362744"/>
                  <a:pt x="8902704" y="3370805"/>
                  <a:pt x="8915400" y="3630591"/>
                </a:cubicBezTo>
                <a:cubicBezTo>
                  <a:pt x="8928096" y="3890377"/>
                  <a:pt x="8935688" y="4109745"/>
                  <a:pt x="8915400" y="4293108"/>
                </a:cubicBezTo>
                <a:cubicBezTo>
                  <a:pt x="8895112" y="4476471"/>
                  <a:pt x="8918680" y="4547286"/>
                  <a:pt x="8915400" y="4717119"/>
                </a:cubicBezTo>
                <a:cubicBezTo>
                  <a:pt x="8912120" y="4886952"/>
                  <a:pt x="8925541" y="4988059"/>
                  <a:pt x="8915400" y="5141129"/>
                </a:cubicBezTo>
                <a:cubicBezTo>
                  <a:pt x="8905260" y="5294199"/>
                  <a:pt x="8920069" y="5581361"/>
                  <a:pt x="8915400" y="5803646"/>
                </a:cubicBezTo>
                <a:cubicBezTo>
                  <a:pt x="8910731" y="6025931"/>
                  <a:pt x="8877029" y="6524460"/>
                  <a:pt x="8915400" y="6704669"/>
                </a:cubicBezTo>
                <a:cubicBezTo>
                  <a:pt x="8953771" y="6884878"/>
                  <a:pt x="8921296" y="7159484"/>
                  <a:pt x="8915400" y="7367185"/>
                </a:cubicBezTo>
                <a:cubicBezTo>
                  <a:pt x="8909504" y="7574886"/>
                  <a:pt x="8911306" y="7797300"/>
                  <a:pt x="8915400" y="7910449"/>
                </a:cubicBezTo>
                <a:cubicBezTo>
                  <a:pt x="8919494" y="8023598"/>
                  <a:pt x="8924490" y="8388036"/>
                  <a:pt x="8915400" y="8811472"/>
                </a:cubicBezTo>
                <a:cubicBezTo>
                  <a:pt x="8906310" y="9234908"/>
                  <a:pt x="8912143" y="9042322"/>
                  <a:pt x="8915400" y="9235482"/>
                </a:cubicBezTo>
                <a:cubicBezTo>
                  <a:pt x="8918658" y="9428642"/>
                  <a:pt x="8937099" y="9660435"/>
                  <a:pt x="8915400" y="9778746"/>
                </a:cubicBezTo>
                <a:cubicBezTo>
                  <a:pt x="8893701" y="9897057"/>
                  <a:pt x="8886144" y="10267752"/>
                  <a:pt x="8915400" y="10560516"/>
                </a:cubicBezTo>
                <a:cubicBezTo>
                  <a:pt x="8944657" y="10853280"/>
                  <a:pt x="8898399" y="10877797"/>
                  <a:pt x="8915400" y="10984526"/>
                </a:cubicBezTo>
                <a:cubicBezTo>
                  <a:pt x="8932402" y="11091255"/>
                  <a:pt x="8921250" y="11219314"/>
                  <a:pt x="8915400" y="11289284"/>
                </a:cubicBezTo>
                <a:cubicBezTo>
                  <a:pt x="8909550" y="11359254"/>
                  <a:pt x="8895596" y="11724823"/>
                  <a:pt x="8915400" y="11925300"/>
                </a:cubicBezTo>
                <a:cubicBezTo>
                  <a:pt x="8694467" y="11917051"/>
                  <a:pt x="8477620" y="11944915"/>
                  <a:pt x="8229600" y="11925300"/>
                </a:cubicBezTo>
                <a:cubicBezTo>
                  <a:pt x="7981580" y="11905685"/>
                  <a:pt x="7835281" y="11898503"/>
                  <a:pt x="7543800" y="11925300"/>
                </a:cubicBezTo>
                <a:cubicBezTo>
                  <a:pt x="7252319" y="11952097"/>
                  <a:pt x="7279094" y="11943204"/>
                  <a:pt x="7125462" y="11925300"/>
                </a:cubicBezTo>
                <a:cubicBezTo>
                  <a:pt x="6971830" y="11907396"/>
                  <a:pt x="6727355" y="11905700"/>
                  <a:pt x="6439662" y="11925300"/>
                </a:cubicBezTo>
                <a:cubicBezTo>
                  <a:pt x="6151969" y="11944900"/>
                  <a:pt x="6057935" y="11915338"/>
                  <a:pt x="5843016" y="11925300"/>
                </a:cubicBezTo>
                <a:cubicBezTo>
                  <a:pt x="5628097" y="11935262"/>
                  <a:pt x="5181495" y="11897138"/>
                  <a:pt x="4978908" y="11925300"/>
                </a:cubicBezTo>
                <a:cubicBezTo>
                  <a:pt x="4776321" y="11953462"/>
                  <a:pt x="4697047" y="11911071"/>
                  <a:pt x="4560570" y="11925300"/>
                </a:cubicBezTo>
                <a:cubicBezTo>
                  <a:pt x="4424093" y="11939529"/>
                  <a:pt x="4079599" y="11914329"/>
                  <a:pt x="3785616" y="11925300"/>
                </a:cubicBezTo>
                <a:cubicBezTo>
                  <a:pt x="3491633" y="11936271"/>
                  <a:pt x="3423972" y="11926635"/>
                  <a:pt x="3188970" y="11925300"/>
                </a:cubicBezTo>
                <a:cubicBezTo>
                  <a:pt x="2953968" y="11923965"/>
                  <a:pt x="2864811" y="11928057"/>
                  <a:pt x="2770632" y="11925300"/>
                </a:cubicBezTo>
                <a:cubicBezTo>
                  <a:pt x="2676453" y="11922543"/>
                  <a:pt x="2381728" y="11940670"/>
                  <a:pt x="2084832" y="11925300"/>
                </a:cubicBezTo>
                <a:cubicBezTo>
                  <a:pt x="1787936" y="11909930"/>
                  <a:pt x="1797531" y="11906182"/>
                  <a:pt x="1577340" y="11925300"/>
                </a:cubicBezTo>
                <a:cubicBezTo>
                  <a:pt x="1357149" y="11944418"/>
                  <a:pt x="1081973" y="11960803"/>
                  <a:pt x="802386" y="11925300"/>
                </a:cubicBezTo>
                <a:cubicBezTo>
                  <a:pt x="522799" y="11889797"/>
                  <a:pt x="347611" y="11942954"/>
                  <a:pt x="0" y="11925300"/>
                </a:cubicBezTo>
                <a:cubicBezTo>
                  <a:pt x="9095" y="11736683"/>
                  <a:pt x="-22334" y="11370902"/>
                  <a:pt x="0" y="11024277"/>
                </a:cubicBezTo>
                <a:cubicBezTo>
                  <a:pt x="22334" y="10677652"/>
                  <a:pt x="-16228" y="10637861"/>
                  <a:pt x="0" y="10361761"/>
                </a:cubicBezTo>
                <a:cubicBezTo>
                  <a:pt x="16228" y="10085661"/>
                  <a:pt x="37087" y="9857394"/>
                  <a:pt x="0" y="9460738"/>
                </a:cubicBezTo>
                <a:cubicBezTo>
                  <a:pt x="-37087" y="9064082"/>
                  <a:pt x="-27321" y="8976651"/>
                  <a:pt x="0" y="8678968"/>
                </a:cubicBezTo>
                <a:cubicBezTo>
                  <a:pt x="27321" y="8381285"/>
                  <a:pt x="-15696" y="8274639"/>
                  <a:pt x="0" y="8016452"/>
                </a:cubicBezTo>
                <a:cubicBezTo>
                  <a:pt x="15696" y="7758265"/>
                  <a:pt x="24826" y="7434740"/>
                  <a:pt x="0" y="7115429"/>
                </a:cubicBezTo>
                <a:cubicBezTo>
                  <a:pt x="-24826" y="6796118"/>
                  <a:pt x="14470" y="6954734"/>
                  <a:pt x="0" y="6810671"/>
                </a:cubicBezTo>
                <a:cubicBezTo>
                  <a:pt x="-14470" y="6666608"/>
                  <a:pt x="21053" y="6233196"/>
                  <a:pt x="0" y="5909649"/>
                </a:cubicBezTo>
                <a:cubicBezTo>
                  <a:pt x="-21053" y="5586102"/>
                  <a:pt x="20935" y="5659048"/>
                  <a:pt x="0" y="5485638"/>
                </a:cubicBezTo>
                <a:cubicBezTo>
                  <a:pt x="-20935" y="5312228"/>
                  <a:pt x="-7257" y="4805854"/>
                  <a:pt x="0" y="4584615"/>
                </a:cubicBezTo>
                <a:cubicBezTo>
                  <a:pt x="7257" y="4363376"/>
                  <a:pt x="-3123" y="4153437"/>
                  <a:pt x="0" y="4041352"/>
                </a:cubicBezTo>
                <a:cubicBezTo>
                  <a:pt x="3123" y="3929267"/>
                  <a:pt x="-27764" y="3446975"/>
                  <a:pt x="0" y="3140329"/>
                </a:cubicBezTo>
                <a:cubicBezTo>
                  <a:pt x="27764" y="2833683"/>
                  <a:pt x="-10257" y="2832770"/>
                  <a:pt x="0" y="2716318"/>
                </a:cubicBezTo>
                <a:cubicBezTo>
                  <a:pt x="10257" y="2599866"/>
                  <a:pt x="-13481" y="2415930"/>
                  <a:pt x="0" y="2173055"/>
                </a:cubicBezTo>
                <a:cubicBezTo>
                  <a:pt x="13481" y="1930180"/>
                  <a:pt x="6565" y="1950545"/>
                  <a:pt x="0" y="1749044"/>
                </a:cubicBezTo>
                <a:cubicBezTo>
                  <a:pt x="-6565" y="1547543"/>
                  <a:pt x="12729" y="1231364"/>
                  <a:pt x="0" y="967274"/>
                </a:cubicBezTo>
                <a:cubicBezTo>
                  <a:pt x="-12729" y="703184"/>
                  <a:pt x="43226" y="39955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D44E977-167F-75D3-BF69-0C6CBE7D8754}"/>
              </a:ext>
            </a:extLst>
          </p:cNvPr>
          <p:cNvSpPr/>
          <p:nvPr/>
        </p:nvSpPr>
        <p:spPr>
          <a:xfrm>
            <a:off x="443080" y="822961"/>
            <a:ext cx="8029240" cy="2886052"/>
          </a:xfrm>
          <a:custGeom>
            <a:avLst/>
            <a:gdLst>
              <a:gd name="connsiteX0" fmla="*/ 0 w 8029240"/>
              <a:gd name="connsiteY0" fmla="*/ 181157 h 2886052"/>
              <a:gd name="connsiteX1" fmla="*/ 181157 w 8029240"/>
              <a:gd name="connsiteY1" fmla="*/ 0 h 2886052"/>
              <a:gd name="connsiteX2" fmla="*/ 724812 w 8029240"/>
              <a:gd name="connsiteY2" fmla="*/ 0 h 2886052"/>
              <a:gd name="connsiteX3" fmla="*/ 1421805 w 8029240"/>
              <a:gd name="connsiteY3" fmla="*/ 0 h 2886052"/>
              <a:gd name="connsiteX4" fmla="*/ 2042129 w 8029240"/>
              <a:gd name="connsiteY4" fmla="*/ 0 h 2886052"/>
              <a:gd name="connsiteX5" fmla="*/ 2892461 w 8029240"/>
              <a:gd name="connsiteY5" fmla="*/ 0 h 2886052"/>
              <a:gd name="connsiteX6" fmla="*/ 3359446 w 8029240"/>
              <a:gd name="connsiteY6" fmla="*/ 0 h 2886052"/>
              <a:gd name="connsiteX7" fmla="*/ 4133109 w 8029240"/>
              <a:gd name="connsiteY7" fmla="*/ 0 h 2886052"/>
              <a:gd name="connsiteX8" fmla="*/ 4753433 w 8029240"/>
              <a:gd name="connsiteY8" fmla="*/ 0 h 2886052"/>
              <a:gd name="connsiteX9" fmla="*/ 5220418 w 8029240"/>
              <a:gd name="connsiteY9" fmla="*/ 0 h 2886052"/>
              <a:gd name="connsiteX10" fmla="*/ 5917412 w 8029240"/>
              <a:gd name="connsiteY10" fmla="*/ 0 h 2886052"/>
              <a:gd name="connsiteX11" fmla="*/ 6461066 w 8029240"/>
              <a:gd name="connsiteY11" fmla="*/ 0 h 2886052"/>
              <a:gd name="connsiteX12" fmla="*/ 7234729 w 8029240"/>
              <a:gd name="connsiteY12" fmla="*/ 0 h 2886052"/>
              <a:gd name="connsiteX13" fmla="*/ 7848083 w 8029240"/>
              <a:gd name="connsiteY13" fmla="*/ 0 h 2886052"/>
              <a:gd name="connsiteX14" fmla="*/ 8029240 w 8029240"/>
              <a:gd name="connsiteY14" fmla="*/ 181157 h 2886052"/>
              <a:gd name="connsiteX15" fmla="*/ 8029240 w 8029240"/>
              <a:gd name="connsiteY15" fmla="*/ 812092 h 2886052"/>
              <a:gd name="connsiteX16" fmla="*/ 8029240 w 8029240"/>
              <a:gd name="connsiteY16" fmla="*/ 1493501 h 2886052"/>
              <a:gd name="connsiteX17" fmla="*/ 8029240 w 8029240"/>
              <a:gd name="connsiteY17" fmla="*/ 2099198 h 2886052"/>
              <a:gd name="connsiteX18" fmla="*/ 8029240 w 8029240"/>
              <a:gd name="connsiteY18" fmla="*/ 2704895 h 2886052"/>
              <a:gd name="connsiteX19" fmla="*/ 7848083 w 8029240"/>
              <a:gd name="connsiteY19" fmla="*/ 2886052 h 2886052"/>
              <a:gd name="connsiteX20" fmla="*/ 6997751 w 8029240"/>
              <a:gd name="connsiteY20" fmla="*/ 2886052 h 2886052"/>
              <a:gd name="connsiteX21" fmla="*/ 6147419 w 8029240"/>
              <a:gd name="connsiteY21" fmla="*/ 2886052 h 2886052"/>
              <a:gd name="connsiteX22" fmla="*/ 5603765 w 8029240"/>
              <a:gd name="connsiteY22" fmla="*/ 2886052 h 2886052"/>
              <a:gd name="connsiteX23" fmla="*/ 4830102 w 8029240"/>
              <a:gd name="connsiteY23" fmla="*/ 2886052 h 2886052"/>
              <a:gd name="connsiteX24" fmla="*/ 3979770 w 8029240"/>
              <a:gd name="connsiteY24" fmla="*/ 2886052 h 2886052"/>
              <a:gd name="connsiteX25" fmla="*/ 3206108 w 8029240"/>
              <a:gd name="connsiteY25" fmla="*/ 2886052 h 2886052"/>
              <a:gd name="connsiteX26" fmla="*/ 2432445 w 8029240"/>
              <a:gd name="connsiteY26" fmla="*/ 2886052 h 2886052"/>
              <a:gd name="connsiteX27" fmla="*/ 1658783 w 8029240"/>
              <a:gd name="connsiteY27" fmla="*/ 2886052 h 2886052"/>
              <a:gd name="connsiteX28" fmla="*/ 1115128 w 8029240"/>
              <a:gd name="connsiteY28" fmla="*/ 2886052 h 2886052"/>
              <a:gd name="connsiteX29" fmla="*/ 181157 w 8029240"/>
              <a:gd name="connsiteY29" fmla="*/ 2886052 h 2886052"/>
              <a:gd name="connsiteX30" fmla="*/ 0 w 8029240"/>
              <a:gd name="connsiteY30" fmla="*/ 2704895 h 2886052"/>
              <a:gd name="connsiteX31" fmla="*/ 0 w 8029240"/>
              <a:gd name="connsiteY31" fmla="*/ 2149673 h 2886052"/>
              <a:gd name="connsiteX32" fmla="*/ 0 w 8029240"/>
              <a:gd name="connsiteY32" fmla="*/ 1569213 h 2886052"/>
              <a:gd name="connsiteX33" fmla="*/ 0 w 8029240"/>
              <a:gd name="connsiteY33" fmla="*/ 887804 h 2886052"/>
              <a:gd name="connsiteX34" fmla="*/ 0 w 8029240"/>
              <a:gd name="connsiteY34" fmla="*/ 181157 h 288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29240" h="2886052" fill="none" extrusionOk="0">
                <a:moveTo>
                  <a:pt x="0" y="181157"/>
                </a:moveTo>
                <a:cubicBezTo>
                  <a:pt x="-23229" y="90370"/>
                  <a:pt x="93386" y="-919"/>
                  <a:pt x="181157" y="0"/>
                </a:cubicBezTo>
                <a:cubicBezTo>
                  <a:pt x="292540" y="16368"/>
                  <a:pt x="606012" y="2062"/>
                  <a:pt x="724812" y="0"/>
                </a:cubicBezTo>
                <a:cubicBezTo>
                  <a:pt x="843612" y="-2062"/>
                  <a:pt x="1179761" y="21874"/>
                  <a:pt x="1421805" y="0"/>
                </a:cubicBezTo>
                <a:cubicBezTo>
                  <a:pt x="1663849" y="-21874"/>
                  <a:pt x="1841555" y="-18831"/>
                  <a:pt x="2042129" y="0"/>
                </a:cubicBezTo>
                <a:cubicBezTo>
                  <a:pt x="2242703" y="18831"/>
                  <a:pt x="2606757" y="21568"/>
                  <a:pt x="2892461" y="0"/>
                </a:cubicBezTo>
                <a:cubicBezTo>
                  <a:pt x="3178165" y="-21568"/>
                  <a:pt x="3149413" y="-8751"/>
                  <a:pt x="3359446" y="0"/>
                </a:cubicBezTo>
                <a:cubicBezTo>
                  <a:pt x="3569479" y="8751"/>
                  <a:pt x="3836137" y="4747"/>
                  <a:pt x="4133109" y="0"/>
                </a:cubicBezTo>
                <a:cubicBezTo>
                  <a:pt x="4430081" y="-4747"/>
                  <a:pt x="4571923" y="-2181"/>
                  <a:pt x="4753433" y="0"/>
                </a:cubicBezTo>
                <a:cubicBezTo>
                  <a:pt x="4934943" y="2181"/>
                  <a:pt x="5083779" y="9398"/>
                  <a:pt x="5220418" y="0"/>
                </a:cubicBezTo>
                <a:cubicBezTo>
                  <a:pt x="5357058" y="-9398"/>
                  <a:pt x="5644520" y="-21185"/>
                  <a:pt x="5917412" y="0"/>
                </a:cubicBezTo>
                <a:cubicBezTo>
                  <a:pt x="6190304" y="21185"/>
                  <a:pt x="6270968" y="20664"/>
                  <a:pt x="6461066" y="0"/>
                </a:cubicBezTo>
                <a:cubicBezTo>
                  <a:pt x="6651164" y="-20664"/>
                  <a:pt x="6890317" y="15339"/>
                  <a:pt x="7234729" y="0"/>
                </a:cubicBezTo>
                <a:cubicBezTo>
                  <a:pt x="7579141" y="-15339"/>
                  <a:pt x="7627025" y="23095"/>
                  <a:pt x="7848083" y="0"/>
                </a:cubicBezTo>
                <a:cubicBezTo>
                  <a:pt x="7958573" y="18226"/>
                  <a:pt x="8038100" y="74589"/>
                  <a:pt x="8029240" y="181157"/>
                </a:cubicBezTo>
                <a:cubicBezTo>
                  <a:pt x="7998511" y="419729"/>
                  <a:pt x="8044578" y="641247"/>
                  <a:pt x="8029240" y="812092"/>
                </a:cubicBezTo>
                <a:cubicBezTo>
                  <a:pt x="8013902" y="982938"/>
                  <a:pt x="8024259" y="1248292"/>
                  <a:pt x="8029240" y="1493501"/>
                </a:cubicBezTo>
                <a:cubicBezTo>
                  <a:pt x="8034221" y="1738710"/>
                  <a:pt x="8032720" y="1842489"/>
                  <a:pt x="8029240" y="2099198"/>
                </a:cubicBezTo>
                <a:cubicBezTo>
                  <a:pt x="8025760" y="2355907"/>
                  <a:pt x="8003264" y="2427115"/>
                  <a:pt x="8029240" y="2704895"/>
                </a:cubicBezTo>
                <a:cubicBezTo>
                  <a:pt x="8023971" y="2823176"/>
                  <a:pt x="7940460" y="2897422"/>
                  <a:pt x="7848083" y="2886052"/>
                </a:cubicBezTo>
                <a:cubicBezTo>
                  <a:pt x="7570687" y="2909393"/>
                  <a:pt x="7344179" y="2884478"/>
                  <a:pt x="6997751" y="2886052"/>
                </a:cubicBezTo>
                <a:cubicBezTo>
                  <a:pt x="6651323" y="2887626"/>
                  <a:pt x="6473658" y="2910217"/>
                  <a:pt x="6147419" y="2886052"/>
                </a:cubicBezTo>
                <a:cubicBezTo>
                  <a:pt x="5821180" y="2861887"/>
                  <a:pt x="5842096" y="2904805"/>
                  <a:pt x="5603765" y="2886052"/>
                </a:cubicBezTo>
                <a:cubicBezTo>
                  <a:pt x="5365434" y="2867299"/>
                  <a:pt x="5120252" y="2909249"/>
                  <a:pt x="4830102" y="2886052"/>
                </a:cubicBezTo>
                <a:cubicBezTo>
                  <a:pt x="4539952" y="2862855"/>
                  <a:pt x="4292242" y="2905826"/>
                  <a:pt x="3979770" y="2886052"/>
                </a:cubicBezTo>
                <a:cubicBezTo>
                  <a:pt x="3667298" y="2866278"/>
                  <a:pt x="3461721" y="2913536"/>
                  <a:pt x="3206108" y="2886052"/>
                </a:cubicBezTo>
                <a:cubicBezTo>
                  <a:pt x="2950495" y="2858568"/>
                  <a:pt x="2621350" y="2913149"/>
                  <a:pt x="2432445" y="2886052"/>
                </a:cubicBezTo>
                <a:cubicBezTo>
                  <a:pt x="2243540" y="2858955"/>
                  <a:pt x="1824852" y="2867583"/>
                  <a:pt x="1658783" y="2886052"/>
                </a:cubicBezTo>
                <a:cubicBezTo>
                  <a:pt x="1492714" y="2904521"/>
                  <a:pt x="1344421" y="2895071"/>
                  <a:pt x="1115128" y="2886052"/>
                </a:cubicBezTo>
                <a:cubicBezTo>
                  <a:pt x="885836" y="2877033"/>
                  <a:pt x="570754" y="2919014"/>
                  <a:pt x="181157" y="2886052"/>
                </a:cubicBezTo>
                <a:cubicBezTo>
                  <a:pt x="84623" y="2881814"/>
                  <a:pt x="-1531" y="2829405"/>
                  <a:pt x="0" y="2704895"/>
                </a:cubicBezTo>
                <a:cubicBezTo>
                  <a:pt x="92" y="2488914"/>
                  <a:pt x="-18813" y="2420127"/>
                  <a:pt x="0" y="2149673"/>
                </a:cubicBezTo>
                <a:cubicBezTo>
                  <a:pt x="18813" y="1879219"/>
                  <a:pt x="-904" y="1767255"/>
                  <a:pt x="0" y="1569213"/>
                </a:cubicBezTo>
                <a:cubicBezTo>
                  <a:pt x="904" y="1371171"/>
                  <a:pt x="-372" y="1110247"/>
                  <a:pt x="0" y="887804"/>
                </a:cubicBezTo>
                <a:cubicBezTo>
                  <a:pt x="372" y="665361"/>
                  <a:pt x="-19887" y="412526"/>
                  <a:pt x="0" y="181157"/>
                </a:cubicBezTo>
                <a:close/>
              </a:path>
              <a:path w="8029240" h="2886052" stroke="0" extrusionOk="0">
                <a:moveTo>
                  <a:pt x="0" y="181157"/>
                </a:moveTo>
                <a:cubicBezTo>
                  <a:pt x="4634" y="71898"/>
                  <a:pt x="87135" y="2457"/>
                  <a:pt x="181157" y="0"/>
                </a:cubicBezTo>
                <a:cubicBezTo>
                  <a:pt x="496917" y="-16010"/>
                  <a:pt x="670345" y="37416"/>
                  <a:pt x="954820" y="0"/>
                </a:cubicBezTo>
                <a:cubicBezTo>
                  <a:pt x="1239295" y="-37416"/>
                  <a:pt x="1330822" y="28094"/>
                  <a:pt x="1575144" y="0"/>
                </a:cubicBezTo>
                <a:cubicBezTo>
                  <a:pt x="1819466" y="-28094"/>
                  <a:pt x="2044409" y="27038"/>
                  <a:pt x="2272137" y="0"/>
                </a:cubicBezTo>
                <a:cubicBezTo>
                  <a:pt x="2499865" y="-27038"/>
                  <a:pt x="2810814" y="-19266"/>
                  <a:pt x="2969130" y="0"/>
                </a:cubicBezTo>
                <a:cubicBezTo>
                  <a:pt x="3127446" y="19266"/>
                  <a:pt x="3327030" y="-7662"/>
                  <a:pt x="3589454" y="0"/>
                </a:cubicBezTo>
                <a:cubicBezTo>
                  <a:pt x="3851878" y="7662"/>
                  <a:pt x="4054032" y="7934"/>
                  <a:pt x="4209778" y="0"/>
                </a:cubicBezTo>
                <a:cubicBezTo>
                  <a:pt x="4365524" y="-7934"/>
                  <a:pt x="4604526" y="10139"/>
                  <a:pt x="4906771" y="0"/>
                </a:cubicBezTo>
                <a:cubicBezTo>
                  <a:pt x="5209016" y="-10139"/>
                  <a:pt x="5313737" y="-5250"/>
                  <a:pt x="5527095" y="0"/>
                </a:cubicBezTo>
                <a:cubicBezTo>
                  <a:pt x="5740453" y="5250"/>
                  <a:pt x="5946175" y="-17779"/>
                  <a:pt x="6224089" y="0"/>
                </a:cubicBezTo>
                <a:cubicBezTo>
                  <a:pt x="6502003" y="17779"/>
                  <a:pt x="6592154" y="-16086"/>
                  <a:pt x="6691074" y="0"/>
                </a:cubicBezTo>
                <a:cubicBezTo>
                  <a:pt x="6789994" y="16086"/>
                  <a:pt x="7281065" y="-34411"/>
                  <a:pt x="7848083" y="0"/>
                </a:cubicBezTo>
                <a:cubicBezTo>
                  <a:pt x="7946123" y="-5328"/>
                  <a:pt x="8035762" y="82159"/>
                  <a:pt x="8029240" y="181157"/>
                </a:cubicBezTo>
                <a:cubicBezTo>
                  <a:pt x="8020513" y="448990"/>
                  <a:pt x="8041357" y="602273"/>
                  <a:pt x="8029240" y="736379"/>
                </a:cubicBezTo>
                <a:cubicBezTo>
                  <a:pt x="8017123" y="870485"/>
                  <a:pt x="8031416" y="1105873"/>
                  <a:pt x="8029240" y="1417789"/>
                </a:cubicBezTo>
                <a:cubicBezTo>
                  <a:pt x="8027065" y="1729705"/>
                  <a:pt x="8010121" y="1765467"/>
                  <a:pt x="8029240" y="2023486"/>
                </a:cubicBezTo>
                <a:cubicBezTo>
                  <a:pt x="8048359" y="2281505"/>
                  <a:pt x="8027147" y="2394008"/>
                  <a:pt x="8029240" y="2704895"/>
                </a:cubicBezTo>
                <a:cubicBezTo>
                  <a:pt x="8025027" y="2802344"/>
                  <a:pt x="7932368" y="2888286"/>
                  <a:pt x="7848083" y="2886052"/>
                </a:cubicBezTo>
                <a:cubicBezTo>
                  <a:pt x="7693604" y="2861762"/>
                  <a:pt x="7430527" y="2856469"/>
                  <a:pt x="7227759" y="2886052"/>
                </a:cubicBezTo>
                <a:cubicBezTo>
                  <a:pt x="7024991" y="2915635"/>
                  <a:pt x="6807746" y="2849320"/>
                  <a:pt x="6454096" y="2886052"/>
                </a:cubicBezTo>
                <a:cubicBezTo>
                  <a:pt x="6100446" y="2922784"/>
                  <a:pt x="5848625" y="2881289"/>
                  <a:pt x="5680434" y="2886052"/>
                </a:cubicBezTo>
                <a:cubicBezTo>
                  <a:pt x="5512243" y="2890815"/>
                  <a:pt x="5437454" y="2886139"/>
                  <a:pt x="5213448" y="2886052"/>
                </a:cubicBezTo>
                <a:cubicBezTo>
                  <a:pt x="4989442" y="2885965"/>
                  <a:pt x="4821596" y="2860046"/>
                  <a:pt x="4669794" y="2886052"/>
                </a:cubicBezTo>
                <a:cubicBezTo>
                  <a:pt x="4517992" y="2912058"/>
                  <a:pt x="4350889" y="2867089"/>
                  <a:pt x="4126139" y="2886052"/>
                </a:cubicBezTo>
                <a:cubicBezTo>
                  <a:pt x="3901390" y="2905015"/>
                  <a:pt x="3757519" y="2868528"/>
                  <a:pt x="3505815" y="2886052"/>
                </a:cubicBezTo>
                <a:cubicBezTo>
                  <a:pt x="3254111" y="2903576"/>
                  <a:pt x="2968399" y="2910932"/>
                  <a:pt x="2808822" y="2886052"/>
                </a:cubicBezTo>
                <a:cubicBezTo>
                  <a:pt x="2649245" y="2861172"/>
                  <a:pt x="2217008" y="2860877"/>
                  <a:pt x="2035159" y="2886052"/>
                </a:cubicBezTo>
                <a:cubicBezTo>
                  <a:pt x="1853310" y="2911227"/>
                  <a:pt x="1501868" y="2868911"/>
                  <a:pt x="1338166" y="2886052"/>
                </a:cubicBezTo>
                <a:cubicBezTo>
                  <a:pt x="1174464" y="2903193"/>
                  <a:pt x="1085769" y="2876533"/>
                  <a:pt x="871180" y="2886052"/>
                </a:cubicBezTo>
                <a:cubicBezTo>
                  <a:pt x="656591" y="2895571"/>
                  <a:pt x="431084" y="2862201"/>
                  <a:pt x="181157" y="2886052"/>
                </a:cubicBezTo>
                <a:cubicBezTo>
                  <a:pt x="89845" y="2883972"/>
                  <a:pt x="4456" y="2797395"/>
                  <a:pt x="0" y="2704895"/>
                </a:cubicBezTo>
                <a:cubicBezTo>
                  <a:pt x="-13706" y="2402954"/>
                  <a:pt x="-20227" y="2214132"/>
                  <a:pt x="0" y="2048723"/>
                </a:cubicBezTo>
                <a:cubicBezTo>
                  <a:pt x="20227" y="1883314"/>
                  <a:pt x="-5137" y="1715051"/>
                  <a:pt x="0" y="1443026"/>
                </a:cubicBezTo>
                <a:cubicBezTo>
                  <a:pt x="5137" y="1171001"/>
                  <a:pt x="25741" y="988344"/>
                  <a:pt x="0" y="837329"/>
                </a:cubicBezTo>
                <a:cubicBezTo>
                  <a:pt x="-25741" y="686314"/>
                  <a:pt x="-26449" y="461576"/>
                  <a:pt x="0" y="181157"/>
                </a:cubicBezTo>
                <a:close/>
              </a:path>
            </a:pathLst>
          </a:cu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627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E06F0E-2B41-A7FD-290A-3DD78BD49747}"/>
              </a:ext>
            </a:extLst>
          </p:cNvPr>
          <p:cNvSpPr txBox="1"/>
          <p:nvPr/>
        </p:nvSpPr>
        <p:spPr>
          <a:xfrm>
            <a:off x="3889984" y="1475765"/>
            <a:ext cx="396011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7200" b="1" dirty="0"/>
              <a:t>Recipe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0C2E555-10D5-809A-7416-7850855B6097}"/>
              </a:ext>
            </a:extLst>
          </p:cNvPr>
          <p:cNvSpPr/>
          <p:nvPr/>
        </p:nvSpPr>
        <p:spPr>
          <a:xfrm>
            <a:off x="152400" y="190500"/>
            <a:ext cx="8591550" cy="11506200"/>
          </a:xfrm>
          <a:custGeom>
            <a:avLst/>
            <a:gdLst>
              <a:gd name="connsiteX0" fmla="*/ 0 w 8591550"/>
              <a:gd name="connsiteY0" fmla="*/ 0 h 11506200"/>
              <a:gd name="connsiteX1" fmla="*/ 489057 w 8591550"/>
              <a:gd name="connsiteY1" fmla="*/ 0 h 11506200"/>
              <a:gd name="connsiteX2" fmla="*/ 892199 w 8591550"/>
              <a:gd name="connsiteY2" fmla="*/ 0 h 11506200"/>
              <a:gd name="connsiteX3" fmla="*/ 1381257 w 8591550"/>
              <a:gd name="connsiteY3" fmla="*/ 0 h 11506200"/>
              <a:gd name="connsiteX4" fmla="*/ 1956230 w 8591550"/>
              <a:gd name="connsiteY4" fmla="*/ 0 h 11506200"/>
              <a:gd name="connsiteX5" fmla="*/ 2445287 w 8591550"/>
              <a:gd name="connsiteY5" fmla="*/ 0 h 11506200"/>
              <a:gd name="connsiteX6" fmla="*/ 2848429 w 8591550"/>
              <a:gd name="connsiteY6" fmla="*/ 0 h 11506200"/>
              <a:gd name="connsiteX7" fmla="*/ 3251571 w 8591550"/>
              <a:gd name="connsiteY7" fmla="*/ 0 h 11506200"/>
              <a:gd name="connsiteX8" fmla="*/ 4084291 w 8591550"/>
              <a:gd name="connsiteY8" fmla="*/ 0 h 11506200"/>
              <a:gd name="connsiteX9" fmla="*/ 4831095 w 8591550"/>
              <a:gd name="connsiteY9" fmla="*/ 0 h 11506200"/>
              <a:gd name="connsiteX10" fmla="*/ 5320152 w 8591550"/>
              <a:gd name="connsiteY10" fmla="*/ 0 h 11506200"/>
              <a:gd name="connsiteX11" fmla="*/ 5723294 w 8591550"/>
              <a:gd name="connsiteY11" fmla="*/ 0 h 11506200"/>
              <a:gd name="connsiteX12" fmla="*/ 6384183 w 8591550"/>
              <a:gd name="connsiteY12" fmla="*/ 0 h 11506200"/>
              <a:gd name="connsiteX13" fmla="*/ 7216902 w 8591550"/>
              <a:gd name="connsiteY13" fmla="*/ 0 h 11506200"/>
              <a:gd name="connsiteX14" fmla="*/ 7877790 w 8591550"/>
              <a:gd name="connsiteY14" fmla="*/ 0 h 11506200"/>
              <a:gd name="connsiteX15" fmla="*/ 8591550 w 8591550"/>
              <a:gd name="connsiteY15" fmla="*/ 0 h 11506200"/>
              <a:gd name="connsiteX16" fmla="*/ 8591550 w 8591550"/>
              <a:gd name="connsiteY16" fmla="*/ 446711 h 11506200"/>
              <a:gd name="connsiteX17" fmla="*/ 8591550 w 8591550"/>
              <a:gd name="connsiteY17" fmla="*/ 778361 h 11506200"/>
              <a:gd name="connsiteX18" fmla="*/ 8591550 w 8591550"/>
              <a:gd name="connsiteY18" fmla="*/ 1225072 h 11506200"/>
              <a:gd name="connsiteX19" fmla="*/ 8591550 w 8591550"/>
              <a:gd name="connsiteY19" fmla="*/ 1671783 h 11506200"/>
              <a:gd name="connsiteX20" fmla="*/ 8591550 w 8591550"/>
              <a:gd name="connsiteY20" fmla="*/ 2233556 h 11506200"/>
              <a:gd name="connsiteX21" fmla="*/ 8591550 w 8591550"/>
              <a:gd name="connsiteY21" fmla="*/ 2565206 h 11506200"/>
              <a:gd name="connsiteX22" fmla="*/ 8591550 w 8591550"/>
              <a:gd name="connsiteY22" fmla="*/ 3242041 h 11506200"/>
              <a:gd name="connsiteX23" fmla="*/ 8591550 w 8591550"/>
              <a:gd name="connsiteY23" fmla="*/ 3803814 h 11506200"/>
              <a:gd name="connsiteX24" fmla="*/ 8591550 w 8591550"/>
              <a:gd name="connsiteY24" fmla="*/ 4480650 h 11506200"/>
              <a:gd name="connsiteX25" fmla="*/ 8591550 w 8591550"/>
              <a:gd name="connsiteY25" fmla="*/ 4927361 h 11506200"/>
              <a:gd name="connsiteX26" fmla="*/ 8591550 w 8591550"/>
              <a:gd name="connsiteY26" fmla="*/ 5374072 h 11506200"/>
              <a:gd name="connsiteX27" fmla="*/ 8591550 w 8591550"/>
              <a:gd name="connsiteY27" fmla="*/ 6050908 h 11506200"/>
              <a:gd name="connsiteX28" fmla="*/ 8591550 w 8591550"/>
              <a:gd name="connsiteY28" fmla="*/ 6957867 h 11506200"/>
              <a:gd name="connsiteX29" fmla="*/ 8591550 w 8591550"/>
              <a:gd name="connsiteY29" fmla="*/ 7634702 h 11506200"/>
              <a:gd name="connsiteX30" fmla="*/ 8591550 w 8591550"/>
              <a:gd name="connsiteY30" fmla="*/ 8196475 h 11506200"/>
              <a:gd name="connsiteX31" fmla="*/ 8591550 w 8591550"/>
              <a:gd name="connsiteY31" fmla="*/ 9103435 h 11506200"/>
              <a:gd name="connsiteX32" fmla="*/ 8591550 w 8591550"/>
              <a:gd name="connsiteY32" fmla="*/ 9550146 h 11506200"/>
              <a:gd name="connsiteX33" fmla="*/ 8591550 w 8591550"/>
              <a:gd name="connsiteY33" fmla="*/ 10111919 h 11506200"/>
              <a:gd name="connsiteX34" fmla="*/ 8591550 w 8591550"/>
              <a:gd name="connsiteY34" fmla="*/ 10903817 h 11506200"/>
              <a:gd name="connsiteX35" fmla="*/ 8591550 w 8591550"/>
              <a:gd name="connsiteY35" fmla="*/ 11506200 h 11506200"/>
              <a:gd name="connsiteX36" fmla="*/ 8188408 w 8591550"/>
              <a:gd name="connsiteY36" fmla="*/ 11506200 h 11506200"/>
              <a:gd name="connsiteX37" fmla="*/ 7441604 w 8591550"/>
              <a:gd name="connsiteY37" fmla="*/ 11506200 h 11506200"/>
              <a:gd name="connsiteX38" fmla="*/ 6608885 w 8591550"/>
              <a:gd name="connsiteY38" fmla="*/ 11506200 h 11506200"/>
              <a:gd name="connsiteX39" fmla="*/ 5947996 w 8591550"/>
              <a:gd name="connsiteY39" fmla="*/ 11506200 h 11506200"/>
              <a:gd name="connsiteX40" fmla="*/ 5544854 w 8591550"/>
              <a:gd name="connsiteY40" fmla="*/ 11506200 h 11506200"/>
              <a:gd name="connsiteX41" fmla="*/ 4883966 w 8591550"/>
              <a:gd name="connsiteY41" fmla="*/ 11506200 h 11506200"/>
              <a:gd name="connsiteX42" fmla="*/ 4308993 w 8591550"/>
              <a:gd name="connsiteY42" fmla="*/ 11506200 h 11506200"/>
              <a:gd name="connsiteX43" fmla="*/ 3476273 w 8591550"/>
              <a:gd name="connsiteY43" fmla="*/ 11506200 h 11506200"/>
              <a:gd name="connsiteX44" fmla="*/ 3073131 w 8591550"/>
              <a:gd name="connsiteY44" fmla="*/ 11506200 h 11506200"/>
              <a:gd name="connsiteX45" fmla="*/ 2326327 w 8591550"/>
              <a:gd name="connsiteY45" fmla="*/ 11506200 h 11506200"/>
              <a:gd name="connsiteX46" fmla="*/ 1751354 w 8591550"/>
              <a:gd name="connsiteY46" fmla="*/ 11506200 h 11506200"/>
              <a:gd name="connsiteX47" fmla="*/ 1348212 w 8591550"/>
              <a:gd name="connsiteY47" fmla="*/ 11506200 h 11506200"/>
              <a:gd name="connsiteX48" fmla="*/ 687324 w 8591550"/>
              <a:gd name="connsiteY48" fmla="*/ 11506200 h 11506200"/>
              <a:gd name="connsiteX49" fmla="*/ 0 w 8591550"/>
              <a:gd name="connsiteY49" fmla="*/ 11506200 h 11506200"/>
              <a:gd name="connsiteX50" fmla="*/ 0 w 8591550"/>
              <a:gd name="connsiteY50" fmla="*/ 10714303 h 11506200"/>
              <a:gd name="connsiteX51" fmla="*/ 0 w 8591550"/>
              <a:gd name="connsiteY51" fmla="*/ 10382653 h 11506200"/>
              <a:gd name="connsiteX52" fmla="*/ 0 w 8591550"/>
              <a:gd name="connsiteY52" fmla="*/ 9820880 h 11506200"/>
              <a:gd name="connsiteX53" fmla="*/ 0 w 8591550"/>
              <a:gd name="connsiteY53" fmla="*/ 9144045 h 11506200"/>
              <a:gd name="connsiteX54" fmla="*/ 0 w 8591550"/>
              <a:gd name="connsiteY54" fmla="*/ 8237086 h 11506200"/>
              <a:gd name="connsiteX55" fmla="*/ 0 w 8591550"/>
              <a:gd name="connsiteY55" fmla="*/ 7445188 h 11506200"/>
              <a:gd name="connsiteX56" fmla="*/ 0 w 8591550"/>
              <a:gd name="connsiteY56" fmla="*/ 6768353 h 11506200"/>
              <a:gd name="connsiteX57" fmla="*/ 0 w 8591550"/>
              <a:gd name="connsiteY57" fmla="*/ 5861394 h 11506200"/>
              <a:gd name="connsiteX58" fmla="*/ 0 w 8591550"/>
              <a:gd name="connsiteY58" fmla="*/ 5529744 h 11506200"/>
              <a:gd name="connsiteX59" fmla="*/ 0 w 8591550"/>
              <a:gd name="connsiteY59" fmla="*/ 4622785 h 11506200"/>
              <a:gd name="connsiteX60" fmla="*/ 0 w 8591550"/>
              <a:gd name="connsiteY60" fmla="*/ 4176074 h 11506200"/>
              <a:gd name="connsiteX61" fmla="*/ 0 w 8591550"/>
              <a:gd name="connsiteY61" fmla="*/ 3269114 h 11506200"/>
              <a:gd name="connsiteX62" fmla="*/ 0 w 8591550"/>
              <a:gd name="connsiteY62" fmla="*/ 2707341 h 11506200"/>
              <a:gd name="connsiteX63" fmla="*/ 0 w 8591550"/>
              <a:gd name="connsiteY63" fmla="*/ 1800382 h 11506200"/>
              <a:gd name="connsiteX64" fmla="*/ 0 w 8591550"/>
              <a:gd name="connsiteY64" fmla="*/ 1353671 h 11506200"/>
              <a:gd name="connsiteX65" fmla="*/ 0 w 8591550"/>
              <a:gd name="connsiteY65" fmla="*/ 791897 h 11506200"/>
              <a:gd name="connsiteX66" fmla="*/ 0 w 8591550"/>
              <a:gd name="connsiteY66" fmla="*/ 0 h 1150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8591550" h="11506200" extrusionOk="0">
                <a:moveTo>
                  <a:pt x="0" y="0"/>
                </a:moveTo>
                <a:cubicBezTo>
                  <a:pt x="102778" y="7357"/>
                  <a:pt x="326396" y="-6931"/>
                  <a:pt x="489057" y="0"/>
                </a:cubicBezTo>
                <a:cubicBezTo>
                  <a:pt x="651718" y="6931"/>
                  <a:pt x="772567" y="6444"/>
                  <a:pt x="892199" y="0"/>
                </a:cubicBezTo>
                <a:cubicBezTo>
                  <a:pt x="1011831" y="-6444"/>
                  <a:pt x="1223021" y="-11419"/>
                  <a:pt x="1381257" y="0"/>
                </a:cubicBezTo>
                <a:cubicBezTo>
                  <a:pt x="1539493" y="11419"/>
                  <a:pt x="1685224" y="-27384"/>
                  <a:pt x="1956230" y="0"/>
                </a:cubicBezTo>
                <a:cubicBezTo>
                  <a:pt x="2227236" y="27384"/>
                  <a:pt x="2322699" y="13666"/>
                  <a:pt x="2445287" y="0"/>
                </a:cubicBezTo>
                <a:cubicBezTo>
                  <a:pt x="2567875" y="-13666"/>
                  <a:pt x="2728680" y="-228"/>
                  <a:pt x="2848429" y="0"/>
                </a:cubicBezTo>
                <a:cubicBezTo>
                  <a:pt x="2968178" y="228"/>
                  <a:pt x="3085672" y="619"/>
                  <a:pt x="3251571" y="0"/>
                </a:cubicBezTo>
                <a:cubicBezTo>
                  <a:pt x="3417470" y="-619"/>
                  <a:pt x="3735285" y="31557"/>
                  <a:pt x="4084291" y="0"/>
                </a:cubicBezTo>
                <a:cubicBezTo>
                  <a:pt x="4433297" y="-31557"/>
                  <a:pt x="4503784" y="-21652"/>
                  <a:pt x="4831095" y="0"/>
                </a:cubicBezTo>
                <a:cubicBezTo>
                  <a:pt x="5158406" y="21652"/>
                  <a:pt x="5201543" y="-14595"/>
                  <a:pt x="5320152" y="0"/>
                </a:cubicBezTo>
                <a:cubicBezTo>
                  <a:pt x="5438761" y="14595"/>
                  <a:pt x="5571255" y="-6191"/>
                  <a:pt x="5723294" y="0"/>
                </a:cubicBezTo>
                <a:cubicBezTo>
                  <a:pt x="5875333" y="6191"/>
                  <a:pt x="6229031" y="12525"/>
                  <a:pt x="6384183" y="0"/>
                </a:cubicBezTo>
                <a:cubicBezTo>
                  <a:pt x="6539335" y="-12525"/>
                  <a:pt x="6879907" y="-34749"/>
                  <a:pt x="7216902" y="0"/>
                </a:cubicBezTo>
                <a:cubicBezTo>
                  <a:pt x="7553897" y="34749"/>
                  <a:pt x="7584797" y="-21287"/>
                  <a:pt x="7877790" y="0"/>
                </a:cubicBezTo>
                <a:cubicBezTo>
                  <a:pt x="8170783" y="21287"/>
                  <a:pt x="8360731" y="-13689"/>
                  <a:pt x="8591550" y="0"/>
                </a:cubicBezTo>
                <a:cubicBezTo>
                  <a:pt x="8587326" y="107704"/>
                  <a:pt x="8583930" y="323764"/>
                  <a:pt x="8591550" y="446711"/>
                </a:cubicBezTo>
                <a:cubicBezTo>
                  <a:pt x="8599170" y="569658"/>
                  <a:pt x="8585907" y="620928"/>
                  <a:pt x="8591550" y="778361"/>
                </a:cubicBezTo>
                <a:cubicBezTo>
                  <a:pt x="8597194" y="935794"/>
                  <a:pt x="8575320" y="1113379"/>
                  <a:pt x="8591550" y="1225072"/>
                </a:cubicBezTo>
                <a:cubicBezTo>
                  <a:pt x="8607780" y="1336765"/>
                  <a:pt x="8590380" y="1516425"/>
                  <a:pt x="8591550" y="1671783"/>
                </a:cubicBezTo>
                <a:cubicBezTo>
                  <a:pt x="8592720" y="1827141"/>
                  <a:pt x="8585670" y="2051197"/>
                  <a:pt x="8591550" y="2233556"/>
                </a:cubicBezTo>
                <a:cubicBezTo>
                  <a:pt x="8597430" y="2415915"/>
                  <a:pt x="8577046" y="2423908"/>
                  <a:pt x="8591550" y="2565206"/>
                </a:cubicBezTo>
                <a:cubicBezTo>
                  <a:pt x="8606055" y="2706504"/>
                  <a:pt x="8578357" y="2916435"/>
                  <a:pt x="8591550" y="3242041"/>
                </a:cubicBezTo>
                <a:cubicBezTo>
                  <a:pt x="8604743" y="3567648"/>
                  <a:pt x="8596435" y="3562712"/>
                  <a:pt x="8591550" y="3803814"/>
                </a:cubicBezTo>
                <a:cubicBezTo>
                  <a:pt x="8586665" y="4044916"/>
                  <a:pt x="8575924" y="4299804"/>
                  <a:pt x="8591550" y="4480650"/>
                </a:cubicBezTo>
                <a:cubicBezTo>
                  <a:pt x="8607176" y="4661496"/>
                  <a:pt x="8612442" y="4827937"/>
                  <a:pt x="8591550" y="4927361"/>
                </a:cubicBezTo>
                <a:cubicBezTo>
                  <a:pt x="8570658" y="5026785"/>
                  <a:pt x="8591681" y="5234709"/>
                  <a:pt x="8591550" y="5374072"/>
                </a:cubicBezTo>
                <a:cubicBezTo>
                  <a:pt x="8591419" y="5513435"/>
                  <a:pt x="8600176" y="5870944"/>
                  <a:pt x="8591550" y="6050908"/>
                </a:cubicBezTo>
                <a:cubicBezTo>
                  <a:pt x="8582924" y="6230872"/>
                  <a:pt x="8623161" y="6764932"/>
                  <a:pt x="8591550" y="6957867"/>
                </a:cubicBezTo>
                <a:cubicBezTo>
                  <a:pt x="8559939" y="7150802"/>
                  <a:pt x="8600631" y="7301636"/>
                  <a:pt x="8591550" y="7634702"/>
                </a:cubicBezTo>
                <a:cubicBezTo>
                  <a:pt x="8582469" y="7967768"/>
                  <a:pt x="8612658" y="7934190"/>
                  <a:pt x="8591550" y="8196475"/>
                </a:cubicBezTo>
                <a:cubicBezTo>
                  <a:pt x="8570442" y="8458760"/>
                  <a:pt x="8618569" y="8842970"/>
                  <a:pt x="8591550" y="9103435"/>
                </a:cubicBezTo>
                <a:cubicBezTo>
                  <a:pt x="8564531" y="9363900"/>
                  <a:pt x="8578500" y="9413158"/>
                  <a:pt x="8591550" y="9550146"/>
                </a:cubicBezTo>
                <a:cubicBezTo>
                  <a:pt x="8604600" y="9687134"/>
                  <a:pt x="8596982" y="9897138"/>
                  <a:pt x="8591550" y="10111919"/>
                </a:cubicBezTo>
                <a:cubicBezTo>
                  <a:pt x="8586118" y="10326700"/>
                  <a:pt x="8594116" y="10526335"/>
                  <a:pt x="8591550" y="10903817"/>
                </a:cubicBezTo>
                <a:cubicBezTo>
                  <a:pt x="8588984" y="11281299"/>
                  <a:pt x="8604475" y="11218482"/>
                  <a:pt x="8591550" y="11506200"/>
                </a:cubicBezTo>
                <a:cubicBezTo>
                  <a:pt x="8406602" y="11517516"/>
                  <a:pt x="8302377" y="11487629"/>
                  <a:pt x="8188408" y="11506200"/>
                </a:cubicBezTo>
                <a:cubicBezTo>
                  <a:pt x="8074439" y="11524771"/>
                  <a:pt x="7805437" y="11497438"/>
                  <a:pt x="7441604" y="11506200"/>
                </a:cubicBezTo>
                <a:cubicBezTo>
                  <a:pt x="7077771" y="11514962"/>
                  <a:pt x="6957592" y="11539063"/>
                  <a:pt x="6608885" y="11506200"/>
                </a:cubicBezTo>
                <a:cubicBezTo>
                  <a:pt x="6260178" y="11473337"/>
                  <a:pt x="6128419" y="11522213"/>
                  <a:pt x="5947996" y="11506200"/>
                </a:cubicBezTo>
                <a:cubicBezTo>
                  <a:pt x="5767573" y="11490187"/>
                  <a:pt x="5675264" y="11514872"/>
                  <a:pt x="5544854" y="11506200"/>
                </a:cubicBezTo>
                <a:cubicBezTo>
                  <a:pt x="5414444" y="11497528"/>
                  <a:pt x="5137463" y="11496716"/>
                  <a:pt x="4883966" y="11506200"/>
                </a:cubicBezTo>
                <a:cubicBezTo>
                  <a:pt x="4630469" y="11515684"/>
                  <a:pt x="4460944" y="11517299"/>
                  <a:pt x="4308993" y="11506200"/>
                </a:cubicBezTo>
                <a:cubicBezTo>
                  <a:pt x="4157042" y="11495101"/>
                  <a:pt x="3855429" y="11482195"/>
                  <a:pt x="3476273" y="11506200"/>
                </a:cubicBezTo>
                <a:cubicBezTo>
                  <a:pt x="3097117" y="11530205"/>
                  <a:pt x="3262530" y="11516037"/>
                  <a:pt x="3073131" y="11506200"/>
                </a:cubicBezTo>
                <a:cubicBezTo>
                  <a:pt x="2883732" y="11496363"/>
                  <a:pt x="2697789" y="11522587"/>
                  <a:pt x="2326327" y="11506200"/>
                </a:cubicBezTo>
                <a:cubicBezTo>
                  <a:pt x="1954865" y="11489813"/>
                  <a:pt x="1911606" y="11497183"/>
                  <a:pt x="1751354" y="11506200"/>
                </a:cubicBezTo>
                <a:cubicBezTo>
                  <a:pt x="1591102" y="11515217"/>
                  <a:pt x="1446773" y="11495829"/>
                  <a:pt x="1348212" y="11506200"/>
                </a:cubicBezTo>
                <a:cubicBezTo>
                  <a:pt x="1249651" y="11516571"/>
                  <a:pt x="870848" y="11522456"/>
                  <a:pt x="687324" y="11506200"/>
                </a:cubicBezTo>
                <a:cubicBezTo>
                  <a:pt x="503800" y="11489944"/>
                  <a:pt x="229410" y="11481900"/>
                  <a:pt x="0" y="11506200"/>
                </a:cubicBezTo>
                <a:cubicBezTo>
                  <a:pt x="13341" y="11340293"/>
                  <a:pt x="-7178" y="10990100"/>
                  <a:pt x="0" y="10714303"/>
                </a:cubicBezTo>
                <a:cubicBezTo>
                  <a:pt x="7178" y="10438506"/>
                  <a:pt x="-15243" y="10490811"/>
                  <a:pt x="0" y="10382653"/>
                </a:cubicBezTo>
                <a:cubicBezTo>
                  <a:pt x="15243" y="10274495"/>
                  <a:pt x="-12220" y="9986296"/>
                  <a:pt x="0" y="9820880"/>
                </a:cubicBezTo>
                <a:cubicBezTo>
                  <a:pt x="12220" y="9655464"/>
                  <a:pt x="30766" y="9382942"/>
                  <a:pt x="0" y="9144045"/>
                </a:cubicBezTo>
                <a:cubicBezTo>
                  <a:pt x="-30766" y="8905148"/>
                  <a:pt x="-33641" y="8622506"/>
                  <a:pt x="0" y="8237086"/>
                </a:cubicBezTo>
                <a:cubicBezTo>
                  <a:pt x="33641" y="7851666"/>
                  <a:pt x="24116" y="7729116"/>
                  <a:pt x="0" y="7445188"/>
                </a:cubicBezTo>
                <a:cubicBezTo>
                  <a:pt x="-24116" y="7161260"/>
                  <a:pt x="-12384" y="7035876"/>
                  <a:pt x="0" y="6768353"/>
                </a:cubicBezTo>
                <a:cubicBezTo>
                  <a:pt x="12384" y="6500830"/>
                  <a:pt x="-17516" y="6082144"/>
                  <a:pt x="0" y="5861394"/>
                </a:cubicBezTo>
                <a:cubicBezTo>
                  <a:pt x="17516" y="5640644"/>
                  <a:pt x="15907" y="5634135"/>
                  <a:pt x="0" y="5529744"/>
                </a:cubicBezTo>
                <a:cubicBezTo>
                  <a:pt x="-15907" y="5425353"/>
                  <a:pt x="40790" y="4872543"/>
                  <a:pt x="0" y="4622785"/>
                </a:cubicBezTo>
                <a:cubicBezTo>
                  <a:pt x="-40790" y="4373027"/>
                  <a:pt x="17987" y="4387997"/>
                  <a:pt x="0" y="4176074"/>
                </a:cubicBezTo>
                <a:cubicBezTo>
                  <a:pt x="-17987" y="3964151"/>
                  <a:pt x="-44526" y="3516791"/>
                  <a:pt x="0" y="3269114"/>
                </a:cubicBezTo>
                <a:cubicBezTo>
                  <a:pt x="44526" y="3021437"/>
                  <a:pt x="-11329" y="2954181"/>
                  <a:pt x="0" y="2707341"/>
                </a:cubicBezTo>
                <a:cubicBezTo>
                  <a:pt x="11329" y="2460501"/>
                  <a:pt x="31961" y="2224138"/>
                  <a:pt x="0" y="1800382"/>
                </a:cubicBezTo>
                <a:cubicBezTo>
                  <a:pt x="-31961" y="1376626"/>
                  <a:pt x="17846" y="1477097"/>
                  <a:pt x="0" y="1353671"/>
                </a:cubicBezTo>
                <a:cubicBezTo>
                  <a:pt x="-17846" y="1230245"/>
                  <a:pt x="14468" y="923488"/>
                  <a:pt x="0" y="791897"/>
                </a:cubicBezTo>
                <a:cubicBezTo>
                  <a:pt x="-14468" y="660306"/>
                  <a:pt x="-36040" y="38050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BEA0C6E6-ACD7-6364-932F-EBB5D97B86C0}"/>
              </a:ext>
            </a:extLst>
          </p:cNvPr>
          <p:cNvGrpSpPr/>
          <p:nvPr/>
        </p:nvGrpSpPr>
        <p:grpSpPr>
          <a:xfrm>
            <a:off x="6345823" y="2992942"/>
            <a:ext cx="576064" cy="576064"/>
            <a:chOff x="891389" y="6770215"/>
            <a:chExt cx="549491" cy="610546"/>
          </a:xfrm>
        </p:grpSpPr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7DB63324-FCB6-B9CF-5FAE-8FF211B342FD}"/>
                </a:ext>
              </a:extLst>
            </p:cNvPr>
            <p:cNvSpPr/>
            <p:nvPr/>
          </p:nvSpPr>
          <p:spPr>
            <a:xfrm>
              <a:off x="891389" y="6770215"/>
              <a:ext cx="244218" cy="274746"/>
            </a:xfrm>
            <a:custGeom>
              <a:avLst/>
              <a:gdLst>
                <a:gd name="connsiteX0" fmla="*/ 0 w 244218"/>
                <a:gd name="connsiteY0" fmla="*/ 0 h 274746"/>
                <a:gd name="connsiteX1" fmla="*/ 0 w 244218"/>
                <a:gd name="connsiteY1" fmla="*/ 213691 h 274746"/>
                <a:gd name="connsiteX2" fmla="*/ 61055 w 244218"/>
                <a:gd name="connsiteY2" fmla="*/ 274746 h 274746"/>
                <a:gd name="connsiteX3" fmla="*/ 183164 w 244218"/>
                <a:gd name="connsiteY3" fmla="*/ 274746 h 274746"/>
                <a:gd name="connsiteX4" fmla="*/ 244219 w 244218"/>
                <a:gd name="connsiteY4" fmla="*/ 213691 h 274746"/>
                <a:gd name="connsiteX5" fmla="*/ 244219 w 244218"/>
                <a:gd name="connsiteY5" fmla="*/ 0 h 27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218" h="274746" extrusionOk="0">
                  <a:moveTo>
                    <a:pt x="0" y="0"/>
                  </a:moveTo>
                  <a:cubicBezTo>
                    <a:pt x="11567" y="102114"/>
                    <a:pt x="-11816" y="151922"/>
                    <a:pt x="0" y="213691"/>
                  </a:cubicBezTo>
                  <a:cubicBezTo>
                    <a:pt x="-3003" y="239046"/>
                    <a:pt x="23189" y="276669"/>
                    <a:pt x="61055" y="274746"/>
                  </a:cubicBezTo>
                  <a:cubicBezTo>
                    <a:pt x="100926" y="266470"/>
                    <a:pt x="151773" y="280112"/>
                    <a:pt x="183164" y="274746"/>
                  </a:cubicBezTo>
                  <a:cubicBezTo>
                    <a:pt x="216139" y="274986"/>
                    <a:pt x="239197" y="254699"/>
                    <a:pt x="244219" y="213691"/>
                  </a:cubicBezTo>
                  <a:cubicBezTo>
                    <a:pt x="243465" y="116142"/>
                    <a:pt x="264798" y="49659"/>
                    <a:pt x="244219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500701927">
                    <a:custGeom>
                      <a:avLst/>
                      <a:gdLst>
                        <a:gd name="connsiteX0" fmla="*/ 0 w 244218"/>
                        <a:gd name="connsiteY0" fmla="*/ 0 h 274746"/>
                        <a:gd name="connsiteX1" fmla="*/ 0 w 244218"/>
                        <a:gd name="connsiteY1" fmla="*/ 213691 h 274746"/>
                        <a:gd name="connsiteX2" fmla="*/ 61055 w 244218"/>
                        <a:gd name="connsiteY2" fmla="*/ 274746 h 274746"/>
                        <a:gd name="connsiteX3" fmla="*/ 183164 w 244218"/>
                        <a:gd name="connsiteY3" fmla="*/ 274746 h 274746"/>
                        <a:gd name="connsiteX4" fmla="*/ 244219 w 244218"/>
                        <a:gd name="connsiteY4" fmla="*/ 213691 h 274746"/>
                        <a:gd name="connsiteX5" fmla="*/ 244219 w 244218"/>
                        <a:gd name="connsiteY5" fmla="*/ 0 h 2747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44218" h="274746">
                          <a:moveTo>
                            <a:pt x="0" y="0"/>
                          </a:moveTo>
                          <a:lnTo>
                            <a:pt x="0" y="213691"/>
                          </a:lnTo>
                          <a:cubicBezTo>
                            <a:pt x="0" y="247271"/>
                            <a:pt x="27475" y="274746"/>
                            <a:pt x="61055" y="274746"/>
                          </a:cubicBezTo>
                          <a:lnTo>
                            <a:pt x="183164" y="274746"/>
                          </a:lnTo>
                          <a:cubicBezTo>
                            <a:pt x="216884" y="274746"/>
                            <a:pt x="244219" y="247412"/>
                            <a:pt x="244219" y="213691"/>
                          </a:cubicBezTo>
                          <a:lnTo>
                            <a:pt x="24421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8D36360C-8743-E083-42B1-A44D17025588}"/>
                </a:ext>
              </a:extLst>
            </p:cNvPr>
            <p:cNvSpPr/>
            <p:nvPr/>
          </p:nvSpPr>
          <p:spPr>
            <a:xfrm>
              <a:off x="1013498" y="6770215"/>
              <a:ext cx="30527" cy="610546"/>
            </a:xfrm>
            <a:custGeom>
              <a:avLst/>
              <a:gdLst>
                <a:gd name="connsiteX0" fmla="*/ 0 w 30527"/>
                <a:gd name="connsiteY0" fmla="*/ 0 h 610546"/>
                <a:gd name="connsiteX1" fmla="*/ 0 w 30527"/>
                <a:gd name="connsiteY1" fmla="*/ 286957 h 610546"/>
                <a:gd name="connsiteX2" fmla="*/ 0 w 30527"/>
                <a:gd name="connsiteY2" fmla="*/ 610547 h 61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27" h="610546" extrusionOk="0">
                  <a:moveTo>
                    <a:pt x="0" y="0"/>
                  </a:moveTo>
                  <a:cubicBezTo>
                    <a:pt x="27159" y="105483"/>
                    <a:pt x="-17039" y="203326"/>
                    <a:pt x="0" y="286957"/>
                  </a:cubicBezTo>
                  <a:cubicBezTo>
                    <a:pt x="17039" y="370588"/>
                    <a:pt x="-21755" y="479971"/>
                    <a:pt x="0" y="61054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16330549">
                    <a:custGeom>
                      <a:avLst/>
                      <a:gdLst>
                        <a:gd name="connsiteX0" fmla="*/ 0 w 30527"/>
                        <a:gd name="connsiteY0" fmla="*/ 0 h 610546"/>
                        <a:gd name="connsiteX1" fmla="*/ 0 w 30527"/>
                        <a:gd name="connsiteY1" fmla="*/ 610547 h 6105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0527" h="610546">
                          <a:moveTo>
                            <a:pt x="0" y="0"/>
                          </a:moveTo>
                          <a:lnTo>
                            <a:pt x="0" y="61054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1D19DEA7-569A-0E8A-D44A-01A0452D0707}"/>
                </a:ext>
              </a:extLst>
            </p:cNvPr>
            <p:cNvSpPr/>
            <p:nvPr/>
          </p:nvSpPr>
          <p:spPr>
            <a:xfrm>
              <a:off x="1288244" y="6770215"/>
              <a:ext cx="152636" cy="610546"/>
            </a:xfrm>
            <a:custGeom>
              <a:avLst/>
              <a:gdLst>
                <a:gd name="connsiteX0" fmla="*/ 152637 w 152636"/>
                <a:gd name="connsiteY0" fmla="*/ 396855 h 610546"/>
                <a:gd name="connsiteX1" fmla="*/ 152637 w 152636"/>
                <a:gd name="connsiteY1" fmla="*/ 0 h 610546"/>
                <a:gd name="connsiteX2" fmla="*/ 0 w 152636"/>
                <a:gd name="connsiteY2" fmla="*/ 152637 h 610546"/>
                <a:gd name="connsiteX3" fmla="*/ 0 w 152636"/>
                <a:gd name="connsiteY3" fmla="*/ 335801 h 610546"/>
                <a:gd name="connsiteX4" fmla="*/ 61055 w 152636"/>
                <a:gd name="connsiteY4" fmla="*/ 396855 h 610546"/>
                <a:gd name="connsiteX5" fmla="*/ 152637 w 152636"/>
                <a:gd name="connsiteY5" fmla="*/ 396855 h 610546"/>
                <a:gd name="connsiteX6" fmla="*/ 152637 w 152636"/>
                <a:gd name="connsiteY6" fmla="*/ 396855 h 610546"/>
                <a:gd name="connsiteX7" fmla="*/ 152637 w 152636"/>
                <a:gd name="connsiteY7" fmla="*/ 610547 h 61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636" h="610546" extrusionOk="0">
                  <a:moveTo>
                    <a:pt x="152637" y="396855"/>
                  </a:moveTo>
                  <a:cubicBezTo>
                    <a:pt x="125269" y="242109"/>
                    <a:pt x="172249" y="117863"/>
                    <a:pt x="152637" y="0"/>
                  </a:cubicBezTo>
                  <a:cubicBezTo>
                    <a:pt x="61415" y="23146"/>
                    <a:pt x="5624" y="66507"/>
                    <a:pt x="0" y="152637"/>
                  </a:cubicBezTo>
                  <a:cubicBezTo>
                    <a:pt x="20358" y="239625"/>
                    <a:pt x="-11344" y="246710"/>
                    <a:pt x="0" y="335801"/>
                  </a:cubicBezTo>
                  <a:cubicBezTo>
                    <a:pt x="2252" y="365340"/>
                    <a:pt x="28266" y="393877"/>
                    <a:pt x="61055" y="396855"/>
                  </a:cubicBezTo>
                  <a:cubicBezTo>
                    <a:pt x="102016" y="386953"/>
                    <a:pt x="115492" y="404279"/>
                    <a:pt x="152637" y="396855"/>
                  </a:cubicBezTo>
                  <a:close/>
                  <a:moveTo>
                    <a:pt x="152637" y="396855"/>
                  </a:moveTo>
                  <a:cubicBezTo>
                    <a:pt x="175036" y="451385"/>
                    <a:pt x="141192" y="549889"/>
                    <a:pt x="152637" y="61054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093149504">
                    <a:custGeom>
                      <a:avLst/>
                      <a:gdLst>
                        <a:gd name="connsiteX0" fmla="*/ 152637 w 152636"/>
                        <a:gd name="connsiteY0" fmla="*/ 396855 h 610546"/>
                        <a:gd name="connsiteX1" fmla="*/ 152637 w 152636"/>
                        <a:gd name="connsiteY1" fmla="*/ 0 h 610546"/>
                        <a:gd name="connsiteX2" fmla="*/ 0 w 152636"/>
                        <a:gd name="connsiteY2" fmla="*/ 152637 h 610546"/>
                        <a:gd name="connsiteX3" fmla="*/ 0 w 152636"/>
                        <a:gd name="connsiteY3" fmla="*/ 335801 h 610546"/>
                        <a:gd name="connsiteX4" fmla="*/ 61055 w 152636"/>
                        <a:gd name="connsiteY4" fmla="*/ 396855 h 610546"/>
                        <a:gd name="connsiteX5" fmla="*/ 152637 w 152636"/>
                        <a:gd name="connsiteY5" fmla="*/ 396855 h 610546"/>
                        <a:gd name="connsiteX6" fmla="*/ 152637 w 152636"/>
                        <a:gd name="connsiteY6" fmla="*/ 396855 h 610546"/>
                        <a:gd name="connsiteX7" fmla="*/ 152637 w 152636"/>
                        <a:gd name="connsiteY7" fmla="*/ 610547 h 6105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2636" h="610546">
                          <a:moveTo>
                            <a:pt x="152637" y="396855"/>
                          </a:moveTo>
                          <a:lnTo>
                            <a:pt x="152637" y="0"/>
                          </a:lnTo>
                          <a:cubicBezTo>
                            <a:pt x="68338" y="0"/>
                            <a:pt x="0" y="68338"/>
                            <a:pt x="0" y="152637"/>
                          </a:cubicBezTo>
                          <a:lnTo>
                            <a:pt x="0" y="335801"/>
                          </a:lnTo>
                          <a:cubicBezTo>
                            <a:pt x="0" y="369381"/>
                            <a:pt x="27475" y="396855"/>
                            <a:pt x="61055" y="396855"/>
                          </a:cubicBezTo>
                          <a:lnTo>
                            <a:pt x="152637" y="396855"/>
                          </a:lnTo>
                          <a:close/>
                          <a:moveTo>
                            <a:pt x="152637" y="396855"/>
                          </a:moveTo>
                          <a:lnTo>
                            <a:pt x="152637" y="61054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2DD57E-36C8-DA2B-E50C-71151746DB0D}"/>
              </a:ext>
            </a:extLst>
          </p:cNvPr>
          <p:cNvGrpSpPr/>
          <p:nvPr/>
        </p:nvGrpSpPr>
        <p:grpSpPr>
          <a:xfrm>
            <a:off x="856062" y="1436688"/>
            <a:ext cx="885651" cy="889397"/>
            <a:chOff x="2401393" y="817245"/>
            <a:chExt cx="695853" cy="695888"/>
          </a:xfrm>
        </p:grpSpPr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7298B1E5-3400-C679-06B5-A1864EDA998E}"/>
                </a:ext>
              </a:extLst>
            </p:cNvPr>
            <p:cNvSpPr/>
            <p:nvPr/>
          </p:nvSpPr>
          <p:spPr>
            <a:xfrm>
              <a:off x="2401393" y="1165207"/>
              <a:ext cx="695853" cy="34792"/>
            </a:xfrm>
            <a:custGeom>
              <a:avLst/>
              <a:gdLst>
                <a:gd name="connsiteX0" fmla="*/ 0 w 885651"/>
                <a:gd name="connsiteY0" fmla="*/ 0 h 44467"/>
                <a:gd name="connsiteX1" fmla="*/ 425112 w 885651"/>
                <a:gd name="connsiteY1" fmla="*/ 0 h 44467"/>
                <a:gd name="connsiteX2" fmla="*/ 885651 w 885651"/>
                <a:gd name="connsiteY2" fmla="*/ 0 h 4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651" h="44467" extrusionOk="0">
                  <a:moveTo>
                    <a:pt x="0" y="0"/>
                  </a:moveTo>
                  <a:cubicBezTo>
                    <a:pt x="112674" y="-42713"/>
                    <a:pt x="300298" y="21682"/>
                    <a:pt x="425112" y="0"/>
                  </a:cubicBezTo>
                  <a:cubicBezTo>
                    <a:pt x="549926" y="-21682"/>
                    <a:pt x="758059" y="42436"/>
                    <a:pt x="885651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728577925">
                    <a:custGeom>
                      <a:avLst/>
                      <a:gdLst>
                        <a:gd name="connsiteX0" fmla="*/ 0 w 695853"/>
                        <a:gd name="connsiteY0" fmla="*/ 0 h 34792"/>
                        <a:gd name="connsiteX1" fmla="*/ 695853 w 695853"/>
                        <a:gd name="connsiteY1" fmla="*/ 0 h 347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95853" h="34792">
                          <a:moveTo>
                            <a:pt x="0" y="0"/>
                          </a:moveTo>
                          <a:lnTo>
                            <a:pt x="69585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8E2312A-EBE1-63D9-D8BF-ABB182778901}"/>
                </a:ext>
              </a:extLst>
            </p:cNvPr>
            <p:cNvSpPr/>
            <p:nvPr/>
          </p:nvSpPr>
          <p:spPr>
            <a:xfrm>
              <a:off x="2470978" y="1165207"/>
              <a:ext cx="556682" cy="347926"/>
            </a:xfrm>
            <a:custGeom>
              <a:avLst/>
              <a:gdLst>
                <a:gd name="connsiteX0" fmla="*/ 708521 w 708520"/>
                <a:gd name="connsiteY0" fmla="*/ 0 h 444675"/>
                <a:gd name="connsiteX1" fmla="*/ 708521 w 708520"/>
                <a:gd name="connsiteY1" fmla="*/ 355740 h 444675"/>
                <a:gd name="connsiteX2" fmla="*/ 619955 w 708520"/>
                <a:gd name="connsiteY2" fmla="*/ 444676 h 444675"/>
                <a:gd name="connsiteX3" fmla="*/ 88564 w 708520"/>
                <a:gd name="connsiteY3" fmla="*/ 444676 h 444675"/>
                <a:gd name="connsiteX4" fmla="*/ 0 w 708520"/>
                <a:gd name="connsiteY4" fmla="*/ 355740 h 444675"/>
                <a:gd name="connsiteX5" fmla="*/ 0 w 708520"/>
                <a:gd name="connsiteY5" fmla="*/ 0 h 44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8520" h="444675" extrusionOk="0">
                  <a:moveTo>
                    <a:pt x="708521" y="0"/>
                  </a:moveTo>
                  <a:cubicBezTo>
                    <a:pt x="713924" y="105931"/>
                    <a:pt x="705855" y="260196"/>
                    <a:pt x="708521" y="355740"/>
                  </a:cubicBezTo>
                  <a:cubicBezTo>
                    <a:pt x="707581" y="409116"/>
                    <a:pt x="667068" y="443048"/>
                    <a:pt x="619955" y="444676"/>
                  </a:cubicBezTo>
                  <a:cubicBezTo>
                    <a:pt x="459580" y="491195"/>
                    <a:pt x="294482" y="390113"/>
                    <a:pt x="88564" y="444676"/>
                  </a:cubicBezTo>
                  <a:cubicBezTo>
                    <a:pt x="39377" y="441110"/>
                    <a:pt x="2940" y="396430"/>
                    <a:pt x="0" y="355740"/>
                  </a:cubicBezTo>
                  <a:cubicBezTo>
                    <a:pt x="-16983" y="269491"/>
                    <a:pt x="40164" y="88549"/>
                    <a:pt x="0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68396619">
                    <a:custGeom>
                      <a:avLst/>
                      <a:gdLst>
                        <a:gd name="connsiteX0" fmla="*/ 556683 w 556682"/>
                        <a:gd name="connsiteY0" fmla="*/ 0 h 347926"/>
                        <a:gd name="connsiteX1" fmla="*/ 556683 w 556682"/>
                        <a:gd name="connsiteY1" fmla="*/ 278341 h 347926"/>
                        <a:gd name="connsiteX2" fmla="*/ 487097 w 556682"/>
                        <a:gd name="connsiteY2" fmla="*/ 347927 h 347926"/>
                        <a:gd name="connsiteX3" fmla="*/ 69585 w 556682"/>
                        <a:gd name="connsiteY3" fmla="*/ 347927 h 347926"/>
                        <a:gd name="connsiteX4" fmla="*/ 0 w 556682"/>
                        <a:gd name="connsiteY4" fmla="*/ 278341 h 347926"/>
                        <a:gd name="connsiteX5" fmla="*/ 0 w 556682"/>
                        <a:gd name="connsiteY5" fmla="*/ 0 h 3479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6682" h="347926">
                          <a:moveTo>
                            <a:pt x="556683" y="0"/>
                          </a:moveTo>
                          <a:lnTo>
                            <a:pt x="556683" y="278341"/>
                          </a:lnTo>
                          <a:cubicBezTo>
                            <a:pt x="556683" y="316773"/>
                            <a:pt x="525529" y="347927"/>
                            <a:pt x="487097" y="347927"/>
                          </a:cubicBezTo>
                          <a:lnTo>
                            <a:pt x="69585" y="347927"/>
                          </a:lnTo>
                          <a:cubicBezTo>
                            <a:pt x="31154" y="347927"/>
                            <a:pt x="0" y="316773"/>
                            <a:pt x="0" y="278341"/>
                          </a:cubicBez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BC78BFF0-1272-4029-F68A-A3662CD8D9CE}"/>
                </a:ext>
              </a:extLst>
            </p:cNvPr>
            <p:cNvSpPr/>
            <p:nvPr/>
          </p:nvSpPr>
          <p:spPr>
            <a:xfrm>
              <a:off x="2470978" y="886865"/>
              <a:ext cx="556682" cy="139170"/>
            </a:xfrm>
            <a:custGeom>
              <a:avLst/>
              <a:gdLst>
                <a:gd name="connsiteX0" fmla="*/ 0 w 708520"/>
                <a:gd name="connsiteY0" fmla="*/ 177871 h 177870"/>
                <a:gd name="connsiteX1" fmla="*/ 368431 w 708520"/>
                <a:gd name="connsiteY1" fmla="*/ 85378 h 177870"/>
                <a:gd name="connsiteX2" fmla="*/ 708521 w 708520"/>
                <a:gd name="connsiteY2" fmla="*/ 0 h 17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520" h="177870" extrusionOk="0">
                  <a:moveTo>
                    <a:pt x="0" y="177871"/>
                  </a:moveTo>
                  <a:cubicBezTo>
                    <a:pt x="103079" y="135319"/>
                    <a:pt x="246550" y="161900"/>
                    <a:pt x="368431" y="85378"/>
                  </a:cubicBezTo>
                  <a:cubicBezTo>
                    <a:pt x="490312" y="8856"/>
                    <a:pt x="569035" y="70100"/>
                    <a:pt x="708521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02459781">
                    <a:custGeom>
                      <a:avLst/>
                      <a:gdLst>
                        <a:gd name="connsiteX0" fmla="*/ 0 w 556682"/>
                        <a:gd name="connsiteY0" fmla="*/ 139171 h 139170"/>
                        <a:gd name="connsiteX1" fmla="*/ 556683 w 556682"/>
                        <a:gd name="connsiteY1" fmla="*/ 0 h 1391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56682" h="139170">
                          <a:moveTo>
                            <a:pt x="0" y="139171"/>
                          </a:moveTo>
                          <a:lnTo>
                            <a:pt x="556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F1B62026-A421-EBCD-94E7-D44BEA2B3F06}"/>
                </a:ext>
              </a:extLst>
            </p:cNvPr>
            <p:cNvSpPr/>
            <p:nvPr/>
          </p:nvSpPr>
          <p:spPr>
            <a:xfrm>
              <a:off x="2622271" y="817245"/>
              <a:ext cx="220293" cy="166343"/>
            </a:xfrm>
            <a:custGeom>
              <a:avLst/>
              <a:gdLst>
                <a:gd name="connsiteX0" fmla="*/ 22655 w 280379"/>
                <a:gd name="connsiteY0" fmla="*/ 212600 h 212599"/>
                <a:gd name="connsiteX1" fmla="*/ 2727 w 280379"/>
                <a:gd name="connsiteY1" fmla="*/ 132113 h 212599"/>
                <a:gd name="connsiteX2" fmla="*/ 66857 w 280379"/>
                <a:gd name="connsiteY2" fmla="*/ 24077 h 212599"/>
                <a:gd name="connsiteX3" fmla="*/ 66937 w 280379"/>
                <a:gd name="connsiteY3" fmla="*/ 24057 h 212599"/>
                <a:gd name="connsiteX4" fmla="*/ 152845 w 280379"/>
                <a:gd name="connsiteY4" fmla="*/ 2713 h 212599"/>
                <a:gd name="connsiteX5" fmla="*/ 260354 w 280379"/>
                <a:gd name="connsiteY5" fmla="*/ 67242 h 212599"/>
                <a:gd name="connsiteX6" fmla="*/ 260452 w 280379"/>
                <a:gd name="connsiteY6" fmla="*/ 67635 h 212599"/>
                <a:gd name="connsiteX7" fmla="*/ 280379 w 280379"/>
                <a:gd name="connsiteY7" fmla="*/ 147677 h 21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379" h="212599" extrusionOk="0">
                  <a:moveTo>
                    <a:pt x="22655" y="212600"/>
                  </a:moveTo>
                  <a:cubicBezTo>
                    <a:pt x="9437" y="173847"/>
                    <a:pt x="17948" y="170751"/>
                    <a:pt x="2727" y="132113"/>
                  </a:cubicBezTo>
                  <a:cubicBezTo>
                    <a:pt x="-8467" y="85901"/>
                    <a:pt x="20053" y="42568"/>
                    <a:pt x="66857" y="24077"/>
                  </a:cubicBezTo>
                  <a:cubicBezTo>
                    <a:pt x="66887" y="24071"/>
                    <a:pt x="66915" y="24063"/>
                    <a:pt x="66937" y="24057"/>
                  </a:cubicBezTo>
                  <a:cubicBezTo>
                    <a:pt x="96207" y="11754"/>
                    <a:pt x="113943" y="21217"/>
                    <a:pt x="152845" y="2713"/>
                  </a:cubicBezTo>
                  <a:cubicBezTo>
                    <a:pt x="189939" y="-16402"/>
                    <a:pt x="251094" y="21589"/>
                    <a:pt x="260354" y="67242"/>
                  </a:cubicBezTo>
                  <a:cubicBezTo>
                    <a:pt x="260384" y="67386"/>
                    <a:pt x="260422" y="67541"/>
                    <a:pt x="260452" y="67635"/>
                  </a:cubicBezTo>
                  <a:cubicBezTo>
                    <a:pt x="272652" y="82923"/>
                    <a:pt x="267623" y="114994"/>
                    <a:pt x="280379" y="147677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75719684">
                    <a:custGeom>
                      <a:avLst/>
                      <a:gdLst>
                        <a:gd name="connsiteX0" fmla="*/ 17800 w 220293"/>
                        <a:gd name="connsiteY0" fmla="*/ 166344 h 166343"/>
                        <a:gd name="connsiteX1" fmla="*/ 2143 w 220293"/>
                        <a:gd name="connsiteY1" fmla="*/ 103369 h 166343"/>
                        <a:gd name="connsiteX2" fmla="*/ 52530 w 220293"/>
                        <a:gd name="connsiteY2" fmla="*/ 18839 h 166343"/>
                        <a:gd name="connsiteX3" fmla="*/ 52593 w 220293"/>
                        <a:gd name="connsiteY3" fmla="*/ 18823 h 166343"/>
                        <a:gd name="connsiteX4" fmla="*/ 120090 w 220293"/>
                        <a:gd name="connsiteY4" fmla="*/ 2123 h 166343"/>
                        <a:gd name="connsiteX5" fmla="*/ 204560 w 220293"/>
                        <a:gd name="connsiteY5" fmla="*/ 52612 h 166343"/>
                        <a:gd name="connsiteX6" fmla="*/ 204637 w 220293"/>
                        <a:gd name="connsiteY6" fmla="*/ 52920 h 166343"/>
                        <a:gd name="connsiteX7" fmla="*/ 220293 w 220293"/>
                        <a:gd name="connsiteY7" fmla="*/ 115547 h 1663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20293" h="166343">
                          <a:moveTo>
                            <a:pt x="17800" y="166344"/>
                          </a:moveTo>
                          <a:lnTo>
                            <a:pt x="2143" y="103369"/>
                          </a:lnTo>
                          <a:cubicBezTo>
                            <a:pt x="-7285" y="66113"/>
                            <a:pt x="15274" y="28267"/>
                            <a:pt x="52530" y="18839"/>
                          </a:cubicBezTo>
                          <a:cubicBezTo>
                            <a:pt x="52551" y="18833"/>
                            <a:pt x="52572" y="18828"/>
                            <a:pt x="52593" y="18823"/>
                          </a:cubicBezTo>
                          <a:lnTo>
                            <a:pt x="120090" y="2123"/>
                          </a:lnTo>
                          <a:cubicBezTo>
                            <a:pt x="157357" y="-7261"/>
                            <a:pt x="195176" y="15344"/>
                            <a:pt x="204560" y="52612"/>
                          </a:cubicBezTo>
                          <a:cubicBezTo>
                            <a:pt x="204584" y="52715"/>
                            <a:pt x="204612" y="52817"/>
                            <a:pt x="204637" y="52920"/>
                          </a:cubicBezTo>
                          <a:lnTo>
                            <a:pt x="220293" y="11554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96A4A9-D85C-5B44-D727-4B8E1604A6EA}"/>
              </a:ext>
            </a:extLst>
          </p:cNvPr>
          <p:cNvGrpSpPr/>
          <p:nvPr/>
        </p:nvGrpSpPr>
        <p:grpSpPr>
          <a:xfrm>
            <a:off x="4885345" y="3035692"/>
            <a:ext cx="503935" cy="391949"/>
            <a:chOff x="943577" y="3539193"/>
            <a:chExt cx="475765" cy="370039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660F7873-91F0-07EB-250A-A31D2FD72112}"/>
                </a:ext>
              </a:extLst>
            </p:cNvPr>
            <p:cNvSpPr/>
            <p:nvPr/>
          </p:nvSpPr>
          <p:spPr>
            <a:xfrm>
              <a:off x="943577" y="3539193"/>
              <a:ext cx="158588" cy="158588"/>
            </a:xfrm>
            <a:custGeom>
              <a:avLst/>
              <a:gdLst>
                <a:gd name="connsiteX0" fmla="*/ 132157 w 158588"/>
                <a:gd name="connsiteY0" fmla="*/ 0 h 158588"/>
                <a:gd name="connsiteX1" fmla="*/ 158589 w 158588"/>
                <a:gd name="connsiteY1" fmla="*/ 0 h 158588"/>
                <a:gd name="connsiteX2" fmla="*/ 158589 w 158588"/>
                <a:gd name="connsiteY2" fmla="*/ 158589 h 158588"/>
                <a:gd name="connsiteX3" fmla="*/ 132157 w 158588"/>
                <a:gd name="connsiteY3" fmla="*/ 158589 h 158588"/>
                <a:gd name="connsiteX4" fmla="*/ 26431 w 158588"/>
                <a:gd name="connsiteY4" fmla="*/ 158589 h 158588"/>
                <a:gd name="connsiteX5" fmla="*/ 0 w 158588"/>
                <a:gd name="connsiteY5" fmla="*/ 158589 h 158588"/>
                <a:gd name="connsiteX6" fmla="*/ 0 w 158588"/>
                <a:gd name="connsiteY6" fmla="*/ 0 h 158588"/>
                <a:gd name="connsiteX7" fmla="*/ 26431 w 158588"/>
                <a:gd name="connsiteY7" fmla="*/ 0 h 158588"/>
                <a:gd name="connsiteX8" fmla="*/ 132157 w 158588"/>
                <a:gd name="connsiteY8" fmla="*/ 0 h 15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88" h="158588" extrusionOk="0">
                  <a:moveTo>
                    <a:pt x="132157" y="0"/>
                  </a:moveTo>
                  <a:cubicBezTo>
                    <a:pt x="144464" y="-1585"/>
                    <a:pt x="147238" y="2441"/>
                    <a:pt x="158589" y="0"/>
                  </a:cubicBezTo>
                  <a:cubicBezTo>
                    <a:pt x="159417" y="74041"/>
                    <a:pt x="139593" y="97656"/>
                    <a:pt x="158589" y="158589"/>
                  </a:cubicBezTo>
                  <a:cubicBezTo>
                    <a:pt x="152667" y="161274"/>
                    <a:pt x="140408" y="156877"/>
                    <a:pt x="132157" y="158589"/>
                  </a:cubicBezTo>
                  <a:cubicBezTo>
                    <a:pt x="99800" y="164431"/>
                    <a:pt x="47775" y="152818"/>
                    <a:pt x="26431" y="158589"/>
                  </a:cubicBezTo>
                  <a:cubicBezTo>
                    <a:pt x="16168" y="158591"/>
                    <a:pt x="12499" y="156588"/>
                    <a:pt x="0" y="158589"/>
                  </a:cubicBezTo>
                  <a:cubicBezTo>
                    <a:pt x="-18662" y="103509"/>
                    <a:pt x="2122" y="54487"/>
                    <a:pt x="0" y="0"/>
                  </a:cubicBezTo>
                  <a:cubicBezTo>
                    <a:pt x="8966" y="-381"/>
                    <a:pt x="17242" y="2991"/>
                    <a:pt x="26431" y="0"/>
                  </a:cubicBezTo>
                  <a:cubicBezTo>
                    <a:pt x="53163" y="-4979"/>
                    <a:pt x="99130" y="4071"/>
                    <a:pt x="132157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0596655">
                    <a:custGeom>
                      <a:avLst/>
                      <a:gdLst>
                        <a:gd name="connsiteX0" fmla="*/ 132157 w 158588"/>
                        <a:gd name="connsiteY0" fmla="*/ 0 h 158588"/>
                        <a:gd name="connsiteX1" fmla="*/ 158589 w 158588"/>
                        <a:gd name="connsiteY1" fmla="*/ 0 h 158588"/>
                        <a:gd name="connsiteX2" fmla="*/ 158589 w 158588"/>
                        <a:gd name="connsiteY2" fmla="*/ 158589 h 158588"/>
                        <a:gd name="connsiteX3" fmla="*/ 132157 w 158588"/>
                        <a:gd name="connsiteY3" fmla="*/ 158589 h 158588"/>
                        <a:gd name="connsiteX4" fmla="*/ 26431 w 158588"/>
                        <a:gd name="connsiteY4" fmla="*/ 158589 h 158588"/>
                        <a:gd name="connsiteX5" fmla="*/ 0 w 158588"/>
                        <a:gd name="connsiteY5" fmla="*/ 158589 h 158588"/>
                        <a:gd name="connsiteX6" fmla="*/ 0 w 158588"/>
                        <a:gd name="connsiteY6" fmla="*/ 0 h 158588"/>
                        <a:gd name="connsiteX7" fmla="*/ 26431 w 158588"/>
                        <a:gd name="connsiteY7" fmla="*/ 0 h 158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8588" h="158588">
                          <a:moveTo>
                            <a:pt x="132157" y="0"/>
                          </a:moveTo>
                          <a:cubicBezTo>
                            <a:pt x="146755" y="0"/>
                            <a:pt x="158589" y="0"/>
                            <a:pt x="158589" y="0"/>
                          </a:cubicBezTo>
                          <a:lnTo>
                            <a:pt x="158589" y="158589"/>
                          </a:lnTo>
                          <a:cubicBezTo>
                            <a:pt x="158589" y="158589"/>
                            <a:pt x="146755" y="158589"/>
                            <a:pt x="132157" y="158589"/>
                          </a:cubicBezTo>
                          <a:lnTo>
                            <a:pt x="26431" y="158589"/>
                          </a:lnTo>
                          <a:cubicBezTo>
                            <a:pt x="11834" y="158589"/>
                            <a:pt x="0" y="158589"/>
                            <a:pt x="0" y="158589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11834" y="0"/>
                            <a:pt x="26431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A9538230-841B-E1F3-D093-6854C2E2873D}"/>
                </a:ext>
              </a:extLst>
            </p:cNvPr>
            <p:cNvSpPr/>
            <p:nvPr/>
          </p:nvSpPr>
          <p:spPr>
            <a:xfrm>
              <a:off x="943577" y="3803507"/>
              <a:ext cx="158588" cy="105725"/>
            </a:xfrm>
            <a:custGeom>
              <a:avLst/>
              <a:gdLst>
                <a:gd name="connsiteX0" fmla="*/ 0 w 158588"/>
                <a:gd name="connsiteY0" fmla="*/ 52863 h 105725"/>
                <a:gd name="connsiteX1" fmla="*/ 52863 w 158588"/>
                <a:gd name="connsiteY1" fmla="*/ 105726 h 105725"/>
                <a:gd name="connsiteX2" fmla="*/ 158589 w 158588"/>
                <a:gd name="connsiteY2" fmla="*/ 0 h 10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88" h="105725" extrusionOk="0">
                  <a:moveTo>
                    <a:pt x="0" y="52863"/>
                  </a:moveTo>
                  <a:cubicBezTo>
                    <a:pt x="20062" y="62976"/>
                    <a:pt x="35162" y="88822"/>
                    <a:pt x="52863" y="105726"/>
                  </a:cubicBezTo>
                  <a:cubicBezTo>
                    <a:pt x="73006" y="66731"/>
                    <a:pt x="128163" y="37552"/>
                    <a:pt x="158589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015655164">
                    <a:custGeom>
                      <a:avLst/>
                      <a:gdLst>
                        <a:gd name="connsiteX0" fmla="*/ 0 w 158588"/>
                        <a:gd name="connsiteY0" fmla="*/ 52863 h 105725"/>
                        <a:gd name="connsiteX1" fmla="*/ 52863 w 158588"/>
                        <a:gd name="connsiteY1" fmla="*/ 105726 h 105725"/>
                        <a:gd name="connsiteX2" fmla="*/ 158589 w 158588"/>
                        <a:gd name="connsiteY2" fmla="*/ 0 h 1057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8588" h="105725">
                          <a:moveTo>
                            <a:pt x="0" y="52863"/>
                          </a:moveTo>
                          <a:lnTo>
                            <a:pt x="52863" y="105726"/>
                          </a:lnTo>
                          <a:lnTo>
                            <a:pt x="15858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624482F-357F-9041-3925-674E73F6D31D}"/>
                </a:ext>
              </a:extLst>
            </p:cNvPr>
            <p:cNvSpPr/>
            <p:nvPr/>
          </p:nvSpPr>
          <p:spPr>
            <a:xfrm>
              <a:off x="1207891" y="3565624"/>
              <a:ext cx="211451" cy="26431"/>
            </a:xfrm>
            <a:custGeom>
              <a:avLst/>
              <a:gdLst>
                <a:gd name="connsiteX0" fmla="*/ 0 w 211451"/>
                <a:gd name="connsiteY0" fmla="*/ 0 h 26431"/>
                <a:gd name="connsiteX1" fmla="*/ 211451 w 211451"/>
                <a:gd name="connsiteY1" fmla="*/ 0 h 2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451" h="26431" extrusionOk="0">
                  <a:moveTo>
                    <a:pt x="0" y="0"/>
                  </a:moveTo>
                  <a:cubicBezTo>
                    <a:pt x="64532" y="-425"/>
                    <a:pt x="117179" y="9803"/>
                    <a:pt x="211451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257739408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6A6841DD-A0E6-A074-BD93-971B9578176D}"/>
                </a:ext>
              </a:extLst>
            </p:cNvPr>
            <p:cNvSpPr/>
            <p:nvPr/>
          </p:nvSpPr>
          <p:spPr>
            <a:xfrm>
              <a:off x="1207891" y="3724213"/>
              <a:ext cx="211451" cy="26431"/>
            </a:xfrm>
            <a:custGeom>
              <a:avLst/>
              <a:gdLst>
                <a:gd name="connsiteX0" fmla="*/ 0 w 211451"/>
                <a:gd name="connsiteY0" fmla="*/ 0 h 26431"/>
                <a:gd name="connsiteX1" fmla="*/ 211451 w 211451"/>
                <a:gd name="connsiteY1" fmla="*/ 0 h 2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451" h="26431" extrusionOk="0">
                  <a:moveTo>
                    <a:pt x="0" y="0"/>
                  </a:moveTo>
                  <a:cubicBezTo>
                    <a:pt x="80000" y="-207"/>
                    <a:pt x="159818" y="16180"/>
                    <a:pt x="211451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57049059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E0D1EFB-7CD1-BEA8-0866-93EB45F63E01}"/>
                </a:ext>
              </a:extLst>
            </p:cNvPr>
            <p:cNvSpPr/>
            <p:nvPr/>
          </p:nvSpPr>
          <p:spPr>
            <a:xfrm>
              <a:off x="1207891" y="3882801"/>
              <a:ext cx="211451" cy="26431"/>
            </a:xfrm>
            <a:custGeom>
              <a:avLst/>
              <a:gdLst>
                <a:gd name="connsiteX0" fmla="*/ 0 w 211451"/>
                <a:gd name="connsiteY0" fmla="*/ 0 h 26431"/>
                <a:gd name="connsiteX1" fmla="*/ 211451 w 211451"/>
                <a:gd name="connsiteY1" fmla="*/ 0 h 2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451" h="26431" extrusionOk="0">
                  <a:moveTo>
                    <a:pt x="0" y="0"/>
                  </a:moveTo>
                  <a:cubicBezTo>
                    <a:pt x="85199" y="-20484"/>
                    <a:pt x="109632" y="10774"/>
                    <a:pt x="211451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686588444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43E2DEA-E89F-4B7E-166A-EF99FB8FD2A3}"/>
              </a:ext>
            </a:extLst>
          </p:cNvPr>
          <p:cNvGrpSpPr/>
          <p:nvPr/>
        </p:nvGrpSpPr>
        <p:grpSpPr>
          <a:xfrm>
            <a:off x="5581447" y="2962113"/>
            <a:ext cx="503935" cy="503935"/>
            <a:chOff x="4032104" y="989068"/>
            <a:chExt cx="410615" cy="410615"/>
          </a:xfrm>
        </p:grpSpPr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0196C616-4487-368E-C7FD-76301139F3E8}"/>
                </a:ext>
              </a:extLst>
            </p:cNvPr>
            <p:cNvSpPr/>
            <p:nvPr/>
          </p:nvSpPr>
          <p:spPr>
            <a:xfrm>
              <a:off x="4032104" y="1183570"/>
              <a:ext cx="389004" cy="194502"/>
            </a:xfrm>
            <a:custGeom>
              <a:avLst/>
              <a:gdLst>
                <a:gd name="connsiteX0" fmla="*/ 194502 w 389004"/>
                <a:gd name="connsiteY0" fmla="*/ 194502 h 194502"/>
                <a:gd name="connsiteX1" fmla="*/ 389004 w 389004"/>
                <a:gd name="connsiteY1" fmla="*/ 0 h 194502"/>
                <a:gd name="connsiteX2" fmla="*/ 0 w 389004"/>
                <a:gd name="connsiteY2" fmla="*/ 0 h 194502"/>
                <a:gd name="connsiteX3" fmla="*/ 194502 w 389004"/>
                <a:gd name="connsiteY3" fmla="*/ 194502 h 19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04" h="194502" extrusionOk="0">
                  <a:moveTo>
                    <a:pt x="194502" y="194502"/>
                  </a:moveTo>
                  <a:cubicBezTo>
                    <a:pt x="278506" y="194713"/>
                    <a:pt x="362487" y="108383"/>
                    <a:pt x="389004" y="0"/>
                  </a:cubicBezTo>
                  <a:cubicBezTo>
                    <a:pt x="251929" y="6939"/>
                    <a:pt x="142778" y="-37971"/>
                    <a:pt x="0" y="0"/>
                  </a:cubicBezTo>
                  <a:cubicBezTo>
                    <a:pt x="-3510" y="106470"/>
                    <a:pt x="95595" y="163515"/>
                    <a:pt x="194502" y="194502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13596985">
                    <a:custGeom>
                      <a:avLst/>
                      <a:gdLst>
                        <a:gd name="connsiteX0" fmla="*/ 194502 w 389004"/>
                        <a:gd name="connsiteY0" fmla="*/ 194502 h 194502"/>
                        <a:gd name="connsiteX1" fmla="*/ 389004 w 389004"/>
                        <a:gd name="connsiteY1" fmla="*/ 0 h 194502"/>
                        <a:gd name="connsiteX2" fmla="*/ 0 w 389004"/>
                        <a:gd name="connsiteY2" fmla="*/ 0 h 194502"/>
                        <a:gd name="connsiteX3" fmla="*/ 194502 w 389004"/>
                        <a:gd name="connsiteY3" fmla="*/ 194502 h 19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9004" h="194502">
                          <a:moveTo>
                            <a:pt x="194502" y="194502"/>
                          </a:moveTo>
                          <a:cubicBezTo>
                            <a:pt x="301923" y="194502"/>
                            <a:pt x="389004" y="107421"/>
                            <a:pt x="389004" y="0"/>
                          </a:cubicBezTo>
                          <a:lnTo>
                            <a:pt x="0" y="0"/>
                          </a:lnTo>
                          <a:cubicBezTo>
                            <a:pt x="0" y="107421"/>
                            <a:pt x="87082" y="194502"/>
                            <a:pt x="194502" y="194502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2BE3F55D-6CC0-31DD-347F-C7D95306E4F9}"/>
                </a:ext>
              </a:extLst>
            </p:cNvPr>
            <p:cNvSpPr/>
            <p:nvPr/>
          </p:nvSpPr>
          <p:spPr>
            <a:xfrm>
              <a:off x="4118549" y="1378072"/>
              <a:ext cx="216113" cy="21611"/>
            </a:xfrm>
            <a:custGeom>
              <a:avLst/>
              <a:gdLst>
                <a:gd name="connsiteX0" fmla="*/ 0 w 216113"/>
                <a:gd name="connsiteY0" fmla="*/ 0 h 21611"/>
                <a:gd name="connsiteX1" fmla="*/ 216113 w 216113"/>
                <a:gd name="connsiteY1" fmla="*/ 0 h 2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13" h="21611" extrusionOk="0">
                  <a:moveTo>
                    <a:pt x="0" y="0"/>
                  </a:moveTo>
                  <a:cubicBezTo>
                    <a:pt x="86971" y="-17501"/>
                    <a:pt x="171601" y="21447"/>
                    <a:pt x="21611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857955715">
                    <a:custGeom>
                      <a:avLst/>
                      <a:gdLst>
                        <a:gd name="connsiteX0" fmla="*/ 0 w 216113"/>
                        <a:gd name="connsiteY0" fmla="*/ 0 h 21611"/>
                        <a:gd name="connsiteX1" fmla="*/ 216113 w 216113"/>
                        <a:gd name="connsiteY1" fmla="*/ 0 h 21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6113" h="21611">
                          <a:moveTo>
                            <a:pt x="0" y="0"/>
                          </a:moveTo>
                          <a:lnTo>
                            <a:pt x="21611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24B5D052-9A52-ACBB-0500-A6993D5F3442}"/>
                </a:ext>
              </a:extLst>
            </p:cNvPr>
            <p:cNvSpPr/>
            <p:nvPr/>
          </p:nvSpPr>
          <p:spPr>
            <a:xfrm>
              <a:off x="4388691" y="1053902"/>
              <a:ext cx="54028" cy="129668"/>
            </a:xfrm>
            <a:custGeom>
              <a:avLst/>
              <a:gdLst>
                <a:gd name="connsiteX0" fmla="*/ 0 w 54028"/>
                <a:gd name="connsiteY0" fmla="*/ 129668 h 129668"/>
                <a:gd name="connsiteX1" fmla="*/ 54028 w 54028"/>
                <a:gd name="connsiteY1" fmla="*/ 0 h 12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028" h="129668" extrusionOk="0">
                  <a:moveTo>
                    <a:pt x="0" y="129668"/>
                  </a:moveTo>
                  <a:cubicBezTo>
                    <a:pt x="22252" y="63573"/>
                    <a:pt x="41473" y="63244"/>
                    <a:pt x="540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53104888">
                    <a:custGeom>
                      <a:avLst/>
                      <a:gdLst>
                        <a:gd name="connsiteX0" fmla="*/ 0 w 54028"/>
                        <a:gd name="connsiteY0" fmla="*/ 129668 h 129668"/>
                        <a:gd name="connsiteX1" fmla="*/ 54028 w 54028"/>
                        <a:gd name="connsiteY1" fmla="*/ 0 h 1296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4028" h="129668">
                          <a:moveTo>
                            <a:pt x="0" y="129668"/>
                          </a:moveTo>
                          <a:lnTo>
                            <a:pt x="540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9EB85346-EABD-A96D-CD93-F02CE752192F}"/>
                </a:ext>
              </a:extLst>
            </p:cNvPr>
            <p:cNvSpPr/>
            <p:nvPr/>
          </p:nvSpPr>
          <p:spPr>
            <a:xfrm>
              <a:off x="4312957" y="989068"/>
              <a:ext cx="21776" cy="108056"/>
            </a:xfrm>
            <a:custGeom>
              <a:avLst/>
              <a:gdLst>
                <a:gd name="connsiteX0" fmla="*/ 5497 w 21776"/>
                <a:gd name="connsiteY0" fmla="*/ 0 h 108056"/>
                <a:gd name="connsiteX1" fmla="*/ 21705 w 21776"/>
                <a:gd name="connsiteY1" fmla="*/ 29391 h 108056"/>
                <a:gd name="connsiteX2" fmla="*/ 94 w 21776"/>
                <a:gd name="connsiteY2" fmla="*/ 73046 h 108056"/>
                <a:gd name="connsiteX3" fmla="*/ 15870 w 21776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6" h="108056" extrusionOk="0">
                  <a:moveTo>
                    <a:pt x="5497" y="0"/>
                  </a:moveTo>
                  <a:cubicBezTo>
                    <a:pt x="8734" y="4911"/>
                    <a:pt x="18645" y="12321"/>
                    <a:pt x="21705" y="29391"/>
                  </a:cubicBezTo>
                  <a:cubicBezTo>
                    <a:pt x="18210" y="44583"/>
                    <a:pt x="400" y="55406"/>
                    <a:pt x="94" y="73046"/>
                  </a:cubicBezTo>
                  <a:cubicBezTo>
                    <a:pt x="-3250" y="87531"/>
                    <a:pt x="9765" y="100358"/>
                    <a:pt x="15870" y="10805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7955868">
                    <a:custGeom>
                      <a:avLst/>
                      <a:gdLst>
                        <a:gd name="connsiteX0" fmla="*/ 5497 w 21776"/>
                        <a:gd name="connsiteY0" fmla="*/ 0 h 108056"/>
                        <a:gd name="connsiteX1" fmla="*/ 21705 w 21776"/>
                        <a:gd name="connsiteY1" fmla="*/ 29391 h 108056"/>
                        <a:gd name="connsiteX2" fmla="*/ 94 w 21776"/>
                        <a:gd name="connsiteY2" fmla="*/ 73046 h 108056"/>
                        <a:gd name="connsiteX3" fmla="*/ 15870 w 21776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776" h="108056">
                          <a:moveTo>
                            <a:pt x="5497" y="0"/>
                          </a:moveTo>
                          <a:cubicBezTo>
                            <a:pt x="11332" y="2161"/>
                            <a:pt x="22786" y="11454"/>
                            <a:pt x="21705" y="29391"/>
                          </a:cubicBezTo>
                          <a:cubicBezTo>
                            <a:pt x="20409" y="47329"/>
                            <a:pt x="1607" y="55325"/>
                            <a:pt x="94" y="73046"/>
                          </a:cubicBezTo>
                          <a:cubicBezTo>
                            <a:pt x="-987" y="89903"/>
                            <a:pt x="7442" y="99844"/>
                            <a:pt x="15870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E5CF3CC7-DE65-DC80-80FC-4051F7E428DA}"/>
                </a:ext>
              </a:extLst>
            </p:cNvPr>
            <p:cNvSpPr/>
            <p:nvPr/>
          </p:nvSpPr>
          <p:spPr>
            <a:xfrm>
              <a:off x="4205078" y="989068"/>
              <a:ext cx="21413" cy="108056"/>
            </a:xfrm>
            <a:custGeom>
              <a:avLst/>
              <a:gdLst>
                <a:gd name="connsiteX0" fmla="*/ 5319 w 21413"/>
                <a:gd name="connsiteY0" fmla="*/ 0 h 108056"/>
                <a:gd name="connsiteX1" fmla="*/ 21312 w 21413"/>
                <a:gd name="connsiteY1" fmla="*/ 29391 h 108056"/>
                <a:gd name="connsiteX2" fmla="*/ 133 w 21413"/>
                <a:gd name="connsiteY2" fmla="*/ 73046 h 108056"/>
                <a:gd name="connsiteX3" fmla="*/ 15693 w 21413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13" h="108056" extrusionOk="0">
                  <a:moveTo>
                    <a:pt x="5319" y="0"/>
                  </a:moveTo>
                  <a:cubicBezTo>
                    <a:pt x="12134" y="6335"/>
                    <a:pt x="19841" y="12653"/>
                    <a:pt x="21312" y="29391"/>
                  </a:cubicBezTo>
                  <a:cubicBezTo>
                    <a:pt x="20820" y="44549"/>
                    <a:pt x="1735" y="51755"/>
                    <a:pt x="133" y="73046"/>
                  </a:cubicBezTo>
                  <a:cubicBezTo>
                    <a:pt x="211" y="92257"/>
                    <a:pt x="10595" y="99932"/>
                    <a:pt x="15693" y="10805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01232133">
                    <a:custGeom>
                      <a:avLst/>
                      <a:gdLst>
                        <a:gd name="connsiteX0" fmla="*/ 5319 w 21413"/>
                        <a:gd name="connsiteY0" fmla="*/ 0 h 108056"/>
                        <a:gd name="connsiteX1" fmla="*/ 21312 w 21413"/>
                        <a:gd name="connsiteY1" fmla="*/ 29391 h 108056"/>
                        <a:gd name="connsiteX2" fmla="*/ 133 w 21413"/>
                        <a:gd name="connsiteY2" fmla="*/ 73046 h 108056"/>
                        <a:gd name="connsiteX3" fmla="*/ 15693 w 21413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413" h="108056">
                          <a:moveTo>
                            <a:pt x="5319" y="0"/>
                          </a:moveTo>
                          <a:cubicBezTo>
                            <a:pt x="11154" y="2161"/>
                            <a:pt x="22608" y="11454"/>
                            <a:pt x="21312" y="29391"/>
                          </a:cubicBezTo>
                          <a:cubicBezTo>
                            <a:pt x="20231" y="47329"/>
                            <a:pt x="1213" y="55325"/>
                            <a:pt x="133" y="73046"/>
                          </a:cubicBezTo>
                          <a:cubicBezTo>
                            <a:pt x="-1164" y="89903"/>
                            <a:pt x="7264" y="99844"/>
                            <a:pt x="15693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4C67CCA-914D-AB1C-9C24-11656C3D75C1}"/>
                </a:ext>
              </a:extLst>
            </p:cNvPr>
            <p:cNvSpPr/>
            <p:nvPr/>
          </p:nvSpPr>
          <p:spPr>
            <a:xfrm>
              <a:off x="4096844" y="989068"/>
              <a:ext cx="21776" cy="108056"/>
            </a:xfrm>
            <a:custGeom>
              <a:avLst/>
              <a:gdLst>
                <a:gd name="connsiteX0" fmla="*/ 5497 w 21776"/>
                <a:gd name="connsiteY0" fmla="*/ 0 h 108056"/>
                <a:gd name="connsiteX1" fmla="*/ 21705 w 21776"/>
                <a:gd name="connsiteY1" fmla="*/ 29391 h 108056"/>
                <a:gd name="connsiteX2" fmla="*/ 94 w 21776"/>
                <a:gd name="connsiteY2" fmla="*/ 73046 h 108056"/>
                <a:gd name="connsiteX3" fmla="*/ 16086 w 21776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6" h="108056" extrusionOk="0">
                  <a:moveTo>
                    <a:pt x="5497" y="0"/>
                  </a:moveTo>
                  <a:cubicBezTo>
                    <a:pt x="8611" y="1750"/>
                    <a:pt x="22885" y="10049"/>
                    <a:pt x="21705" y="29391"/>
                  </a:cubicBezTo>
                  <a:cubicBezTo>
                    <a:pt x="20230" y="51753"/>
                    <a:pt x="3647" y="56571"/>
                    <a:pt x="94" y="73046"/>
                  </a:cubicBezTo>
                  <a:cubicBezTo>
                    <a:pt x="1547" y="89573"/>
                    <a:pt x="9406" y="97235"/>
                    <a:pt x="16086" y="10805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65037373">
                    <a:custGeom>
                      <a:avLst/>
                      <a:gdLst>
                        <a:gd name="connsiteX0" fmla="*/ 5497 w 21776"/>
                        <a:gd name="connsiteY0" fmla="*/ 0 h 108056"/>
                        <a:gd name="connsiteX1" fmla="*/ 21705 w 21776"/>
                        <a:gd name="connsiteY1" fmla="*/ 29391 h 108056"/>
                        <a:gd name="connsiteX2" fmla="*/ 94 w 21776"/>
                        <a:gd name="connsiteY2" fmla="*/ 73046 h 108056"/>
                        <a:gd name="connsiteX3" fmla="*/ 16086 w 21776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776" h="108056">
                          <a:moveTo>
                            <a:pt x="5497" y="0"/>
                          </a:moveTo>
                          <a:cubicBezTo>
                            <a:pt x="11332" y="2161"/>
                            <a:pt x="22786" y="11454"/>
                            <a:pt x="21705" y="29391"/>
                          </a:cubicBezTo>
                          <a:cubicBezTo>
                            <a:pt x="20409" y="47329"/>
                            <a:pt x="1607" y="55325"/>
                            <a:pt x="94" y="73046"/>
                          </a:cubicBezTo>
                          <a:cubicBezTo>
                            <a:pt x="-987" y="89903"/>
                            <a:pt x="7442" y="99844"/>
                            <a:pt x="16086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9E412F5C-5E14-CC09-C831-4C4952DFFCAE}"/>
              </a:ext>
            </a:extLst>
          </p:cNvPr>
          <p:cNvSpPr/>
          <p:nvPr/>
        </p:nvSpPr>
        <p:spPr>
          <a:xfrm>
            <a:off x="1001316" y="3927376"/>
            <a:ext cx="6912768" cy="2016224"/>
          </a:xfrm>
          <a:custGeom>
            <a:avLst/>
            <a:gdLst>
              <a:gd name="connsiteX0" fmla="*/ 0 w 6912768"/>
              <a:gd name="connsiteY0" fmla="*/ 215917 h 2016224"/>
              <a:gd name="connsiteX1" fmla="*/ 215917 w 6912768"/>
              <a:gd name="connsiteY1" fmla="*/ 0 h 2016224"/>
              <a:gd name="connsiteX2" fmla="*/ 669582 w 6912768"/>
              <a:gd name="connsiteY2" fmla="*/ 0 h 2016224"/>
              <a:gd name="connsiteX3" fmla="*/ 1382485 w 6912768"/>
              <a:gd name="connsiteY3" fmla="*/ 0 h 2016224"/>
              <a:gd name="connsiteX4" fmla="*/ 2160197 w 6912768"/>
              <a:gd name="connsiteY4" fmla="*/ 0 h 2016224"/>
              <a:gd name="connsiteX5" fmla="*/ 2808291 w 6912768"/>
              <a:gd name="connsiteY5" fmla="*/ 0 h 2016224"/>
              <a:gd name="connsiteX6" fmla="*/ 3261956 w 6912768"/>
              <a:gd name="connsiteY6" fmla="*/ 0 h 2016224"/>
              <a:gd name="connsiteX7" fmla="*/ 3910049 w 6912768"/>
              <a:gd name="connsiteY7" fmla="*/ 0 h 2016224"/>
              <a:gd name="connsiteX8" fmla="*/ 4493333 w 6912768"/>
              <a:gd name="connsiteY8" fmla="*/ 0 h 2016224"/>
              <a:gd name="connsiteX9" fmla="*/ 5271046 w 6912768"/>
              <a:gd name="connsiteY9" fmla="*/ 0 h 2016224"/>
              <a:gd name="connsiteX10" fmla="*/ 5724711 w 6912768"/>
              <a:gd name="connsiteY10" fmla="*/ 0 h 2016224"/>
              <a:gd name="connsiteX11" fmla="*/ 6696851 w 6912768"/>
              <a:gd name="connsiteY11" fmla="*/ 0 h 2016224"/>
              <a:gd name="connsiteX12" fmla="*/ 6912768 w 6912768"/>
              <a:gd name="connsiteY12" fmla="*/ 215917 h 2016224"/>
              <a:gd name="connsiteX13" fmla="*/ 6912768 w 6912768"/>
              <a:gd name="connsiteY13" fmla="*/ 696515 h 2016224"/>
              <a:gd name="connsiteX14" fmla="*/ 6912768 w 6912768"/>
              <a:gd name="connsiteY14" fmla="*/ 1192958 h 2016224"/>
              <a:gd name="connsiteX15" fmla="*/ 6912768 w 6912768"/>
              <a:gd name="connsiteY15" fmla="*/ 1800307 h 2016224"/>
              <a:gd name="connsiteX16" fmla="*/ 6696851 w 6912768"/>
              <a:gd name="connsiteY16" fmla="*/ 2016224 h 2016224"/>
              <a:gd name="connsiteX17" fmla="*/ 6113567 w 6912768"/>
              <a:gd name="connsiteY17" fmla="*/ 2016224 h 2016224"/>
              <a:gd name="connsiteX18" fmla="*/ 5465474 w 6912768"/>
              <a:gd name="connsiteY18" fmla="*/ 2016224 h 2016224"/>
              <a:gd name="connsiteX19" fmla="*/ 4687761 w 6912768"/>
              <a:gd name="connsiteY19" fmla="*/ 2016224 h 2016224"/>
              <a:gd name="connsiteX20" fmla="*/ 4104477 w 6912768"/>
              <a:gd name="connsiteY20" fmla="*/ 2016224 h 2016224"/>
              <a:gd name="connsiteX21" fmla="*/ 3650812 w 6912768"/>
              <a:gd name="connsiteY21" fmla="*/ 2016224 h 2016224"/>
              <a:gd name="connsiteX22" fmla="*/ 3197147 w 6912768"/>
              <a:gd name="connsiteY22" fmla="*/ 2016224 h 2016224"/>
              <a:gd name="connsiteX23" fmla="*/ 2484244 w 6912768"/>
              <a:gd name="connsiteY23" fmla="*/ 2016224 h 2016224"/>
              <a:gd name="connsiteX24" fmla="*/ 1965769 w 6912768"/>
              <a:gd name="connsiteY24" fmla="*/ 2016224 h 2016224"/>
              <a:gd name="connsiteX25" fmla="*/ 1188057 w 6912768"/>
              <a:gd name="connsiteY25" fmla="*/ 2016224 h 2016224"/>
              <a:gd name="connsiteX26" fmla="*/ 215917 w 6912768"/>
              <a:gd name="connsiteY26" fmla="*/ 2016224 h 2016224"/>
              <a:gd name="connsiteX27" fmla="*/ 0 w 6912768"/>
              <a:gd name="connsiteY27" fmla="*/ 1800307 h 2016224"/>
              <a:gd name="connsiteX28" fmla="*/ 0 w 6912768"/>
              <a:gd name="connsiteY28" fmla="*/ 1272177 h 2016224"/>
              <a:gd name="connsiteX29" fmla="*/ 0 w 6912768"/>
              <a:gd name="connsiteY29" fmla="*/ 728203 h 2016224"/>
              <a:gd name="connsiteX30" fmla="*/ 0 w 6912768"/>
              <a:gd name="connsiteY30" fmla="*/ 215917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12768" h="2016224" fill="none" extrusionOk="0">
                <a:moveTo>
                  <a:pt x="0" y="215917"/>
                </a:moveTo>
                <a:cubicBezTo>
                  <a:pt x="-6134" y="101367"/>
                  <a:pt x="118161" y="-6699"/>
                  <a:pt x="215917" y="0"/>
                </a:cubicBezTo>
                <a:cubicBezTo>
                  <a:pt x="315769" y="10362"/>
                  <a:pt x="494537" y="19182"/>
                  <a:pt x="669582" y="0"/>
                </a:cubicBezTo>
                <a:cubicBezTo>
                  <a:pt x="844627" y="-19182"/>
                  <a:pt x="1146062" y="-181"/>
                  <a:pt x="1382485" y="0"/>
                </a:cubicBezTo>
                <a:cubicBezTo>
                  <a:pt x="1618908" y="181"/>
                  <a:pt x="1829719" y="15817"/>
                  <a:pt x="2160197" y="0"/>
                </a:cubicBezTo>
                <a:cubicBezTo>
                  <a:pt x="2490675" y="-15817"/>
                  <a:pt x="2498171" y="21745"/>
                  <a:pt x="2808291" y="0"/>
                </a:cubicBezTo>
                <a:cubicBezTo>
                  <a:pt x="3118411" y="-21745"/>
                  <a:pt x="3047161" y="-11461"/>
                  <a:pt x="3261956" y="0"/>
                </a:cubicBezTo>
                <a:cubicBezTo>
                  <a:pt x="3476752" y="11461"/>
                  <a:pt x="3746497" y="-22491"/>
                  <a:pt x="3910049" y="0"/>
                </a:cubicBezTo>
                <a:cubicBezTo>
                  <a:pt x="4073601" y="22491"/>
                  <a:pt x="4275949" y="10177"/>
                  <a:pt x="4493333" y="0"/>
                </a:cubicBezTo>
                <a:cubicBezTo>
                  <a:pt x="4710717" y="-10177"/>
                  <a:pt x="4977539" y="37851"/>
                  <a:pt x="5271046" y="0"/>
                </a:cubicBezTo>
                <a:cubicBezTo>
                  <a:pt x="5564553" y="-37851"/>
                  <a:pt x="5521525" y="455"/>
                  <a:pt x="5724711" y="0"/>
                </a:cubicBezTo>
                <a:cubicBezTo>
                  <a:pt x="5927898" y="-455"/>
                  <a:pt x="6341558" y="13745"/>
                  <a:pt x="6696851" y="0"/>
                </a:cubicBezTo>
                <a:cubicBezTo>
                  <a:pt x="6802595" y="12927"/>
                  <a:pt x="6921048" y="79993"/>
                  <a:pt x="6912768" y="215917"/>
                </a:cubicBezTo>
                <a:cubicBezTo>
                  <a:pt x="6920793" y="419297"/>
                  <a:pt x="6934368" y="487005"/>
                  <a:pt x="6912768" y="696515"/>
                </a:cubicBezTo>
                <a:cubicBezTo>
                  <a:pt x="6891168" y="906025"/>
                  <a:pt x="6928759" y="1044635"/>
                  <a:pt x="6912768" y="1192958"/>
                </a:cubicBezTo>
                <a:cubicBezTo>
                  <a:pt x="6896777" y="1341281"/>
                  <a:pt x="6913067" y="1511891"/>
                  <a:pt x="6912768" y="1800307"/>
                </a:cubicBezTo>
                <a:cubicBezTo>
                  <a:pt x="6920980" y="1913775"/>
                  <a:pt x="6820995" y="2003460"/>
                  <a:pt x="6696851" y="2016224"/>
                </a:cubicBezTo>
                <a:cubicBezTo>
                  <a:pt x="6557879" y="2027082"/>
                  <a:pt x="6342031" y="2015776"/>
                  <a:pt x="6113567" y="2016224"/>
                </a:cubicBezTo>
                <a:cubicBezTo>
                  <a:pt x="5885103" y="2016672"/>
                  <a:pt x="5737666" y="1986421"/>
                  <a:pt x="5465474" y="2016224"/>
                </a:cubicBezTo>
                <a:cubicBezTo>
                  <a:pt x="5193282" y="2046027"/>
                  <a:pt x="4943118" y="2046273"/>
                  <a:pt x="4687761" y="2016224"/>
                </a:cubicBezTo>
                <a:cubicBezTo>
                  <a:pt x="4432404" y="1986175"/>
                  <a:pt x="4384521" y="1998044"/>
                  <a:pt x="4104477" y="2016224"/>
                </a:cubicBezTo>
                <a:cubicBezTo>
                  <a:pt x="3824433" y="2034404"/>
                  <a:pt x="3838915" y="2038363"/>
                  <a:pt x="3650812" y="2016224"/>
                </a:cubicBezTo>
                <a:cubicBezTo>
                  <a:pt x="3462710" y="1994085"/>
                  <a:pt x="3376580" y="1997967"/>
                  <a:pt x="3197147" y="2016224"/>
                </a:cubicBezTo>
                <a:cubicBezTo>
                  <a:pt x="3017714" y="2034481"/>
                  <a:pt x="2659393" y="1992861"/>
                  <a:pt x="2484244" y="2016224"/>
                </a:cubicBezTo>
                <a:cubicBezTo>
                  <a:pt x="2309095" y="2039587"/>
                  <a:pt x="2133878" y="2037587"/>
                  <a:pt x="1965769" y="2016224"/>
                </a:cubicBezTo>
                <a:cubicBezTo>
                  <a:pt x="1797661" y="1994861"/>
                  <a:pt x="1370353" y="1978898"/>
                  <a:pt x="1188057" y="2016224"/>
                </a:cubicBezTo>
                <a:cubicBezTo>
                  <a:pt x="1005761" y="2053550"/>
                  <a:pt x="569419" y="1992493"/>
                  <a:pt x="215917" y="2016224"/>
                </a:cubicBezTo>
                <a:cubicBezTo>
                  <a:pt x="85332" y="2042245"/>
                  <a:pt x="-2090" y="1925020"/>
                  <a:pt x="0" y="1800307"/>
                </a:cubicBezTo>
                <a:cubicBezTo>
                  <a:pt x="-1785" y="1598346"/>
                  <a:pt x="-6580" y="1486401"/>
                  <a:pt x="0" y="1272177"/>
                </a:cubicBezTo>
                <a:cubicBezTo>
                  <a:pt x="6580" y="1057953"/>
                  <a:pt x="-1276" y="890235"/>
                  <a:pt x="0" y="728203"/>
                </a:cubicBezTo>
                <a:cubicBezTo>
                  <a:pt x="1276" y="566171"/>
                  <a:pt x="2289" y="337740"/>
                  <a:pt x="0" y="215917"/>
                </a:cubicBezTo>
                <a:close/>
              </a:path>
              <a:path w="6912768" h="2016224" stroke="0" extrusionOk="0">
                <a:moveTo>
                  <a:pt x="0" y="215917"/>
                </a:moveTo>
                <a:cubicBezTo>
                  <a:pt x="11762" y="73295"/>
                  <a:pt x="101687" y="2045"/>
                  <a:pt x="215917" y="0"/>
                </a:cubicBezTo>
                <a:cubicBezTo>
                  <a:pt x="410720" y="-22412"/>
                  <a:pt x="775076" y="3575"/>
                  <a:pt x="928820" y="0"/>
                </a:cubicBezTo>
                <a:cubicBezTo>
                  <a:pt x="1082564" y="-3575"/>
                  <a:pt x="1238602" y="16620"/>
                  <a:pt x="1512104" y="0"/>
                </a:cubicBezTo>
                <a:cubicBezTo>
                  <a:pt x="1785606" y="-16620"/>
                  <a:pt x="1979003" y="-4757"/>
                  <a:pt x="2160197" y="0"/>
                </a:cubicBezTo>
                <a:cubicBezTo>
                  <a:pt x="2341391" y="4757"/>
                  <a:pt x="2508164" y="-21504"/>
                  <a:pt x="2808291" y="0"/>
                </a:cubicBezTo>
                <a:cubicBezTo>
                  <a:pt x="3108418" y="21504"/>
                  <a:pt x="3173221" y="-481"/>
                  <a:pt x="3391575" y="0"/>
                </a:cubicBezTo>
                <a:cubicBezTo>
                  <a:pt x="3609929" y="481"/>
                  <a:pt x="3757881" y="-7545"/>
                  <a:pt x="3974859" y="0"/>
                </a:cubicBezTo>
                <a:cubicBezTo>
                  <a:pt x="4191837" y="7545"/>
                  <a:pt x="4302864" y="-31924"/>
                  <a:pt x="4622952" y="0"/>
                </a:cubicBezTo>
                <a:cubicBezTo>
                  <a:pt x="4943040" y="31924"/>
                  <a:pt x="4924083" y="15714"/>
                  <a:pt x="5206236" y="0"/>
                </a:cubicBezTo>
                <a:cubicBezTo>
                  <a:pt x="5488389" y="-15714"/>
                  <a:pt x="5558052" y="-6182"/>
                  <a:pt x="5854330" y="0"/>
                </a:cubicBezTo>
                <a:cubicBezTo>
                  <a:pt x="6150608" y="6182"/>
                  <a:pt x="6346205" y="36726"/>
                  <a:pt x="6696851" y="0"/>
                </a:cubicBezTo>
                <a:cubicBezTo>
                  <a:pt x="6810133" y="7006"/>
                  <a:pt x="6901696" y="76061"/>
                  <a:pt x="6912768" y="215917"/>
                </a:cubicBezTo>
                <a:cubicBezTo>
                  <a:pt x="6931226" y="443586"/>
                  <a:pt x="6922907" y="597346"/>
                  <a:pt x="6912768" y="759891"/>
                </a:cubicBezTo>
                <a:cubicBezTo>
                  <a:pt x="6902629" y="922436"/>
                  <a:pt x="6915535" y="1106449"/>
                  <a:pt x="6912768" y="1240489"/>
                </a:cubicBezTo>
                <a:cubicBezTo>
                  <a:pt x="6910001" y="1374529"/>
                  <a:pt x="6896003" y="1632965"/>
                  <a:pt x="6912768" y="1800307"/>
                </a:cubicBezTo>
                <a:cubicBezTo>
                  <a:pt x="6910055" y="1913516"/>
                  <a:pt x="6818757" y="2044200"/>
                  <a:pt x="6696851" y="2016224"/>
                </a:cubicBezTo>
                <a:cubicBezTo>
                  <a:pt x="6486800" y="2031052"/>
                  <a:pt x="6417653" y="1998021"/>
                  <a:pt x="6178376" y="2016224"/>
                </a:cubicBezTo>
                <a:cubicBezTo>
                  <a:pt x="5939100" y="2034427"/>
                  <a:pt x="5921450" y="1996242"/>
                  <a:pt x="5724711" y="2016224"/>
                </a:cubicBezTo>
                <a:cubicBezTo>
                  <a:pt x="5527972" y="2036206"/>
                  <a:pt x="5452634" y="2006769"/>
                  <a:pt x="5271046" y="2016224"/>
                </a:cubicBezTo>
                <a:cubicBezTo>
                  <a:pt x="5089458" y="2025679"/>
                  <a:pt x="4723575" y="2035945"/>
                  <a:pt x="4558143" y="2016224"/>
                </a:cubicBezTo>
                <a:cubicBezTo>
                  <a:pt x="4392711" y="1996503"/>
                  <a:pt x="4006202" y="1994226"/>
                  <a:pt x="3845240" y="2016224"/>
                </a:cubicBezTo>
                <a:cubicBezTo>
                  <a:pt x="3684278" y="2038222"/>
                  <a:pt x="3614921" y="2002276"/>
                  <a:pt x="3391575" y="2016224"/>
                </a:cubicBezTo>
                <a:cubicBezTo>
                  <a:pt x="3168229" y="2030172"/>
                  <a:pt x="2984064" y="1993825"/>
                  <a:pt x="2873100" y="2016224"/>
                </a:cubicBezTo>
                <a:cubicBezTo>
                  <a:pt x="2762136" y="2038623"/>
                  <a:pt x="2533972" y="2039851"/>
                  <a:pt x="2354625" y="2016224"/>
                </a:cubicBezTo>
                <a:cubicBezTo>
                  <a:pt x="2175278" y="1992597"/>
                  <a:pt x="1927718" y="2032541"/>
                  <a:pt x="1771341" y="2016224"/>
                </a:cubicBezTo>
                <a:cubicBezTo>
                  <a:pt x="1614964" y="1999907"/>
                  <a:pt x="1326126" y="1985369"/>
                  <a:pt x="1123248" y="2016224"/>
                </a:cubicBezTo>
                <a:cubicBezTo>
                  <a:pt x="920370" y="2047079"/>
                  <a:pt x="606193" y="2040603"/>
                  <a:pt x="215917" y="2016224"/>
                </a:cubicBezTo>
                <a:cubicBezTo>
                  <a:pt x="118164" y="2024338"/>
                  <a:pt x="24041" y="1918491"/>
                  <a:pt x="0" y="1800307"/>
                </a:cubicBezTo>
                <a:cubicBezTo>
                  <a:pt x="21572" y="1680784"/>
                  <a:pt x="17054" y="1355672"/>
                  <a:pt x="0" y="1240489"/>
                </a:cubicBezTo>
                <a:cubicBezTo>
                  <a:pt x="-17054" y="1125306"/>
                  <a:pt x="11134" y="828974"/>
                  <a:pt x="0" y="712359"/>
                </a:cubicBezTo>
                <a:cubicBezTo>
                  <a:pt x="-11134" y="595744"/>
                  <a:pt x="-16527" y="411678"/>
                  <a:pt x="0" y="215917"/>
                </a:cubicBezTo>
                <a:close/>
              </a:path>
            </a:pathLst>
          </a:cu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1070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AB21AE-E5A3-2983-DC68-A400BB77F9AA}"/>
              </a:ext>
            </a:extLst>
          </p:cNvPr>
          <p:cNvCxnSpPr>
            <a:cxnSpLocks/>
          </p:cNvCxnSpPr>
          <p:nvPr/>
        </p:nvCxnSpPr>
        <p:spPr>
          <a:xfrm>
            <a:off x="1145332" y="4863479"/>
            <a:ext cx="6552728" cy="0"/>
          </a:xfrm>
          <a:custGeom>
            <a:avLst/>
            <a:gdLst>
              <a:gd name="connsiteX0" fmla="*/ 0 w 6552728"/>
              <a:gd name="connsiteY0" fmla="*/ 0 h 0"/>
              <a:gd name="connsiteX1" fmla="*/ 589746 w 6552728"/>
              <a:gd name="connsiteY1" fmla="*/ 0 h 0"/>
              <a:gd name="connsiteX2" fmla="*/ 1310546 w 6552728"/>
              <a:gd name="connsiteY2" fmla="*/ 0 h 0"/>
              <a:gd name="connsiteX3" fmla="*/ 1834764 w 6552728"/>
              <a:gd name="connsiteY3" fmla="*/ 0 h 0"/>
              <a:gd name="connsiteX4" fmla="*/ 2555564 w 6552728"/>
              <a:gd name="connsiteY4" fmla="*/ 0 h 0"/>
              <a:gd name="connsiteX5" fmla="*/ 3145309 w 6552728"/>
              <a:gd name="connsiteY5" fmla="*/ 0 h 0"/>
              <a:gd name="connsiteX6" fmla="*/ 3931637 w 6552728"/>
              <a:gd name="connsiteY6" fmla="*/ 1 h 0"/>
              <a:gd name="connsiteX7" fmla="*/ 4455855 w 6552728"/>
              <a:gd name="connsiteY7" fmla="*/ 1 h 0"/>
              <a:gd name="connsiteX8" fmla="*/ 5176655 w 6552728"/>
              <a:gd name="connsiteY8" fmla="*/ 1 h 0"/>
              <a:gd name="connsiteX9" fmla="*/ 5635346 w 6552728"/>
              <a:gd name="connsiteY9" fmla="*/ 1 h 0"/>
              <a:gd name="connsiteX10" fmla="*/ 6552728 w 6552728"/>
              <a:gd name="connsiteY10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2728" fill="none" extrusionOk="0">
                <a:moveTo>
                  <a:pt x="0" y="0"/>
                </a:moveTo>
                <a:cubicBezTo>
                  <a:pt x="151297" y="16661"/>
                  <a:pt x="335099" y="10398"/>
                  <a:pt x="589746" y="0"/>
                </a:cubicBezTo>
                <a:cubicBezTo>
                  <a:pt x="844393" y="-10398"/>
                  <a:pt x="1148424" y="25563"/>
                  <a:pt x="1310546" y="0"/>
                </a:cubicBezTo>
                <a:cubicBezTo>
                  <a:pt x="1472668" y="-25563"/>
                  <a:pt x="1654563" y="3540"/>
                  <a:pt x="1834764" y="0"/>
                </a:cubicBezTo>
                <a:cubicBezTo>
                  <a:pt x="2014965" y="-3540"/>
                  <a:pt x="2375470" y="-9815"/>
                  <a:pt x="2555564" y="0"/>
                </a:cubicBezTo>
                <a:cubicBezTo>
                  <a:pt x="2735658" y="9815"/>
                  <a:pt x="2954372" y="-11705"/>
                  <a:pt x="3145309" y="0"/>
                </a:cubicBezTo>
                <a:cubicBezTo>
                  <a:pt x="3336246" y="11705"/>
                  <a:pt x="3751640" y="37770"/>
                  <a:pt x="3931637" y="1"/>
                </a:cubicBezTo>
                <a:cubicBezTo>
                  <a:pt x="4111634" y="-37769"/>
                  <a:pt x="4298430" y="-5796"/>
                  <a:pt x="4455855" y="1"/>
                </a:cubicBezTo>
                <a:cubicBezTo>
                  <a:pt x="4613280" y="5798"/>
                  <a:pt x="5011930" y="11278"/>
                  <a:pt x="5176655" y="1"/>
                </a:cubicBezTo>
                <a:cubicBezTo>
                  <a:pt x="5341380" y="-11276"/>
                  <a:pt x="5519258" y="-14684"/>
                  <a:pt x="5635346" y="1"/>
                </a:cubicBezTo>
                <a:cubicBezTo>
                  <a:pt x="5751434" y="14686"/>
                  <a:pt x="6268965" y="-26015"/>
                  <a:pt x="6552728" y="1"/>
                </a:cubicBezTo>
              </a:path>
              <a:path w="6552728" stroke="0" extrusionOk="0">
                <a:moveTo>
                  <a:pt x="0" y="0"/>
                </a:moveTo>
                <a:cubicBezTo>
                  <a:pt x="315461" y="-12466"/>
                  <a:pt x="462212" y="21722"/>
                  <a:pt x="655273" y="0"/>
                </a:cubicBezTo>
                <a:cubicBezTo>
                  <a:pt x="848334" y="-21722"/>
                  <a:pt x="1034124" y="1118"/>
                  <a:pt x="1179491" y="0"/>
                </a:cubicBezTo>
                <a:cubicBezTo>
                  <a:pt x="1324858" y="-1118"/>
                  <a:pt x="1606046" y="26054"/>
                  <a:pt x="1965818" y="0"/>
                </a:cubicBezTo>
                <a:cubicBezTo>
                  <a:pt x="2325590" y="-26054"/>
                  <a:pt x="2428926" y="21682"/>
                  <a:pt x="2686618" y="0"/>
                </a:cubicBezTo>
                <a:cubicBezTo>
                  <a:pt x="2944310" y="-21682"/>
                  <a:pt x="3102156" y="-13819"/>
                  <a:pt x="3210837" y="0"/>
                </a:cubicBezTo>
                <a:cubicBezTo>
                  <a:pt x="3319518" y="13819"/>
                  <a:pt x="3786048" y="23756"/>
                  <a:pt x="3997164" y="1"/>
                </a:cubicBezTo>
                <a:cubicBezTo>
                  <a:pt x="4208280" y="-23754"/>
                  <a:pt x="4462322" y="1126"/>
                  <a:pt x="4783491" y="1"/>
                </a:cubicBezTo>
                <a:cubicBezTo>
                  <a:pt x="5104660" y="-1124"/>
                  <a:pt x="5219918" y="-24151"/>
                  <a:pt x="5373237" y="1"/>
                </a:cubicBezTo>
                <a:cubicBezTo>
                  <a:pt x="5526556" y="24153"/>
                  <a:pt x="6135422" y="3137"/>
                  <a:pt x="6552728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C9DF91B7-E133-6EAB-865B-969F6CDF2C0A}"/>
              </a:ext>
            </a:extLst>
          </p:cNvPr>
          <p:cNvGrpSpPr/>
          <p:nvPr/>
        </p:nvGrpSpPr>
        <p:grpSpPr>
          <a:xfrm>
            <a:off x="1135420" y="5078342"/>
            <a:ext cx="432000" cy="432000"/>
            <a:chOff x="1999861" y="8082795"/>
            <a:chExt cx="435005" cy="426539"/>
          </a:xfrm>
        </p:grpSpPr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05591212-1F64-FE5B-3E09-CEA6166AC31B}"/>
                </a:ext>
              </a:extLst>
            </p:cNvPr>
            <p:cNvSpPr/>
            <p:nvPr/>
          </p:nvSpPr>
          <p:spPr>
            <a:xfrm>
              <a:off x="2204131" y="8082795"/>
              <a:ext cx="230735" cy="259178"/>
            </a:xfrm>
            <a:custGeom>
              <a:avLst/>
              <a:gdLst>
                <a:gd name="connsiteX0" fmla="*/ 17413 w 230735"/>
                <a:gd name="connsiteY0" fmla="*/ 0 h 259178"/>
                <a:gd name="connsiteX1" fmla="*/ 230309 w 230735"/>
                <a:gd name="connsiteY1" fmla="*/ 212896 h 259178"/>
                <a:gd name="connsiteX2" fmla="*/ 228269 w 230735"/>
                <a:gd name="connsiteY2" fmla="*/ 254120 h 259178"/>
                <a:gd name="connsiteX3" fmla="*/ 227065 w 230735"/>
                <a:gd name="connsiteY3" fmla="*/ 258482 h 259178"/>
                <a:gd name="connsiteX4" fmla="*/ 201946 w 230735"/>
                <a:gd name="connsiteY4" fmla="*/ 258743 h 259178"/>
                <a:gd name="connsiteX5" fmla="*/ 7686 w 230735"/>
                <a:gd name="connsiteY5" fmla="*/ 256645 h 259178"/>
                <a:gd name="connsiteX6" fmla="*/ 0 w 230735"/>
                <a:gd name="connsiteY6" fmla="*/ 80612 h 259178"/>
                <a:gd name="connsiteX7" fmla="*/ 208 w 230735"/>
                <a:gd name="connsiteY7" fmla="*/ 1254 h 25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735" h="259178">
                  <a:moveTo>
                    <a:pt x="17413" y="0"/>
                  </a:moveTo>
                  <a:cubicBezTo>
                    <a:pt x="135025" y="12454"/>
                    <a:pt x="230238" y="91389"/>
                    <a:pt x="230309" y="212896"/>
                  </a:cubicBezTo>
                  <a:cubicBezTo>
                    <a:pt x="231296" y="226475"/>
                    <a:pt x="230554" y="240324"/>
                    <a:pt x="228269" y="254120"/>
                  </a:cubicBezTo>
                  <a:lnTo>
                    <a:pt x="227065" y="258482"/>
                  </a:lnTo>
                  <a:lnTo>
                    <a:pt x="201946" y="258743"/>
                  </a:lnTo>
                  <a:cubicBezTo>
                    <a:pt x="122248" y="259494"/>
                    <a:pt x="58771" y="259546"/>
                    <a:pt x="7686" y="256645"/>
                  </a:cubicBezTo>
                  <a:cubicBezTo>
                    <a:pt x="5587" y="191679"/>
                    <a:pt x="1513" y="135937"/>
                    <a:pt x="0" y="80612"/>
                  </a:cubicBezTo>
                  <a:lnTo>
                    <a:pt x="208" y="1254"/>
                  </a:lnTo>
                  <a:close/>
                </a:path>
              </a:pathLst>
            </a:cu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B4A4EAB4-AA87-F945-B9C3-AAD128B6716B}"/>
                </a:ext>
              </a:extLst>
            </p:cNvPr>
            <p:cNvSpPr/>
            <p:nvPr/>
          </p:nvSpPr>
          <p:spPr>
            <a:xfrm>
              <a:off x="1999861" y="8083542"/>
              <a:ext cx="425792" cy="425792"/>
            </a:xfrm>
            <a:custGeom>
              <a:avLst/>
              <a:gdLst>
                <a:gd name="connsiteX0" fmla="*/ 422851 w 422851"/>
                <a:gd name="connsiteY0" fmla="*/ 215621 h 431243"/>
                <a:gd name="connsiteX1" fmla="*/ 211425 w 422851"/>
                <a:gd name="connsiteY1" fmla="*/ 431243 h 431243"/>
                <a:gd name="connsiteX2" fmla="*/ 0 w 422851"/>
                <a:gd name="connsiteY2" fmla="*/ 215621 h 431243"/>
                <a:gd name="connsiteX3" fmla="*/ 211425 w 422851"/>
                <a:gd name="connsiteY3" fmla="*/ 0 h 431243"/>
                <a:gd name="connsiteX4" fmla="*/ 422851 w 422851"/>
                <a:gd name="connsiteY4" fmla="*/ 215621 h 43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851" h="431243" extrusionOk="0">
                  <a:moveTo>
                    <a:pt x="422851" y="215621"/>
                  </a:moveTo>
                  <a:cubicBezTo>
                    <a:pt x="424072" y="312969"/>
                    <a:pt x="306729" y="439049"/>
                    <a:pt x="211425" y="431243"/>
                  </a:cubicBezTo>
                  <a:cubicBezTo>
                    <a:pt x="86985" y="401010"/>
                    <a:pt x="-14815" y="304403"/>
                    <a:pt x="0" y="215621"/>
                  </a:cubicBezTo>
                  <a:cubicBezTo>
                    <a:pt x="-11606" y="94959"/>
                    <a:pt x="118679" y="-17458"/>
                    <a:pt x="211425" y="0"/>
                  </a:cubicBezTo>
                  <a:cubicBezTo>
                    <a:pt x="322896" y="23928"/>
                    <a:pt x="399746" y="109902"/>
                    <a:pt x="422851" y="215621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809244776">
                    <a:custGeom>
                      <a:avLst/>
                      <a:gdLst>
                        <a:gd name="connsiteX0" fmla="*/ 592667 w 592666"/>
                        <a:gd name="connsiteY0" fmla="*/ 296333 h 592666"/>
                        <a:gd name="connsiteX1" fmla="*/ 296333 w 592666"/>
                        <a:gd name="connsiteY1" fmla="*/ 592667 h 592666"/>
                        <a:gd name="connsiteX2" fmla="*/ 0 w 592666"/>
                        <a:gd name="connsiteY2" fmla="*/ 296333 h 592666"/>
                        <a:gd name="connsiteX3" fmla="*/ 296333 w 592666"/>
                        <a:gd name="connsiteY3" fmla="*/ 0 h 592666"/>
                        <a:gd name="connsiteX4" fmla="*/ 592667 w 592666"/>
                        <a:gd name="connsiteY4" fmla="*/ 296333 h 5926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2666" h="592666">
                          <a:moveTo>
                            <a:pt x="592667" y="296333"/>
                          </a:moveTo>
                          <a:cubicBezTo>
                            <a:pt x="592667" y="459994"/>
                            <a:pt x="459994" y="592667"/>
                            <a:pt x="296333" y="592667"/>
                          </a:cubicBezTo>
                          <a:cubicBezTo>
                            <a:pt x="132673" y="592667"/>
                            <a:pt x="0" y="459994"/>
                            <a:pt x="0" y="296333"/>
                          </a:cubicBezTo>
                          <a:cubicBezTo>
                            <a:pt x="0" y="132673"/>
                            <a:pt x="132673" y="0"/>
                            <a:pt x="296333" y="0"/>
                          </a:cubicBezTo>
                          <a:cubicBezTo>
                            <a:pt x="459994" y="0"/>
                            <a:pt x="592667" y="132673"/>
                            <a:pt x="592667" y="296333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73924416-0DAC-97B2-FC9D-0CAB37B144BB}"/>
                </a:ext>
              </a:extLst>
            </p:cNvPr>
            <p:cNvSpPr/>
            <p:nvPr/>
          </p:nvSpPr>
          <p:spPr>
            <a:xfrm>
              <a:off x="2199644" y="8195582"/>
              <a:ext cx="112672" cy="150229"/>
            </a:xfrm>
            <a:custGeom>
              <a:avLst/>
              <a:gdLst>
                <a:gd name="connsiteX0" fmla="*/ 0 w 111894"/>
                <a:gd name="connsiteY0" fmla="*/ 0 h 152152"/>
                <a:gd name="connsiteX1" fmla="*/ 0 w 111894"/>
                <a:gd name="connsiteY1" fmla="*/ 152152 h 152152"/>
                <a:gd name="connsiteX2" fmla="*/ 111894 w 111894"/>
                <a:gd name="connsiteY2" fmla="*/ 152152 h 15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894" h="152152" extrusionOk="0">
                  <a:moveTo>
                    <a:pt x="0" y="0"/>
                  </a:moveTo>
                  <a:cubicBezTo>
                    <a:pt x="14968" y="47431"/>
                    <a:pt x="-10221" y="99262"/>
                    <a:pt x="0" y="152152"/>
                  </a:cubicBezTo>
                  <a:cubicBezTo>
                    <a:pt x="40912" y="139842"/>
                    <a:pt x="73636" y="158459"/>
                    <a:pt x="111894" y="152152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218962141">
                    <a:custGeom>
                      <a:avLst/>
                      <a:gdLst>
                        <a:gd name="connsiteX0" fmla="*/ 0 w 133350"/>
                        <a:gd name="connsiteY0" fmla="*/ 0 h 177800"/>
                        <a:gd name="connsiteX1" fmla="*/ 0 w 133350"/>
                        <a:gd name="connsiteY1" fmla="*/ 177800 h 177800"/>
                        <a:gd name="connsiteX2" fmla="*/ 133350 w 133350"/>
                        <a:gd name="connsiteY2" fmla="*/ 177800 h 1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33350" h="177800">
                          <a:moveTo>
                            <a:pt x="0" y="0"/>
                          </a:moveTo>
                          <a:lnTo>
                            <a:pt x="0" y="177800"/>
                          </a:lnTo>
                          <a:lnTo>
                            <a:pt x="133350" y="17780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CCC0601-C197-5503-EA2B-0185BF575752}"/>
              </a:ext>
            </a:extLst>
          </p:cNvPr>
          <p:cNvGrpSpPr/>
          <p:nvPr/>
        </p:nvGrpSpPr>
        <p:grpSpPr>
          <a:xfrm>
            <a:off x="3782086" y="5097588"/>
            <a:ext cx="1020587" cy="846012"/>
            <a:chOff x="3637909" y="8396814"/>
            <a:chExt cx="1020587" cy="846012"/>
          </a:xfrm>
        </p:grpSpPr>
        <p:sp>
          <p:nvSpPr>
            <p:cNvPr id="76" name="Grafik 148">
              <a:extLst>
                <a:ext uri="{FF2B5EF4-FFF2-40B4-BE49-F238E27FC236}">
                  <a16:creationId xmlns:a16="http://schemas.microsoft.com/office/drawing/2014/main" id="{F34D88FD-8264-2AA2-5ADE-4DB92D9875D8}"/>
                </a:ext>
              </a:extLst>
            </p:cNvPr>
            <p:cNvSpPr/>
            <p:nvPr/>
          </p:nvSpPr>
          <p:spPr>
            <a:xfrm rot="18911684">
              <a:off x="3712381" y="8396814"/>
              <a:ext cx="372285" cy="372221"/>
            </a:xfrm>
            <a:custGeom>
              <a:avLst/>
              <a:gdLst>
                <a:gd name="connsiteX0" fmla="*/ 349081 w 372285"/>
                <a:gd name="connsiteY0" fmla="*/ 23204 h 372221"/>
                <a:gd name="connsiteX1" fmla="*/ 183455 w 372285"/>
                <a:gd name="connsiteY1" fmla="*/ 43926 h 372221"/>
                <a:gd name="connsiteX2" fmla="*/ 162515 w 372285"/>
                <a:gd name="connsiteY2" fmla="*/ 160546 h 372221"/>
                <a:gd name="connsiteX3" fmla="*/ 6559 w 372285"/>
                <a:gd name="connsiteY3" fmla="*/ 300434 h 372221"/>
                <a:gd name="connsiteX4" fmla="*/ 5832 w 372285"/>
                <a:gd name="connsiteY4" fmla="*/ 329153 h 372221"/>
                <a:gd name="connsiteX5" fmla="*/ 43131 w 372285"/>
                <a:gd name="connsiteY5" fmla="*/ 366451 h 372221"/>
                <a:gd name="connsiteX6" fmla="*/ 71849 w 372285"/>
                <a:gd name="connsiteY6" fmla="*/ 365652 h 372221"/>
                <a:gd name="connsiteX7" fmla="*/ 211737 w 372285"/>
                <a:gd name="connsiteY7" fmla="*/ 209769 h 372221"/>
                <a:gd name="connsiteX8" fmla="*/ 328359 w 372285"/>
                <a:gd name="connsiteY8" fmla="*/ 188830 h 372221"/>
                <a:gd name="connsiteX9" fmla="*/ 349081 w 372285"/>
                <a:gd name="connsiteY9" fmla="*/ 23204 h 37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285" h="372221" fill="none" extrusionOk="0">
                  <a:moveTo>
                    <a:pt x="349081" y="23204"/>
                  </a:moveTo>
                  <a:cubicBezTo>
                    <a:pt x="312184" y="-23713"/>
                    <a:pt x="224658" y="-7111"/>
                    <a:pt x="183455" y="43926"/>
                  </a:cubicBezTo>
                  <a:cubicBezTo>
                    <a:pt x="153633" y="72195"/>
                    <a:pt x="151049" y="117142"/>
                    <a:pt x="162515" y="160546"/>
                  </a:cubicBezTo>
                  <a:cubicBezTo>
                    <a:pt x="97900" y="225687"/>
                    <a:pt x="51718" y="245558"/>
                    <a:pt x="6559" y="300434"/>
                  </a:cubicBezTo>
                  <a:cubicBezTo>
                    <a:pt x="-797" y="306160"/>
                    <a:pt x="-2229" y="322835"/>
                    <a:pt x="5832" y="329153"/>
                  </a:cubicBezTo>
                  <a:cubicBezTo>
                    <a:pt x="27133" y="342526"/>
                    <a:pt x="34542" y="358950"/>
                    <a:pt x="43131" y="366451"/>
                  </a:cubicBezTo>
                  <a:cubicBezTo>
                    <a:pt x="49369" y="374125"/>
                    <a:pt x="62830" y="373093"/>
                    <a:pt x="71849" y="365652"/>
                  </a:cubicBezTo>
                  <a:cubicBezTo>
                    <a:pt x="114013" y="310641"/>
                    <a:pt x="188441" y="271854"/>
                    <a:pt x="211737" y="209769"/>
                  </a:cubicBezTo>
                  <a:cubicBezTo>
                    <a:pt x="261073" y="230161"/>
                    <a:pt x="294528" y="225835"/>
                    <a:pt x="328359" y="188830"/>
                  </a:cubicBezTo>
                  <a:cubicBezTo>
                    <a:pt x="371803" y="147512"/>
                    <a:pt x="393192" y="75719"/>
                    <a:pt x="349081" y="23204"/>
                  </a:cubicBezTo>
                  <a:close/>
                </a:path>
                <a:path w="372285" h="372221" stroke="0" extrusionOk="0">
                  <a:moveTo>
                    <a:pt x="349081" y="23204"/>
                  </a:moveTo>
                  <a:cubicBezTo>
                    <a:pt x="307239" y="-11533"/>
                    <a:pt x="228558" y="7073"/>
                    <a:pt x="183455" y="43926"/>
                  </a:cubicBezTo>
                  <a:cubicBezTo>
                    <a:pt x="141064" y="78869"/>
                    <a:pt x="146171" y="111860"/>
                    <a:pt x="162515" y="160546"/>
                  </a:cubicBezTo>
                  <a:cubicBezTo>
                    <a:pt x="90469" y="226445"/>
                    <a:pt x="61939" y="227694"/>
                    <a:pt x="6559" y="300434"/>
                  </a:cubicBezTo>
                  <a:cubicBezTo>
                    <a:pt x="-449" y="307201"/>
                    <a:pt x="-909" y="321170"/>
                    <a:pt x="5832" y="329153"/>
                  </a:cubicBezTo>
                  <a:cubicBezTo>
                    <a:pt x="21984" y="341087"/>
                    <a:pt x="25154" y="356641"/>
                    <a:pt x="43131" y="366451"/>
                  </a:cubicBezTo>
                  <a:cubicBezTo>
                    <a:pt x="50496" y="375040"/>
                    <a:pt x="62212" y="375873"/>
                    <a:pt x="71849" y="365652"/>
                  </a:cubicBezTo>
                  <a:cubicBezTo>
                    <a:pt x="123456" y="279916"/>
                    <a:pt x="176742" y="251817"/>
                    <a:pt x="211737" y="209769"/>
                  </a:cubicBezTo>
                  <a:cubicBezTo>
                    <a:pt x="251095" y="233783"/>
                    <a:pt x="290819" y="224641"/>
                    <a:pt x="328359" y="188830"/>
                  </a:cubicBezTo>
                  <a:cubicBezTo>
                    <a:pt x="383027" y="134165"/>
                    <a:pt x="385470" y="63107"/>
                    <a:pt x="349081" y="23204"/>
                  </a:cubicBezTo>
                  <a:close/>
                </a:path>
              </a:pathLst>
            </a:custGeom>
            <a:solidFill>
              <a:schemeClr val="accent2"/>
            </a:solidFill>
            <a:ln w="819" cap="flat">
              <a:solidFill>
                <a:schemeClr val="accent3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830836319">
                    <a:custGeom>
                      <a:avLst/>
                      <a:gdLst>
                        <a:gd name="connsiteX0" fmla="*/ 393780 w 419955"/>
                        <a:gd name="connsiteY0" fmla="*/ 26176 h 419884"/>
                        <a:gd name="connsiteX1" fmla="*/ 206946 w 419955"/>
                        <a:gd name="connsiteY1" fmla="*/ 49551 h 419884"/>
                        <a:gd name="connsiteX2" fmla="*/ 183325 w 419955"/>
                        <a:gd name="connsiteY2" fmla="*/ 181105 h 419884"/>
                        <a:gd name="connsiteX3" fmla="*/ 7399 w 419955"/>
                        <a:gd name="connsiteY3" fmla="*/ 338905 h 419884"/>
                        <a:gd name="connsiteX4" fmla="*/ 6579 w 419955"/>
                        <a:gd name="connsiteY4" fmla="*/ 371302 h 419884"/>
                        <a:gd name="connsiteX5" fmla="*/ 48654 w 419955"/>
                        <a:gd name="connsiteY5" fmla="*/ 413376 h 419884"/>
                        <a:gd name="connsiteX6" fmla="*/ 81050 w 419955"/>
                        <a:gd name="connsiteY6" fmla="*/ 412474 h 419884"/>
                        <a:gd name="connsiteX7" fmla="*/ 238850 w 419955"/>
                        <a:gd name="connsiteY7" fmla="*/ 236631 h 419884"/>
                        <a:gd name="connsiteX8" fmla="*/ 370405 w 419955"/>
                        <a:gd name="connsiteY8" fmla="*/ 213010 h 419884"/>
                        <a:gd name="connsiteX9" fmla="*/ 393780 w 419955"/>
                        <a:gd name="connsiteY9" fmla="*/ 26176 h 4198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19955" h="419884">
                          <a:moveTo>
                            <a:pt x="393780" y="26176"/>
                          </a:moveTo>
                          <a:cubicBezTo>
                            <a:pt x="348670" y="-19015"/>
                            <a:pt x="258534" y="-2120"/>
                            <a:pt x="206946" y="49551"/>
                          </a:cubicBezTo>
                          <a:cubicBezTo>
                            <a:pt x="166512" y="89985"/>
                            <a:pt x="161755" y="139769"/>
                            <a:pt x="183325" y="181105"/>
                          </a:cubicBezTo>
                          <a:lnTo>
                            <a:pt x="7399" y="338905"/>
                          </a:lnTo>
                          <a:cubicBezTo>
                            <a:pt x="-2115" y="347517"/>
                            <a:pt x="-2525" y="362280"/>
                            <a:pt x="6579" y="371302"/>
                          </a:cubicBezTo>
                          <a:lnTo>
                            <a:pt x="48654" y="413376"/>
                          </a:lnTo>
                          <a:cubicBezTo>
                            <a:pt x="57676" y="422398"/>
                            <a:pt x="72521" y="421988"/>
                            <a:pt x="81050" y="412474"/>
                          </a:cubicBezTo>
                          <a:lnTo>
                            <a:pt x="238850" y="236631"/>
                          </a:lnTo>
                          <a:cubicBezTo>
                            <a:pt x="280187" y="258201"/>
                            <a:pt x="329971" y="253444"/>
                            <a:pt x="370405" y="213010"/>
                          </a:cubicBezTo>
                          <a:cubicBezTo>
                            <a:pt x="422075" y="161421"/>
                            <a:pt x="438971" y="71285"/>
                            <a:pt x="393780" y="26176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Grafik 149">
              <a:extLst>
                <a:ext uri="{FF2B5EF4-FFF2-40B4-BE49-F238E27FC236}">
                  <a16:creationId xmlns:a16="http://schemas.microsoft.com/office/drawing/2014/main" id="{B901ED12-7B4B-D59A-B225-F4C96BE2AAC5}"/>
                </a:ext>
              </a:extLst>
            </p:cNvPr>
            <p:cNvSpPr/>
            <p:nvPr/>
          </p:nvSpPr>
          <p:spPr>
            <a:xfrm rot="18911684">
              <a:off x="3975606" y="8396814"/>
              <a:ext cx="372285" cy="372221"/>
            </a:xfrm>
            <a:custGeom>
              <a:avLst/>
              <a:gdLst>
                <a:gd name="connsiteX0" fmla="*/ 349081 w 372285"/>
                <a:gd name="connsiteY0" fmla="*/ 23204 h 372221"/>
                <a:gd name="connsiteX1" fmla="*/ 183455 w 372285"/>
                <a:gd name="connsiteY1" fmla="*/ 43926 h 372221"/>
                <a:gd name="connsiteX2" fmla="*/ 162515 w 372285"/>
                <a:gd name="connsiteY2" fmla="*/ 160546 h 372221"/>
                <a:gd name="connsiteX3" fmla="*/ 6559 w 372285"/>
                <a:gd name="connsiteY3" fmla="*/ 300434 h 372221"/>
                <a:gd name="connsiteX4" fmla="*/ 5832 w 372285"/>
                <a:gd name="connsiteY4" fmla="*/ 329153 h 372221"/>
                <a:gd name="connsiteX5" fmla="*/ 43131 w 372285"/>
                <a:gd name="connsiteY5" fmla="*/ 366451 h 372221"/>
                <a:gd name="connsiteX6" fmla="*/ 71849 w 372285"/>
                <a:gd name="connsiteY6" fmla="*/ 365652 h 372221"/>
                <a:gd name="connsiteX7" fmla="*/ 211737 w 372285"/>
                <a:gd name="connsiteY7" fmla="*/ 209769 h 372221"/>
                <a:gd name="connsiteX8" fmla="*/ 328359 w 372285"/>
                <a:gd name="connsiteY8" fmla="*/ 188830 h 372221"/>
                <a:gd name="connsiteX9" fmla="*/ 349081 w 372285"/>
                <a:gd name="connsiteY9" fmla="*/ 23204 h 37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285" h="372221" fill="none" extrusionOk="0">
                  <a:moveTo>
                    <a:pt x="349081" y="23204"/>
                  </a:moveTo>
                  <a:cubicBezTo>
                    <a:pt x="307264" y="-12439"/>
                    <a:pt x="232579" y="6555"/>
                    <a:pt x="183455" y="43926"/>
                  </a:cubicBezTo>
                  <a:cubicBezTo>
                    <a:pt x="141465" y="83371"/>
                    <a:pt x="150598" y="132421"/>
                    <a:pt x="162515" y="160546"/>
                  </a:cubicBezTo>
                  <a:cubicBezTo>
                    <a:pt x="118032" y="233040"/>
                    <a:pt x="72941" y="221414"/>
                    <a:pt x="6559" y="300434"/>
                  </a:cubicBezTo>
                  <a:cubicBezTo>
                    <a:pt x="-4456" y="307419"/>
                    <a:pt x="1024" y="320659"/>
                    <a:pt x="5832" y="329153"/>
                  </a:cubicBezTo>
                  <a:cubicBezTo>
                    <a:pt x="20107" y="340247"/>
                    <a:pt x="25749" y="352576"/>
                    <a:pt x="43131" y="366451"/>
                  </a:cubicBezTo>
                  <a:cubicBezTo>
                    <a:pt x="50569" y="375055"/>
                    <a:pt x="63239" y="375840"/>
                    <a:pt x="71849" y="365652"/>
                  </a:cubicBezTo>
                  <a:cubicBezTo>
                    <a:pt x="120919" y="276787"/>
                    <a:pt x="180076" y="245503"/>
                    <a:pt x="211737" y="209769"/>
                  </a:cubicBezTo>
                  <a:cubicBezTo>
                    <a:pt x="245514" y="229560"/>
                    <a:pt x="296187" y="218163"/>
                    <a:pt x="328359" y="188830"/>
                  </a:cubicBezTo>
                  <a:cubicBezTo>
                    <a:pt x="381516" y="140532"/>
                    <a:pt x="390301" y="60284"/>
                    <a:pt x="349081" y="23204"/>
                  </a:cubicBezTo>
                  <a:close/>
                </a:path>
                <a:path w="372285" h="372221" stroke="0" extrusionOk="0">
                  <a:moveTo>
                    <a:pt x="349081" y="23204"/>
                  </a:moveTo>
                  <a:cubicBezTo>
                    <a:pt x="313611" y="-28820"/>
                    <a:pt x="222833" y="1400"/>
                    <a:pt x="183455" y="43926"/>
                  </a:cubicBezTo>
                  <a:cubicBezTo>
                    <a:pt x="158352" y="82154"/>
                    <a:pt x="142730" y="117738"/>
                    <a:pt x="162515" y="160546"/>
                  </a:cubicBezTo>
                  <a:cubicBezTo>
                    <a:pt x="122178" y="216480"/>
                    <a:pt x="66760" y="242660"/>
                    <a:pt x="6559" y="300434"/>
                  </a:cubicBezTo>
                  <a:cubicBezTo>
                    <a:pt x="-160" y="309332"/>
                    <a:pt x="-876" y="320613"/>
                    <a:pt x="5832" y="329153"/>
                  </a:cubicBezTo>
                  <a:cubicBezTo>
                    <a:pt x="22667" y="342015"/>
                    <a:pt x="21174" y="353142"/>
                    <a:pt x="43131" y="366451"/>
                  </a:cubicBezTo>
                  <a:cubicBezTo>
                    <a:pt x="48576" y="373758"/>
                    <a:pt x="62984" y="377111"/>
                    <a:pt x="71849" y="365652"/>
                  </a:cubicBezTo>
                  <a:cubicBezTo>
                    <a:pt x="102708" y="319090"/>
                    <a:pt x="182752" y="270935"/>
                    <a:pt x="211737" y="209769"/>
                  </a:cubicBezTo>
                  <a:cubicBezTo>
                    <a:pt x="253171" y="233199"/>
                    <a:pt x="289534" y="222027"/>
                    <a:pt x="328359" y="188830"/>
                  </a:cubicBezTo>
                  <a:cubicBezTo>
                    <a:pt x="382369" y="144191"/>
                    <a:pt x="405309" y="62140"/>
                    <a:pt x="349081" y="23204"/>
                  </a:cubicBezTo>
                  <a:close/>
                </a:path>
              </a:pathLst>
            </a:custGeom>
            <a:solidFill>
              <a:schemeClr val="accent2"/>
            </a:solidFill>
            <a:ln w="819" cap="flat">
              <a:solidFill>
                <a:schemeClr val="accent3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2105095520">
                    <a:custGeom>
                      <a:avLst/>
                      <a:gdLst>
                        <a:gd name="connsiteX0" fmla="*/ 393780 w 419955"/>
                        <a:gd name="connsiteY0" fmla="*/ 26176 h 419884"/>
                        <a:gd name="connsiteX1" fmla="*/ 206946 w 419955"/>
                        <a:gd name="connsiteY1" fmla="*/ 49551 h 419884"/>
                        <a:gd name="connsiteX2" fmla="*/ 183325 w 419955"/>
                        <a:gd name="connsiteY2" fmla="*/ 181105 h 419884"/>
                        <a:gd name="connsiteX3" fmla="*/ 7399 w 419955"/>
                        <a:gd name="connsiteY3" fmla="*/ 338905 h 419884"/>
                        <a:gd name="connsiteX4" fmla="*/ 6579 w 419955"/>
                        <a:gd name="connsiteY4" fmla="*/ 371302 h 419884"/>
                        <a:gd name="connsiteX5" fmla="*/ 48654 w 419955"/>
                        <a:gd name="connsiteY5" fmla="*/ 413376 h 419884"/>
                        <a:gd name="connsiteX6" fmla="*/ 81050 w 419955"/>
                        <a:gd name="connsiteY6" fmla="*/ 412474 h 419884"/>
                        <a:gd name="connsiteX7" fmla="*/ 238850 w 419955"/>
                        <a:gd name="connsiteY7" fmla="*/ 236631 h 419884"/>
                        <a:gd name="connsiteX8" fmla="*/ 370405 w 419955"/>
                        <a:gd name="connsiteY8" fmla="*/ 213010 h 419884"/>
                        <a:gd name="connsiteX9" fmla="*/ 393780 w 419955"/>
                        <a:gd name="connsiteY9" fmla="*/ 26176 h 4198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19955" h="419884">
                          <a:moveTo>
                            <a:pt x="393780" y="26176"/>
                          </a:moveTo>
                          <a:cubicBezTo>
                            <a:pt x="348670" y="-19015"/>
                            <a:pt x="258534" y="-2120"/>
                            <a:pt x="206946" y="49551"/>
                          </a:cubicBezTo>
                          <a:cubicBezTo>
                            <a:pt x="166512" y="89985"/>
                            <a:pt x="161755" y="139769"/>
                            <a:pt x="183325" y="181105"/>
                          </a:cubicBezTo>
                          <a:lnTo>
                            <a:pt x="7399" y="338905"/>
                          </a:lnTo>
                          <a:cubicBezTo>
                            <a:pt x="-2115" y="347517"/>
                            <a:pt x="-2525" y="362280"/>
                            <a:pt x="6579" y="371302"/>
                          </a:cubicBezTo>
                          <a:lnTo>
                            <a:pt x="48654" y="413376"/>
                          </a:lnTo>
                          <a:cubicBezTo>
                            <a:pt x="57676" y="422398"/>
                            <a:pt x="72521" y="421988"/>
                            <a:pt x="81050" y="412474"/>
                          </a:cubicBezTo>
                          <a:lnTo>
                            <a:pt x="238850" y="236631"/>
                          </a:lnTo>
                          <a:cubicBezTo>
                            <a:pt x="280187" y="258201"/>
                            <a:pt x="329971" y="253444"/>
                            <a:pt x="370405" y="213010"/>
                          </a:cubicBezTo>
                          <a:cubicBezTo>
                            <a:pt x="422075" y="161421"/>
                            <a:pt x="438971" y="71285"/>
                            <a:pt x="393780" y="26176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Grafik 150">
              <a:extLst>
                <a:ext uri="{FF2B5EF4-FFF2-40B4-BE49-F238E27FC236}">
                  <a16:creationId xmlns:a16="http://schemas.microsoft.com/office/drawing/2014/main" id="{5419765A-6E94-C750-1970-AD0E15301A24}"/>
                </a:ext>
              </a:extLst>
            </p:cNvPr>
            <p:cNvSpPr/>
            <p:nvPr/>
          </p:nvSpPr>
          <p:spPr>
            <a:xfrm rot="18911684">
              <a:off x="4238830" y="8396814"/>
              <a:ext cx="372285" cy="372221"/>
            </a:xfrm>
            <a:custGeom>
              <a:avLst/>
              <a:gdLst>
                <a:gd name="connsiteX0" fmla="*/ 349081 w 372285"/>
                <a:gd name="connsiteY0" fmla="*/ 23204 h 372221"/>
                <a:gd name="connsiteX1" fmla="*/ 183455 w 372285"/>
                <a:gd name="connsiteY1" fmla="*/ 43926 h 372221"/>
                <a:gd name="connsiteX2" fmla="*/ 162515 w 372285"/>
                <a:gd name="connsiteY2" fmla="*/ 160546 h 372221"/>
                <a:gd name="connsiteX3" fmla="*/ 6559 w 372285"/>
                <a:gd name="connsiteY3" fmla="*/ 300434 h 372221"/>
                <a:gd name="connsiteX4" fmla="*/ 5832 w 372285"/>
                <a:gd name="connsiteY4" fmla="*/ 329153 h 372221"/>
                <a:gd name="connsiteX5" fmla="*/ 43131 w 372285"/>
                <a:gd name="connsiteY5" fmla="*/ 366451 h 372221"/>
                <a:gd name="connsiteX6" fmla="*/ 71849 w 372285"/>
                <a:gd name="connsiteY6" fmla="*/ 365652 h 372221"/>
                <a:gd name="connsiteX7" fmla="*/ 211737 w 372285"/>
                <a:gd name="connsiteY7" fmla="*/ 209769 h 372221"/>
                <a:gd name="connsiteX8" fmla="*/ 328359 w 372285"/>
                <a:gd name="connsiteY8" fmla="*/ 188830 h 372221"/>
                <a:gd name="connsiteX9" fmla="*/ 349081 w 372285"/>
                <a:gd name="connsiteY9" fmla="*/ 23204 h 37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285" h="372221" fill="none" extrusionOk="0">
                  <a:moveTo>
                    <a:pt x="349081" y="23204"/>
                  </a:moveTo>
                  <a:cubicBezTo>
                    <a:pt x="303566" y="-17185"/>
                    <a:pt x="228677" y="5052"/>
                    <a:pt x="183455" y="43926"/>
                  </a:cubicBezTo>
                  <a:cubicBezTo>
                    <a:pt x="148990" y="82125"/>
                    <a:pt x="148756" y="130156"/>
                    <a:pt x="162515" y="160546"/>
                  </a:cubicBezTo>
                  <a:cubicBezTo>
                    <a:pt x="119513" y="230346"/>
                    <a:pt x="35528" y="243300"/>
                    <a:pt x="6559" y="300434"/>
                  </a:cubicBezTo>
                  <a:cubicBezTo>
                    <a:pt x="576" y="309784"/>
                    <a:pt x="-69" y="321682"/>
                    <a:pt x="5832" y="329153"/>
                  </a:cubicBezTo>
                  <a:cubicBezTo>
                    <a:pt x="18323" y="338401"/>
                    <a:pt x="24035" y="353182"/>
                    <a:pt x="43131" y="366451"/>
                  </a:cubicBezTo>
                  <a:cubicBezTo>
                    <a:pt x="50868" y="374347"/>
                    <a:pt x="66950" y="375600"/>
                    <a:pt x="71849" y="365652"/>
                  </a:cubicBezTo>
                  <a:cubicBezTo>
                    <a:pt x="96307" y="330831"/>
                    <a:pt x="166713" y="265822"/>
                    <a:pt x="211737" y="209769"/>
                  </a:cubicBezTo>
                  <a:cubicBezTo>
                    <a:pt x="256174" y="230065"/>
                    <a:pt x="289388" y="220978"/>
                    <a:pt x="328359" y="188830"/>
                  </a:cubicBezTo>
                  <a:cubicBezTo>
                    <a:pt x="373746" y="137319"/>
                    <a:pt x="399228" y="66516"/>
                    <a:pt x="349081" y="23204"/>
                  </a:cubicBezTo>
                  <a:close/>
                </a:path>
                <a:path w="372285" h="372221" stroke="0" extrusionOk="0">
                  <a:moveTo>
                    <a:pt x="349081" y="23204"/>
                  </a:moveTo>
                  <a:cubicBezTo>
                    <a:pt x="322484" y="-27801"/>
                    <a:pt x="228363" y="1295"/>
                    <a:pt x="183455" y="43926"/>
                  </a:cubicBezTo>
                  <a:cubicBezTo>
                    <a:pt x="148992" y="72595"/>
                    <a:pt x="143881" y="115286"/>
                    <a:pt x="162515" y="160546"/>
                  </a:cubicBezTo>
                  <a:cubicBezTo>
                    <a:pt x="124065" y="217637"/>
                    <a:pt x="37148" y="264893"/>
                    <a:pt x="6559" y="300434"/>
                  </a:cubicBezTo>
                  <a:cubicBezTo>
                    <a:pt x="-3949" y="308454"/>
                    <a:pt x="-448" y="318464"/>
                    <a:pt x="5832" y="329153"/>
                  </a:cubicBezTo>
                  <a:cubicBezTo>
                    <a:pt x="16701" y="337022"/>
                    <a:pt x="22402" y="351321"/>
                    <a:pt x="43131" y="366451"/>
                  </a:cubicBezTo>
                  <a:cubicBezTo>
                    <a:pt x="51660" y="373786"/>
                    <a:pt x="62831" y="372118"/>
                    <a:pt x="71849" y="365652"/>
                  </a:cubicBezTo>
                  <a:cubicBezTo>
                    <a:pt x="101136" y="313182"/>
                    <a:pt x="177075" y="274580"/>
                    <a:pt x="211737" y="209769"/>
                  </a:cubicBezTo>
                  <a:cubicBezTo>
                    <a:pt x="252948" y="239094"/>
                    <a:pt x="292766" y="231069"/>
                    <a:pt x="328359" y="188830"/>
                  </a:cubicBezTo>
                  <a:cubicBezTo>
                    <a:pt x="390271" y="142090"/>
                    <a:pt x="381087" y="59187"/>
                    <a:pt x="349081" y="23204"/>
                  </a:cubicBezTo>
                  <a:close/>
                </a:path>
              </a:pathLst>
            </a:custGeom>
            <a:solidFill>
              <a:schemeClr val="accent2"/>
            </a:solidFill>
            <a:ln w="819" cap="flat">
              <a:solidFill>
                <a:schemeClr val="accent3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622885029">
                    <a:custGeom>
                      <a:avLst/>
                      <a:gdLst>
                        <a:gd name="connsiteX0" fmla="*/ 393780 w 419955"/>
                        <a:gd name="connsiteY0" fmla="*/ 26176 h 419884"/>
                        <a:gd name="connsiteX1" fmla="*/ 206946 w 419955"/>
                        <a:gd name="connsiteY1" fmla="*/ 49551 h 419884"/>
                        <a:gd name="connsiteX2" fmla="*/ 183325 w 419955"/>
                        <a:gd name="connsiteY2" fmla="*/ 181105 h 419884"/>
                        <a:gd name="connsiteX3" fmla="*/ 7399 w 419955"/>
                        <a:gd name="connsiteY3" fmla="*/ 338905 h 419884"/>
                        <a:gd name="connsiteX4" fmla="*/ 6579 w 419955"/>
                        <a:gd name="connsiteY4" fmla="*/ 371302 h 419884"/>
                        <a:gd name="connsiteX5" fmla="*/ 48654 w 419955"/>
                        <a:gd name="connsiteY5" fmla="*/ 413376 h 419884"/>
                        <a:gd name="connsiteX6" fmla="*/ 81050 w 419955"/>
                        <a:gd name="connsiteY6" fmla="*/ 412474 h 419884"/>
                        <a:gd name="connsiteX7" fmla="*/ 238850 w 419955"/>
                        <a:gd name="connsiteY7" fmla="*/ 236631 h 419884"/>
                        <a:gd name="connsiteX8" fmla="*/ 370405 w 419955"/>
                        <a:gd name="connsiteY8" fmla="*/ 213010 h 419884"/>
                        <a:gd name="connsiteX9" fmla="*/ 393780 w 419955"/>
                        <a:gd name="connsiteY9" fmla="*/ 26176 h 4198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19955" h="419884">
                          <a:moveTo>
                            <a:pt x="393780" y="26176"/>
                          </a:moveTo>
                          <a:cubicBezTo>
                            <a:pt x="348670" y="-19015"/>
                            <a:pt x="258534" y="-2120"/>
                            <a:pt x="206946" y="49551"/>
                          </a:cubicBezTo>
                          <a:cubicBezTo>
                            <a:pt x="166512" y="89985"/>
                            <a:pt x="161755" y="139769"/>
                            <a:pt x="183325" y="181105"/>
                          </a:cubicBezTo>
                          <a:lnTo>
                            <a:pt x="7399" y="338905"/>
                          </a:lnTo>
                          <a:cubicBezTo>
                            <a:pt x="-2115" y="347517"/>
                            <a:pt x="-2525" y="362280"/>
                            <a:pt x="6579" y="371302"/>
                          </a:cubicBezTo>
                          <a:lnTo>
                            <a:pt x="48654" y="413376"/>
                          </a:lnTo>
                          <a:cubicBezTo>
                            <a:pt x="57676" y="422398"/>
                            <a:pt x="72521" y="421988"/>
                            <a:pt x="81050" y="412474"/>
                          </a:cubicBezTo>
                          <a:lnTo>
                            <a:pt x="238850" y="236631"/>
                          </a:lnTo>
                          <a:cubicBezTo>
                            <a:pt x="280187" y="258201"/>
                            <a:pt x="329971" y="253444"/>
                            <a:pt x="370405" y="213010"/>
                          </a:cubicBezTo>
                          <a:cubicBezTo>
                            <a:pt x="422075" y="161421"/>
                            <a:pt x="438971" y="71285"/>
                            <a:pt x="393780" y="26176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3033471-BBE4-1C91-E79A-EB8DBCE5F566}"/>
                </a:ext>
              </a:extLst>
            </p:cNvPr>
            <p:cNvSpPr txBox="1"/>
            <p:nvPr/>
          </p:nvSpPr>
          <p:spPr>
            <a:xfrm>
              <a:off x="3637909" y="8842716"/>
              <a:ext cx="10205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accent4"/>
                  </a:solidFill>
                </a:rPr>
                <a:t>Level</a:t>
              </a:r>
            </a:p>
          </p:txBody>
        </p:sp>
      </p:grp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D8BA2941-2B96-1B42-2C0E-A0B25EAB9FF8}"/>
              </a:ext>
            </a:extLst>
          </p:cNvPr>
          <p:cNvCxnSpPr>
            <a:cxnSpLocks/>
          </p:cNvCxnSpPr>
          <p:nvPr/>
        </p:nvCxnSpPr>
        <p:spPr>
          <a:xfrm>
            <a:off x="1631540" y="5524712"/>
            <a:ext cx="1835560" cy="0"/>
          </a:xfrm>
          <a:custGeom>
            <a:avLst/>
            <a:gdLst>
              <a:gd name="connsiteX0" fmla="*/ 0 w 1835560"/>
              <a:gd name="connsiteY0" fmla="*/ 0 h 0"/>
              <a:gd name="connsiteX1" fmla="*/ 630209 w 1835560"/>
              <a:gd name="connsiteY1" fmla="*/ 0 h 0"/>
              <a:gd name="connsiteX2" fmla="*/ 1242062 w 1835560"/>
              <a:gd name="connsiteY2" fmla="*/ 1 h 0"/>
              <a:gd name="connsiteX3" fmla="*/ 1835560 w 1835560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560" fill="none" extrusionOk="0">
                <a:moveTo>
                  <a:pt x="0" y="0"/>
                </a:moveTo>
                <a:cubicBezTo>
                  <a:pt x="195637" y="4149"/>
                  <a:pt x="356523" y="2802"/>
                  <a:pt x="630209" y="0"/>
                </a:cubicBezTo>
                <a:cubicBezTo>
                  <a:pt x="903895" y="-2802"/>
                  <a:pt x="1062578" y="3367"/>
                  <a:pt x="1242062" y="1"/>
                </a:cubicBezTo>
                <a:cubicBezTo>
                  <a:pt x="1421546" y="-3365"/>
                  <a:pt x="1696864" y="-17357"/>
                  <a:pt x="1835560" y="1"/>
                </a:cubicBezTo>
              </a:path>
              <a:path w="1835560" stroke="0" extrusionOk="0">
                <a:moveTo>
                  <a:pt x="0" y="0"/>
                </a:moveTo>
                <a:cubicBezTo>
                  <a:pt x="253139" y="17050"/>
                  <a:pt x="445507" y="1157"/>
                  <a:pt x="611853" y="0"/>
                </a:cubicBezTo>
                <a:cubicBezTo>
                  <a:pt x="778199" y="-1157"/>
                  <a:pt x="1031529" y="27162"/>
                  <a:pt x="1186995" y="1"/>
                </a:cubicBezTo>
                <a:cubicBezTo>
                  <a:pt x="1342461" y="-27160"/>
                  <a:pt x="1672064" y="9709"/>
                  <a:pt x="1835560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AEE45A43-9AD5-B220-9D47-172549934347}"/>
              </a:ext>
            </a:extLst>
          </p:cNvPr>
          <p:cNvGrpSpPr/>
          <p:nvPr/>
        </p:nvGrpSpPr>
        <p:grpSpPr>
          <a:xfrm>
            <a:off x="5142017" y="5086252"/>
            <a:ext cx="2508463" cy="841874"/>
            <a:chOff x="4921037" y="5086252"/>
            <a:chExt cx="2508463" cy="841874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1C07B9EE-83F8-3179-867D-DBE11CAFCD12}"/>
                </a:ext>
              </a:extLst>
            </p:cNvPr>
            <p:cNvGrpSpPr/>
            <p:nvPr/>
          </p:nvGrpSpPr>
          <p:grpSpPr>
            <a:xfrm>
              <a:off x="4921037" y="5086252"/>
              <a:ext cx="667998" cy="394832"/>
              <a:chOff x="4866918" y="8410773"/>
              <a:chExt cx="394832" cy="394832"/>
            </a:xfrm>
          </p:grpSpPr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E847157E-BE25-34EA-5F18-E05E44F6515C}"/>
                  </a:ext>
                </a:extLst>
              </p:cNvPr>
              <p:cNvSpPr/>
              <p:nvPr/>
            </p:nvSpPr>
            <p:spPr>
              <a:xfrm>
                <a:off x="4866918" y="8410773"/>
                <a:ext cx="394832" cy="394832"/>
              </a:xfrm>
              <a:custGeom>
                <a:avLst/>
                <a:gdLst>
                  <a:gd name="connsiteX0" fmla="*/ 0 w 394832"/>
                  <a:gd name="connsiteY0" fmla="*/ 0 h 394832"/>
                  <a:gd name="connsiteX1" fmla="*/ 0 w 394832"/>
                  <a:gd name="connsiteY1" fmla="*/ 350962 h 394832"/>
                  <a:gd name="connsiteX2" fmla="*/ 43870 w 394832"/>
                  <a:gd name="connsiteY2" fmla="*/ 394832 h 394832"/>
                  <a:gd name="connsiteX3" fmla="*/ 394832 w 394832"/>
                  <a:gd name="connsiteY3" fmla="*/ 394832 h 39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832" h="394832" extrusionOk="0">
                    <a:moveTo>
                      <a:pt x="0" y="0"/>
                    </a:moveTo>
                    <a:cubicBezTo>
                      <a:pt x="15796" y="103736"/>
                      <a:pt x="-20378" y="260333"/>
                      <a:pt x="0" y="350962"/>
                    </a:cubicBezTo>
                    <a:cubicBezTo>
                      <a:pt x="1624" y="372304"/>
                      <a:pt x="19537" y="394330"/>
                      <a:pt x="43870" y="394832"/>
                    </a:cubicBezTo>
                    <a:cubicBezTo>
                      <a:pt x="183455" y="377160"/>
                      <a:pt x="224108" y="429936"/>
                      <a:pt x="394832" y="394832"/>
                    </a:cubicBezTo>
                  </a:path>
                </a:pathLst>
              </a:custGeom>
              <a:noFill/>
              <a:ln w="76200" cap="rnd">
                <a:solidFill>
                  <a:schemeClr val="accent4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568406587">
                      <a:custGeom>
                        <a:avLst/>
                        <a:gdLst>
                          <a:gd name="connsiteX0" fmla="*/ 0 w 394832"/>
                          <a:gd name="connsiteY0" fmla="*/ 0 h 394832"/>
                          <a:gd name="connsiteX1" fmla="*/ 0 w 394832"/>
                          <a:gd name="connsiteY1" fmla="*/ 350962 h 394832"/>
                          <a:gd name="connsiteX2" fmla="*/ 43870 w 394832"/>
                          <a:gd name="connsiteY2" fmla="*/ 394832 h 394832"/>
                          <a:gd name="connsiteX3" fmla="*/ 394832 w 394832"/>
                          <a:gd name="connsiteY3" fmla="*/ 394832 h 3948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4832" h="394832">
                            <a:moveTo>
                              <a:pt x="0" y="0"/>
                            </a:moveTo>
                            <a:lnTo>
                              <a:pt x="0" y="350962"/>
                            </a:lnTo>
                            <a:cubicBezTo>
                              <a:pt x="0" y="375192"/>
                              <a:pt x="19641" y="394832"/>
                              <a:pt x="43870" y="394832"/>
                            </a:cubicBezTo>
                            <a:lnTo>
                              <a:pt x="394832" y="394832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Freihandform: Form 82">
                <a:extLst>
                  <a:ext uri="{FF2B5EF4-FFF2-40B4-BE49-F238E27FC236}">
                    <a16:creationId xmlns:a16="http://schemas.microsoft.com/office/drawing/2014/main" id="{74323830-1816-AB54-FC6D-9102148EF52A}"/>
                  </a:ext>
                </a:extLst>
              </p:cNvPr>
              <p:cNvSpPr/>
              <p:nvPr/>
            </p:nvSpPr>
            <p:spPr>
              <a:xfrm>
                <a:off x="5195945" y="8542384"/>
                <a:ext cx="21935" cy="175481"/>
              </a:xfrm>
              <a:custGeom>
                <a:avLst/>
                <a:gdLst>
                  <a:gd name="connsiteX0" fmla="*/ 0 w 21935"/>
                  <a:gd name="connsiteY0" fmla="*/ 175481 h 175481"/>
                  <a:gd name="connsiteX1" fmla="*/ 0 w 21935"/>
                  <a:gd name="connsiteY1" fmla="*/ 0 h 1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35" h="175481" extrusionOk="0">
                    <a:moveTo>
                      <a:pt x="0" y="175481"/>
                    </a:moveTo>
                    <a:cubicBezTo>
                      <a:pt x="-9552" y="137544"/>
                      <a:pt x="13324" y="60123"/>
                      <a:pt x="0" y="0"/>
                    </a:cubicBezTo>
                  </a:path>
                </a:pathLst>
              </a:custGeom>
              <a:noFill/>
              <a:ln w="76200" cap="rnd">
                <a:solidFill>
                  <a:schemeClr val="accent4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78671037">
                      <a:custGeom>
                        <a:avLst/>
                        <a:gdLst>
                          <a:gd name="connsiteX0" fmla="*/ 0 w 21935"/>
                          <a:gd name="connsiteY0" fmla="*/ 175481 h 175481"/>
                          <a:gd name="connsiteX1" fmla="*/ 0 w 21935"/>
                          <a:gd name="connsiteY1" fmla="*/ 0 h 1754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1935" h="175481">
                            <a:moveTo>
                              <a:pt x="0" y="17548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AA6E0940-1597-3DB7-ECD0-3F14320DF4D6}"/>
                  </a:ext>
                </a:extLst>
              </p:cNvPr>
              <p:cNvSpPr/>
              <p:nvPr/>
            </p:nvSpPr>
            <p:spPr>
              <a:xfrm>
                <a:off x="5086269" y="8454643"/>
                <a:ext cx="21935" cy="263221"/>
              </a:xfrm>
              <a:custGeom>
                <a:avLst/>
                <a:gdLst>
                  <a:gd name="connsiteX0" fmla="*/ 0 w 21935"/>
                  <a:gd name="connsiteY0" fmla="*/ 263222 h 263221"/>
                  <a:gd name="connsiteX1" fmla="*/ 0 w 21935"/>
                  <a:gd name="connsiteY1" fmla="*/ 0 h 26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35" h="263221" extrusionOk="0">
                    <a:moveTo>
                      <a:pt x="0" y="263222"/>
                    </a:moveTo>
                    <a:cubicBezTo>
                      <a:pt x="-945" y="138746"/>
                      <a:pt x="9021" y="98984"/>
                      <a:pt x="0" y="0"/>
                    </a:cubicBezTo>
                  </a:path>
                </a:pathLst>
              </a:custGeom>
              <a:noFill/>
              <a:ln w="76200" cap="rnd">
                <a:solidFill>
                  <a:schemeClr val="accent4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936645470">
                      <a:custGeom>
                        <a:avLst/>
                        <a:gdLst>
                          <a:gd name="connsiteX0" fmla="*/ 0 w 21935"/>
                          <a:gd name="connsiteY0" fmla="*/ 263222 h 263221"/>
                          <a:gd name="connsiteX1" fmla="*/ 0 w 21935"/>
                          <a:gd name="connsiteY1" fmla="*/ 0 h 2632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1935" h="263221">
                            <a:moveTo>
                              <a:pt x="0" y="263222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5" name="Freihandform: Form 84">
                <a:extLst>
                  <a:ext uri="{FF2B5EF4-FFF2-40B4-BE49-F238E27FC236}">
                    <a16:creationId xmlns:a16="http://schemas.microsoft.com/office/drawing/2014/main" id="{21A76CDC-04E9-4D87-9392-2173D2ED5EAC}"/>
                  </a:ext>
                </a:extLst>
              </p:cNvPr>
              <p:cNvSpPr/>
              <p:nvPr/>
            </p:nvSpPr>
            <p:spPr>
              <a:xfrm>
                <a:off x="4976594" y="8652059"/>
                <a:ext cx="21935" cy="65805"/>
              </a:xfrm>
              <a:custGeom>
                <a:avLst/>
                <a:gdLst>
                  <a:gd name="connsiteX0" fmla="*/ 0 w 21935"/>
                  <a:gd name="connsiteY0" fmla="*/ 65805 h 65805"/>
                  <a:gd name="connsiteX1" fmla="*/ 0 w 21935"/>
                  <a:gd name="connsiteY1" fmla="*/ 0 h 65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35" h="65805" extrusionOk="0">
                    <a:moveTo>
                      <a:pt x="0" y="65805"/>
                    </a:moveTo>
                    <a:cubicBezTo>
                      <a:pt x="-6516" y="51072"/>
                      <a:pt x="4163" y="15100"/>
                      <a:pt x="0" y="0"/>
                    </a:cubicBezTo>
                  </a:path>
                </a:pathLst>
              </a:custGeom>
              <a:noFill/>
              <a:ln w="76200" cap="rnd">
                <a:solidFill>
                  <a:schemeClr val="accent4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821661127">
                      <a:custGeom>
                        <a:avLst/>
                        <a:gdLst>
                          <a:gd name="connsiteX0" fmla="*/ 0 w 21935"/>
                          <a:gd name="connsiteY0" fmla="*/ 65805 h 65805"/>
                          <a:gd name="connsiteX1" fmla="*/ 0 w 21935"/>
                          <a:gd name="connsiteY1" fmla="*/ 0 h 658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1935" h="65805">
                            <a:moveTo>
                              <a:pt x="0" y="65805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47057CD0-9FA2-36B9-C29D-7CD9A73DC67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095" y="5534220"/>
              <a:ext cx="1738405" cy="0"/>
            </a:xfrm>
            <a:custGeom>
              <a:avLst/>
              <a:gdLst>
                <a:gd name="connsiteX0" fmla="*/ 0 w 1738405"/>
                <a:gd name="connsiteY0" fmla="*/ 0 h 0"/>
                <a:gd name="connsiteX1" fmla="*/ 596852 w 1738405"/>
                <a:gd name="connsiteY1" fmla="*/ 0 h 0"/>
                <a:gd name="connsiteX2" fmla="*/ 1176321 w 1738405"/>
                <a:gd name="connsiteY2" fmla="*/ 1 h 0"/>
                <a:gd name="connsiteX3" fmla="*/ 1738405 w 1738405"/>
                <a:gd name="connsiteY3" fmla="*/ 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405" fill="none" extrusionOk="0">
                  <a:moveTo>
                    <a:pt x="0" y="0"/>
                  </a:moveTo>
                  <a:cubicBezTo>
                    <a:pt x="125211" y="7727"/>
                    <a:pt x="445472" y="-18153"/>
                    <a:pt x="596852" y="0"/>
                  </a:cubicBezTo>
                  <a:cubicBezTo>
                    <a:pt x="748232" y="18153"/>
                    <a:pt x="977825" y="-28360"/>
                    <a:pt x="1176321" y="1"/>
                  </a:cubicBezTo>
                  <a:cubicBezTo>
                    <a:pt x="1374817" y="28361"/>
                    <a:pt x="1542458" y="-18461"/>
                    <a:pt x="1738405" y="1"/>
                  </a:cubicBezTo>
                </a:path>
                <a:path w="1738405" stroke="0" extrusionOk="0">
                  <a:moveTo>
                    <a:pt x="0" y="0"/>
                  </a:moveTo>
                  <a:cubicBezTo>
                    <a:pt x="283641" y="-1559"/>
                    <a:pt x="356497" y="-7622"/>
                    <a:pt x="579468" y="0"/>
                  </a:cubicBezTo>
                  <a:cubicBezTo>
                    <a:pt x="802439" y="7622"/>
                    <a:pt x="930068" y="10053"/>
                    <a:pt x="1124169" y="1"/>
                  </a:cubicBezTo>
                  <a:cubicBezTo>
                    <a:pt x="1318270" y="-10052"/>
                    <a:pt x="1540257" y="-16613"/>
                    <a:pt x="1738405" y="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accent3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954863080">
                    <a:prstGeom prst="lin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1FA98F-608F-FCCD-5D17-DE4014026825}"/>
                </a:ext>
              </a:extLst>
            </p:cNvPr>
            <p:cNvSpPr txBox="1"/>
            <p:nvPr/>
          </p:nvSpPr>
          <p:spPr>
            <a:xfrm>
              <a:off x="5388566" y="5528016"/>
              <a:ext cx="119484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dirty="0" err="1">
                  <a:solidFill>
                    <a:schemeClr val="accent4"/>
                  </a:solidFill>
                </a:rPr>
                <a:t>Calories</a:t>
              </a:r>
              <a:endParaRPr lang="de-DE" sz="2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D60F92F5-7A88-AE66-1698-5A90BA397F52}"/>
              </a:ext>
            </a:extLst>
          </p:cNvPr>
          <p:cNvSpPr txBox="1"/>
          <p:nvPr/>
        </p:nvSpPr>
        <p:spPr>
          <a:xfrm>
            <a:off x="1427723" y="5543490"/>
            <a:ext cx="14200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dirty="0">
                <a:solidFill>
                  <a:schemeClr val="accent4"/>
                </a:solidFill>
              </a:rPr>
              <a:t>Effort</a:t>
            </a:r>
          </a:p>
        </p:txBody>
      </p:sp>
      <p:sp>
        <p:nvSpPr>
          <p:cNvPr id="119" name="Rechteck: abgerundete Ecken 118">
            <a:hlinkClick r:id="rId2" action="ppaction://hlinksldjump"/>
            <a:extLst>
              <a:ext uri="{FF2B5EF4-FFF2-40B4-BE49-F238E27FC236}">
                <a16:creationId xmlns:a16="http://schemas.microsoft.com/office/drawing/2014/main" id="{434D2E5D-1C67-5AE3-E184-4A5DF7D49C92}"/>
              </a:ext>
            </a:extLst>
          </p:cNvPr>
          <p:cNvSpPr/>
          <p:nvPr/>
        </p:nvSpPr>
        <p:spPr>
          <a:xfrm>
            <a:off x="2521740" y="6375648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accent5"/>
                </a:solidFill>
              </a:rPr>
              <a:t>Recipe</a:t>
            </a:r>
          </a:p>
        </p:txBody>
      </p:sp>
      <p:sp>
        <p:nvSpPr>
          <p:cNvPr id="120" name="Rechteck: abgerundete Ecken 119">
            <a:hlinkClick r:id="rId3" action="ppaction://hlinksldjump"/>
            <a:extLst>
              <a:ext uri="{FF2B5EF4-FFF2-40B4-BE49-F238E27FC236}">
                <a16:creationId xmlns:a16="http://schemas.microsoft.com/office/drawing/2014/main" id="{9F95F7C1-91B2-7AA4-D324-2FFCB2491D2E}"/>
              </a:ext>
            </a:extLst>
          </p:cNvPr>
          <p:cNvSpPr/>
          <p:nvPr/>
        </p:nvSpPr>
        <p:spPr>
          <a:xfrm>
            <a:off x="4588665" y="7775823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>
                <a:solidFill>
                  <a:schemeClr val="accent5"/>
                </a:solidFill>
              </a:rPr>
              <a:t>Preparation</a:t>
            </a:r>
            <a:endParaRPr lang="de-DE" sz="4400" dirty="0">
              <a:solidFill>
                <a:schemeClr val="accent5"/>
              </a:solidFill>
            </a:endParaRPr>
          </a:p>
        </p:txBody>
      </p:sp>
      <p:sp>
        <p:nvSpPr>
          <p:cNvPr id="121" name="Rechteck: abgerundete Ecken 120">
            <a:hlinkClick r:id="rId4" action="ppaction://hlinksldjump"/>
            <a:extLst>
              <a:ext uri="{FF2B5EF4-FFF2-40B4-BE49-F238E27FC236}">
                <a16:creationId xmlns:a16="http://schemas.microsoft.com/office/drawing/2014/main" id="{BBCDE3F5-1351-9609-DDA7-8342385A02FD}"/>
              </a:ext>
            </a:extLst>
          </p:cNvPr>
          <p:cNvSpPr/>
          <p:nvPr/>
        </p:nvSpPr>
        <p:spPr>
          <a:xfrm>
            <a:off x="521490" y="7766298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>
                <a:solidFill>
                  <a:schemeClr val="accent5"/>
                </a:solidFill>
              </a:rPr>
              <a:t>Ingredients</a:t>
            </a:r>
            <a:endParaRPr lang="de-DE" sz="4400" dirty="0">
              <a:solidFill>
                <a:schemeClr val="accent5"/>
              </a:solidFill>
            </a:endParaRPr>
          </a:p>
        </p:txBody>
      </p:sp>
      <p:sp>
        <p:nvSpPr>
          <p:cNvPr id="122" name=" 121">
            <a:extLst>
              <a:ext uri="{FF2B5EF4-FFF2-40B4-BE49-F238E27FC236}">
                <a16:creationId xmlns:a16="http://schemas.microsoft.com/office/drawing/2014/main" id="{F90E55A6-5469-DB47-2F2B-BF5A991D09AD}"/>
              </a:ext>
            </a:extLst>
          </p:cNvPr>
          <p:cNvSpPr/>
          <p:nvPr/>
        </p:nvSpPr>
        <p:spPr>
          <a:xfrm>
            <a:off x="4457700" y="7200900"/>
            <a:ext cx="1876425" cy="561975"/>
          </a:xfrm>
          <a:custGeom>
            <a:avLst/>
            <a:gdLst>
              <a:gd name="connsiteX0" fmla="*/ 0 w 1876425"/>
              <a:gd name="connsiteY0" fmla="*/ 0 h 561975"/>
              <a:gd name="connsiteX1" fmla="*/ 19050 w 1876425"/>
              <a:gd name="connsiteY1" fmla="*/ 66675 h 561975"/>
              <a:gd name="connsiteX2" fmla="*/ 38100 w 1876425"/>
              <a:gd name="connsiteY2" fmla="*/ 142875 h 561975"/>
              <a:gd name="connsiteX3" fmla="*/ 66675 w 1876425"/>
              <a:gd name="connsiteY3" fmla="*/ 180975 h 561975"/>
              <a:gd name="connsiteX4" fmla="*/ 133350 w 1876425"/>
              <a:gd name="connsiteY4" fmla="*/ 238125 h 561975"/>
              <a:gd name="connsiteX5" fmla="*/ 200025 w 1876425"/>
              <a:gd name="connsiteY5" fmla="*/ 257175 h 561975"/>
              <a:gd name="connsiteX6" fmla="*/ 266700 w 1876425"/>
              <a:gd name="connsiteY6" fmla="*/ 276225 h 561975"/>
              <a:gd name="connsiteX7" fmla="*/ 1028700 w 1876425"/>
              <a:gd name="connsiteY7" fmla="*/ 285750 h 561975"/>
              <a:gd name="connsiteX8" fmla="*/ 1133475 w 1876425"/>
              <a:gd name="connsiteY8" fmla="*/ 295275 h 561975"/>
              <a:gd name="connsiteX9" fmla="*/ 1181100 w 1876425"/>
              <a:gd name="connsiteY9" fmla="*/ 304800 h 561975"/>
              <a:gd name="connsiteX10" fmla="*/ 1266825 w 1876425"/>
              <a:gd name="connsiteY10" fmla="*/ 314325 h 561975"/>
              <a:gd name="connsiteX11" fmla="*/ 1438275 w 1876425"/>
              <a:gd name="connsiteY11" fmla="*/ 333375 h 561975"/>
              <a:gd name="connsiteX12" fmla="*/ 1495425 w 1876425"/>
              <a:gd name="connsiteY12" fmla="*/ 342900 h 561975"/>
              <a:gd name="connsiteX13" fmla="*/ 1685925 w 1876425"/>
              <a:gd name="connsiteY13" fmla="*/ 371475 h 561975"/>
              <a:gd name="connsiteX14" fmla="*/ 1743075 w 1876425"/>
              <a:gd name="connsiteY14" fmla="*/ 381000 h 561975"/>
              <a:gd name="connsiteX15" fmla="*/ 1809750 w 1876425"/>
              <a:gd name="connsiteY15" fmla="*/ 409575 h 561975"/>
              <a:gd name="connsiteX16" fmla="*/ 1857375 w 1876425"/>
              <a:gd name="connsiteY16" fmla="*/ 447675 h 561975"/>
              <a:gd name="connsiteX17" fmla="*/ 1866900 w 1876425"/>
              <a:gd name="connsiteY17" fmla="*/ 485775 h 561975"/>
              <a:gd name="connsiteX18" fmla="*/ 1876425 w 1876425"/>
              <a:gd name="connsiteY18" fmla="*/ 514350 h 561975"/>
              <a:gd name="connsiteX19" fmla="*/ 1866900 w 1876425"/>
              <a:gd name="connsiteY19" fmla="*/ 552450 h 561975"/>
              <a:gd name="connsiteX20" fmla="*/ 1866900 w 1876425"/>
              <a:gd name="connsiteY20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76425" h="561975">
                <a:moveTo>
                  <a:pt x="0" y="0"/>
                </a:moveTo>
                <a:cubicBezTo>
                  <a:pt x="6350" y="22225"/>
                  <a:pt x="13444" y="44251"/>
                  <a:pt x="19050" y="66675"/>
                </a:cubicBezTo>
                <a:cubicBezTo>
                  <a:pt x="22534" y="80610"/>
                  <a:pt x="28423" y="125941"/>
                  <a:pt x="38100" y="142875"/>
                </a:cubicBezTo>
                <a:cubicBezTo>
                  <a:pt x="45976" y="156658"/>
                  <a:pt x="56221" y="169028"/>
                  <a:pt x="66675" y="180975"/>
                </a:cubicBezTo>
                <a:cubicBezTo>
                  <a:pt x="84902" y="201806"/>
                  <a:pt x="107657" y="225278"/>
                  <a:pt x="133350" y="238125"/>
                </a:cubicBezTo>
                <a:cubicBezTo>
                  <a:pt x="148575" y="245738"/>
                  <a:pt x="185783" y="253106"/>
                  <a:pt x="200025" y="257175"/>
                </a:cubicBezTo>
                <a:cubicBezTo>
                  <a:pt x="216784" y="261963"/>
                  <a:pt x="250458" y="275838"/>
                  <a:pt x="266700" y="276225"/>
                </a:cubicBezTo>
                <a:cubicBezTo>
                  <a:pt x="520648" y="282271"/>
                  <a:pt x="774700" y="282575"/>
                  <a:pt x="1028700" y="285750"/>
                </a:cubicBezTo>
                <a:cubicBezTo>
                  <a:pt x="1063625" y="288925"/>
                  <a:pt x="1098677" y="290925"/>
                  <a:pt x="1133475" y="295275"/>
                </a:cubicBezTo>
                <a:cubicBezTo>
                  <a:pt x="1149539" y="297283"/>
                  <a:pt x="1165073" y="302510"/>
                  <a:pt x="1181100" y="304800"/>
                </a:cubicBezTo>
                <a:cubicBezTo>
                  <a:pt x="1209562" y="308866"/>
                  <a:pt x="1238250" y="311150"/>
                  <a:pt x="1266825" y="314325"/>
                </a:cubicBezTo>
                <a:cubicBezTo>
                  <a:pt x="1344541" y="340230"/>
                  <a:pt x="1267035" y="317066"/>
                  <a:pt x="1438275" y="333375"/>
                </a:cubicBezTo>
                <a:cubicBezTo>
                  <a:pt x="1457501" y="335206"/>
                  <a:pt x="1476337" y="339963"/>
                  <a:pt x="1495425" y="342900"/>
                </a:cubicBezTo>
                <a:lnTo>
                  <a:pt x="1685925" y="371475"/>
                </a:lnTo>
                <a:cubicBezTo>
                  <a:pt x="1705013" y="374412"/>
                  <a:pt x="1724753" y="374893"/>
                  <a:pt x="1743075" y="381000"/>
                </a:cubicBezTo>
                <a:cubicBezTo>
                  <a:pt x="1768475" y="389467"/>
                  <a:pt x="1786210" y="393882"/>
                  <a:pt x="1809750" y="409575"/>
                </a:cubicBezTo>
                <a:cubicBezTo>
                  <a:pt x="1826666" y="420852"/>
                  <a:pt x="1841500" y="434975"/>
                  <a:pt x="1857375" y="447675"/>
                </a:cubicBezTo>
                <a:cubicBezTo>
                  <a:pt x="1860550" y="460375"/>
                  <a:pt x="1863304" y="473188"/>
                  <a:pt x="1866900" y="485775"/>
                </a:cubicBezTo>
                <a:cubicBezTo>
                  <a:pt x="1869658" y="495429"/>
                  <a:pt x="1876425" y="504310"/>
                  <a:pt x="1876425" y="514350"/>
                </a:cubicBezTo>
                <a:cubicBezTo>
                  <a:pt x="1876425" y="527441"/>
                  <a:pt x="1869467" y="539613"/>
                  <a:pt x="1866900" y="552450"/>
                </a:cubicBezTo>
                <a:cubicBezTo>
                  <a:pt x="1866277" y="555563"/>
                  <a:pt x="1866900" y="558800"/>
                  <a:pt x="1866900" y="561975"/>
                </a:cubicBezTo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011606718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 122">
            <a:extLst>
              <a:ext uri="{FF2B5EF4-FFF2-40B4-BE49-F238E27FC236}">
                <a16:creationId xmlns:a16="http://schemas.microsoft.com/office/drawing/2014/main" id="{0DF6ECCE-5FF9-4583-FC9B-C128A1A3EA88}"/>
              </a:ext>
            </a:extLst>
          </p:cNvPr>
          <p:cNvSpPr/>
          <p:nvPr/>
        </p:nvSpPr>
        <p:spPr>
          <a:xfrm>
            <a:off x="2419350" y="7229475"/>
            <a:ext cx="2047875" cy="561975"/>
          </a:xfrm>
          <a:custGeom>
            <a:avLst/>
            <a:gdLst>
              <a:gd name="connsiteX0" fmla="*/ 2047875 w 2047875"/>
              <a:gd name="connsiteY0" fmla="*/ 0 h 561975"/>
              <a:gd name="connsiteX1" fmla="*/ 2038350 w 2047875"/>
              <a:gd name="connsiteY1" fmla="*/ 180975 h 561975"/>
              <a:gd name="connsiteX2" fmla="*/ 2019300 w 2047875"/>
              <a:gd name="connsiteY2" fmla="*/ 219075 h 561975"/>
              <a:gd name="connsiteX3" fmla="*/ 1714500 w 2047875"/>
              <a:gd name="connsiteY3" fmla="*/ 257175 h 561975"/>
              <a:gd name="connsiteX4" fmla="*/ 1495425 w 2047875"/>
              <a:gd name="connsiteY4" fmla="*/ 247650 h 561975"/>
              <a:gd name="connsiteX5" fmla="*/ 1333500 w 2047875"/>
              <a:gd name="connsiteY5" fmla="*/ 228600 h 561975"/>
              <a:gd name="connsiteX6" fmla="*/ 866775 w 2047875"/>
              <a:gd name="connsiteY6" fmla="*/ 238125 h 561975"/>
              <a:gd name="connsiteX7" fmla="*/ 190500 w 2047875"/>
              <a:gd name="connsiteY7" fmla="*/ 266700 h 561975"/>
              <a:gd name="connsiteX8" fmla="*/ 76200 w 2047875"/>
              <a:gd name="connsiteY8" fmla="*/ 333375 h 561975"/>
              <a:gd name="connsiteX9" fmla="*/ 47625 w 2047875"/>
              <a:gd name="connsiteY9" fmla="*/ 342900 h 561975"/>
              <a:gd name="connsiteX10" fmla="*/ 19050 w 2047875"/>
              <a:gd name="connsiteY10" fmla="*/ 371475 h 561975"/>
              <a:gd name="connsiteX11" fmla="*/ 9525 w 2047875"/>
              <a:gd name="connsiteY11" fmla="*/ 409575 h 561975"/>
              <a:gd name="connsiteX12" fmla="*/ 0 w 2047875"/>
              <a:gd name="connsiteY12" fmla="*/ 438150 h 561975"/>
              <a:gd name="connsiteX13" fmla="*/ 9525 w 2047875"/>
              <a:gd name="connsiteY13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7875" h="561975">
                <a:moveTo>
                  <a:pt x="2047875" y="0"/>
                </a:moveTo>
                <a:cubicBezTo>
                  <a:pt x="2044700" y="60325"/>
                  <a:pt x="2046163" y="121074"/>
                  <a:pt x="2038350" y="180975"/>
                </a:cubicBezTo>
                <a:cubicBezTo>
                  <a:pt x="2036514" y="195055"/>
                  <a:pt x="2028541" y="208294"/>
                  <a:pt x="2019300" y="219075"/>
                </a:cubicBezTo>
                <a:cubicBezTo>
                  <a:pt x="1950290" y="299586"/>
                  <a:pt x="1771490" y="255140"/>
                  <a:pt x="1714500" y="257175"/>
                </a:cubicBezTo>
                <a:lnTo>
                  <a:pt x="1495425" y="247650"/>
                </a:lnTo>
                <a:cubicBezTo>
                  <a:pt x="1360979" y="240383"/>
                  <a:pt x="1402342" y="251547"/>
                  <a:pt x="1333500" y="228600"/>
                </a:cubicBezTo>
                <a:lnTo>
                  <a:pt x="866775" y="238125"/>
                </a:lnTo>
                <a:cubicBezTo>
                  <a:pt x="260283" y="254227"/>
                  <a:pt x="455610" y="228827"/>
                  <a:pt x="190500" y="266700"/>
                </a:cubicBezTo>
                <a:cubicBezTo>
                  <a:pt x="152036" y="290740"/>
                  <a:pt x="117494" y="315678"/>
                  <a:pt x="76200" y="333375"/>
                </a:cubicBezTo>
                <a:cubicBezTo>
                  <a:pt x="66972" y="337330"/>
                  <a:pt x="57150" y="339725"/>
                  <a:pt x="47625" y="342900"/>
                </a:cubicBezTo>
                <a:cubicBezTo>
                  <a:pt x="38100" y="352425"/>
                  <a:pt x="25733" y="359779"/>
                  <a:pt x="19050" y="371475"/>
                </a:cubicBezTo>
                <a:cubicBezTo>
                  <a:pt x="12555" y="382841"/>
                  <a:pt x="13121" y="396988"/>
                  <a:pt x="9525" y="409575"/>
                </a:cubicBezTo>
                <a:cubicBezTo>
                  <a:pt x="6767" y="419229"/>
                  <a:pt x="3175" y="428625"/>
                  <a:pt x="0" y="438150"/>
                </a:cubicBezTo>
                <a:lnTo>
                  <a:pt x="9525" y="561975"/>
                </a:lnTo>
              </a:path>
            </a:pathLst>
          </a:custGeom>
          <a:noFill/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011606718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19A8D34A-4B48-B616-7C87-F6DB9F524155}"/>
              </a:ext>
            </a:extLst>
          </p:cNvPr>
          <p:cNvGrpSpPr/>
          <p:nvPr/>
        </p:nvGrpSpPr>
        <p:grpSpPr>
          <a:xfrm>
            <a:off x="873512" y="2522498"/>
            <a:ext cx="897229" cy="786759"/>
            <a:chOff x="4032104" y="989068"/>
            <a:chExt cx="410615" cy="410615"/>
          </a:xfrm>
        </p:grpSpPr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4BB67DD9-E246-613E-D969-BEAA5B6FF13D}"/>
                </a:ext>
              </a:extLst>
            </p:cNvPr>
            <p:cNvSpPr/>
            <p:nvPr/>
          </p:nvSpPr>
          <p:spPr>
            <a:xfrm>
              <a:off x="4032104" y="1183570"/>
              <a:ext cx="389004" cy="194502"/>
            </a:xfrm>
            <a:custGeom>
              <a:avLst/>
              <a:gdLst>
                <a:gd name="connsiteX0" fmla="*/ 425003 w 850007"/>
                <a:gd name="connsiteY0" fmla="*/ 372676 h 372676"/>
                <a:gd name="connsiteX1" fmla="*/ 850006 w 850007"/>
                <a:gd name="connsiteY1" fmla="*/ 0 h 372676"/>
                <a:gd name="connsiteX2" fmla="*/ 450503 w 850007"/>
                <a:gd name="connsiteY2" fmla="*/ 0 h 372676"/>
                <a:gd name="connsiteX3" fmla="*/ 0 w 850007"/>
                <a:gd name="connsiteY3" fmla="*/ 0 h 372676"/>
                <a:gd name="connsiteX4" fmla="*/ 425003 w 850007"/>
                <a:gd name="connsiteY4" fmla="*/ 372676 h 37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007" h="372676" extrusionOk="0">
                  <a:moveTo>
                    <a:pt x="425003" y="372676"/>
                  </a:moveTo>
                  <a:cubicBezTo>
                    <a:pt x="629908" y="372944"/>
                    <a:pt x="820369" y="206899"/>
                    <a:pt x="850006" y="0"/>
                  </a:cubicBezTo>
                  <a:cubicBezTo>
                    <a:pt x="756144" y="47211"/>
                    <a:pt x="600643" y="-46627"/>
                    <a:pt x="450503" y="0"/>
                  </a:cubicBezTo>
                  <a:cubicBezTo>
                    <a:pt x="300363" y="46627"/>
                    <a:pt x="178261" y="-34838"/>
                    <a:pt x="0" y="0"/>
                  </a:cubicBezTo>
                  <a:cubicBezTo>
                    <a:pt x="57184" y="241157"/>
                    <a:pt x="207852" y="424584"/>
                    <a:pt x="425003" y="372676"/>
                  </a:cubicBezTo>
                  <a:close/>
                </a:path>
              </a:pathLst>
            </a:custGeom>
            <a:noFill/>
            <a:ln w="762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13596985">
                    <a:custGeom>
                      <a:avLst/>
                      <a:gdLst>
                        <a:gd name="connsiteX0" fmla="*/ 194502 w 389004"/>
                        <a:gd name="connsiteY0" fmla="*/ 194502 h 194502"/>
                        <a:gd name="connsiteX1" fmla="*/ 389004 w 389004"/>
                        <a:gd name="connsiteY1" fmla="*/ 0 h 194502"/>
                        <a:gd name="connsiteX2" fmla="*/ 0 w 389004"/>
                        <a:gd name="connsiteY2" fmla="*/ 0 h 194502"/>
                        <a:gd name="connsiteX3" fmla="*/ 194502 w 389004"/>
                        <a:gd name="connsiteY3" fmla="*/ 194502 h 19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9004" h="194502">
                          <a:moveTo>
                            <a:pt x="194502" y="194502"/>
                          </a:moveTo>
                          <a:cubicBezTo>
                            <a:pt x="301923" y="194502"/>
                            <a:pt x="389004" y="107421"/>
                            <a:pt x="389004" y="0"/>
                          </a:cubicBezTo>
                          <a:lnTo>
                            <a:pt x="0" y="0"/>
                          </a:lnTo>
                          <a:cubicBezTo>
                            <a:pt x="0" y="107421"/>
                            <a:pt x="87082" y="194502"/>
                            <a:pt x="194502" y="194502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AC649893-AC05-2CC1-E5BC-A2558268F452}"/>
                </a:ext>
              </a:extLst>
            </p:cNvPr>
            <p:cNvSpPr/>
            <p:nvPr/>
          </p:nvSpPr>
          <p:spPr>
            <a:xfrm>
              <a:off x="4118549" y="1378072"/>
              <a:ext cx="216113" cy="21611"/>
            </a:xfrm>
            <a:custGeom>
              <a:avLst/>
              <a:gdLst>
                <a:gd name="connsiteX0" fmla="*/ 0 w 472225"/>
                <a:gd name="connsiteY0" fmla="*/ 0 h 41408"/>
                <a:gd name="connsiteX1" fmla="*/ 472225 w 472225"/>
                <a:gd name="connsiteY1" fmla="*/ 0 h 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225" h="41408" extrusionOk="0">
                  <a:moveTo>
                    <a:pt x="0" y="0"/>
                  </a:moveTo>
                  <a:cubicBezTo>
                    <a:pt x="111382" y="-4364"/>
                    <a:pt x="373537" y="18206"/>
                    <a:pt x="472225" y="0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857955715">
                    <a:custGeom>
                      <a:avLst/>
                      <a:gdLst>
                        <a:gd name="connsiteX0" fmla="*/ 0 w 216113"/>
                        <a:gd name="connsiteY0" fmla="*/ 0 h 21611"/>
                        <a:gd name="connsiteX1" fmla="*/ 216113 w 216113"/>
                        <a:gd name="connsiteY1" fmla="*/ 0 h 21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6113" h="21611">
                          <a:moveTo>
                            <a:pt x="0" y="0"/>
                          </a:moveTo>
                          <a:lnTo>
                            <a:pt x="21611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3C235F19-F447-9904-C66F-C8F0B172E437}"/>
                </a:ext>
              </a:extLst>
            </p:cNvPr>
            <p:cNvSpPr/>
            <p:nvPr/>
          </p:nvSpPr>
          <p:spPr>
            <a:xfrm>
              <a:off x="4388691" y="1053902"/>
              <a:ext cx="54028" cy="129668"/>
            </a:xfrm>
            <a:custGeom>
              <a:avLst/>
              <a:gdLst>
                <a:gd name="connsiteX0" fmla="*/ 0 w 118056"/>
                <a:gd name="connsiteY0" fmla="*/ 248450 h 248450"/>
                <a:gd name="connsiteX1" fmla="*/ 118056 w 118056"/>
                <a:gd name="connsiteY1" fmla="*/ 0 h 24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056" h="248450" extrusionOk="0">
                  <a:moveTo>
                    <a:pt x="0" y="248450"/>
                  </a:moveTo>
                  <a:cubicBezTo>
                    <a:pt x="41040" y="153366"/>
                    <a:pt x="81648" y="95221"/>
                    <a:pt x="118056" y="0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53104888">
                    <a:custGeom>
                      <a:avLst/>
                      <a:gdLst>
                        <a:gd name="connsiteX0" fmla="*/ 0 w 54028"/>
                        <a:gd name="connsiteY0" fmla="*/ 129668 h 129668"/>
                        <a:gd name="connsiteX1" fmla="*/ 54028 w 54028"/>
                        <a:gd name="connsiteY1" fmla="*/ 0 h 1296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4028" h="129668">
                          <a:moveTo>
                            <a:pt x="0" y="129668"/>
                          </a:moveTo>
                          <a:lnTo>
                            <a:pt x="540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980E9BEA-B89B-AF57-4702-835563DBA402}"/>
                </a:ext>
              </a:extLst>
            </p:cNvPr>
            <p:cNvSpPr/>
            <p:nvPr/>
          </p:nvSpPr>
          <p:spPr>
            <a:xfrm>
              <a:off x="4312957" y="989068"/>
              <a:ext cx="21776" cy="108056"/>
            </a:xfrm>
            <a:custGeom>
              <a:avLst/>
              <a:gdLst>
                <a:gd name="connsiteX0" fmla="*/ 12011 w 47582"/>
                <a:gd name="connsiteY0" fmla="*/ 0 h 207041"/>
                <a:gd name="connsiteX1" fmla="*/ 47426 w 47582"/>
                <a:gd name="connsiteY1" fmla="*/ 56314 h 207041"/>
                <a:gd name="connsiteX2" fmla="*/ 205 w 47582"/>
                <a:gd name="connsiteY2" fmla="*/ 139959 h 207041"/>
                <a:gd name="connsiteX3" fmla="*/ 34676 w 47582"/>
                <a:gd name="connsiteY3" fmla="*/ 207042 h 20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82" h="207041" extrusionOk="0">
                  <a:moveTo>
                    <a:pt x="12011" y="0"/>
                  </a:moveTo>
                  <a:cubicBezTo>
                    <a:pt x="18489" y="10782"/>
                    <a:pt x="44620" y="23028"/>
                    <a:pt x="47426" y="56314"/>
                  </a:cubicBezTo>
                  <a:cubicBezTo>
                    <a:pt x="38370" y="82911"/>
                    <a:pt x="-3028" y="106445"/>
                    <a:pt x="205" y="139959"/>
                  </a:cubicBezTo>
                  <a:cubicBezTo>
                    <a:pt x="-5730" y="168512"/>
                    <a:pt x="20942" y="192342"/>
                    <a:pt x="34676" y="207042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7955868">
                    <a:custGeom>
                      <a:avLst/>
                      <a:gdLst>
                        <a:gd name="connsiteX0" fmla="*/ 5497 w 21776"/>
                        <a:gd name="connsiteY0" fmla="*/ 0 h 108056"/>
                        <a:gd name="connsiteX1" fmla="*/ 21705 w 21776"/>
                        <a:gd name="connsiteY1" fmla="*/ 29391 h 108056"/>
                        <a:gd name="connsiteX2" fmla="*/ 94 w 21776"/>
                        <a:gd name="connsiteY2" fmla="*/ 73046 h 108056"/>
                        <a:gd name="connsiteX3" fmla="*/ 15870 w 21776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776" h="108056">
                          <a:moveTo>
                            <a:pt x="5497" y="0"/>
                          </a:moveTo>
                          <a:cubicBezTo>
                            <a:pt x="11332" y="2161"/>
                            <a:pt x="22786" y="11454"/>
                            <a:pt x="21705" y="29391"/>
                          </a:cubicBezTo>
                          <a:cubicBezTo>
                            <a:pt x="20409" y="47329"/>
                            <a:pt x="1607" y="55325"/>
                            <a:pt x="94" y="73046"/>
                          </a:cubicBezTo>
                          <a:cubicBezTo>
                            <a:pt x="-987" y="89903"/>
                            <a:pt x="7442" y="99844"/>
                            <a:pt x="15870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AA1120E5-1BE9-DC98-C627-EDCCA83B59FB}"/>
                </a:ext>
              </a:extLst>
            </p:cNvPr>
            <p:cNvSpPr/>
            <p:nvPr/>
          </p:nvSpPr>
          <p:spPr>
            <a:xfrm>
              <a:off x="4205078" y="989068"/>
              <a:ext cx="21413" cy="108056"/>
            </a:xfrm>
            <a:custGeom>
              <a:avLst/>
              <a:gdLst>
                <a:gd name="connsiteX0" fmla="*/ 11622 w 46789"/>
                <a:gd name="connsiteY0" fmla="*/ 0 h 207041"/>
                <a:gd name="connsiteX1" fmla="*/ 46568 w 46789"/>
                <a:gd name="connsiteY1" fmla="*/ 56314 h 207041"/>
                <a:gd name="connsiteX2" fmla="*/ 290 w 46789"/>
                <a:gd name="connsiteY2" fmla="*/ 139959 h 207041"/>
                <a:gd name="connsiteX3" fmla="*/ 34290 w 46789"/>
                <a:gd name="connsiteY3" fmla="*/ 207042 h 20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89" h="207041" extrusionOk="0">
                  <a:moveTo>
                    <a:pt x="11622" y="0"/>
                  </a:moveTo>
                  <a:cubicBezTo>
                    <a:pt x="24971" y="6691"/>
                    <a:pt x="46322" y="23279"/>
                    <a:pt x="46568" y="56314"/>
                  </a:cubicBezTo>
                  <a:cubicBezTo>
                    <a:pt x="44643" y="88622"/>
                    <a:pt x="3567" y="99740"/>
                    <a:pt x="290" y="139959"/>
                  </a:cubicBezTo>
                  <a:cubicBezTo>
                    <a:pt x="-890" y="175090"/>
                    <a:pt x="20396" y="191425"/>
                    <a:pt x="34290" y="207042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01232133">
                    <a:custGeom>
                      <a:avLst/>
                      <a:gdLst>
                        <a:gd name="connsiteX0" fmla="*/ 5319 w 21413"/>
                        <a:gd name="connsiteY0" fmla="*/ 0 h 108056"/>
                        <a:gd name="connsiteX1" fmla="*/ 21312 w 21413"/>
                        <a:gd name="connsiteY1" fmla="*/ 29391 h 108056"/>
                        <a:gd name="connsiteX2" fmla="*/ 133 w 21413"/>
                        <a:gd name="connsiteY2" fmla="*/ 73046 h 108056"/>
                        <a:gd name="connsiteX3" fmla="*/ 15693 w 21413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413" h="108056">
                          <a:moveTo>
                            <a:pt x="5319" y="0"/>
                          </a:moveTo>
                          <a:cubicBezTo>
                            <a:pt x="11154" y="2161"/>
                            <a:pt x="22608" y="11454"/>
                            <a:pt x="21312" y="29391"/>
                          </a:cubicBezTo>
                          <a:cubicBezTo>
                            <a:pt x="20231" y="47329"/>
                            <a:pt x="1213" y="55325"/>
                            <a:pt x="133" y="73046"/>
                          </a:cubicBezTo>
                          <a:cubicBezTo>
                            <a:pt x="-1164" y="89903"/>
                            <a:pt x="7264" y="99844"/>
                            <a:pt x="15693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D4DFF222-B103-6EA0-C094-3667567914B2}"/>
                </a:ext>
              </a:extLst>
            </p:cNvPr>
            <p:cNvSpPr/>
            <p:nvPr/>
          </p:nvSpPr>
          <p:spPr>
            <a:xfrm>
              <a:off x="4096844" y="989068"/>
              <a:ext cx="21776" cy="108056"/>
            </a:xfrm>
            <a:custGeom>
              <a:avLst/>
              <a:gdLst>
                <a:gd name="connsiteX0" fmla="*/ 12011 w 47582"/>
                <a:gd name="connsiteY0" fmla="*/ 0 h 207041"/>
                <a:gd name="connsiteX1" fmla="*/ 47426 w 47582"/>
                <a:gd name="connsiteY1" fmla="*/ 56314 h 207041"/>
                <a:gd name="connsiteX2" fmla="*/ 205 w 47582"/>
                <a:gd name="connsiteY2" fmla="*/ 139959 h 207041"/>
                <a:gd name="connsiteX3" fmla="*/ 35148 w 47582"/>
                <a:gd name="connsiteY3" fmla="*/ 207042 h 20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82" h="207041" extrusionOk="0">
                  <a:moveTo>
                    <a:pt x="12011" y="0"/>
                  </a:moveTo>
                  <a:cubicBezTo>
                    <a:pt x="17785" y="3086"/>
                    <a:pt x="49950" y="19641"/>
                    <a:pt x="47426" y="56314"/>
                  </a:cubicBezTo>
                  <a:cubicBezTo>
                    <a:pt x="44205" y="100310"/>
                    <a:pt x="5045" y="106941"/>
                    <a:pt x="205" y="139959"/>
                  </a:cubicBezTo>
                  <a:cubicBezTo>
                    <a:pt x="2846" y="171606"/>
                    <a:pt x="19951" y="186403"/>
                    <a:pt x="35148" y="207042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65037373">
                    <a:custGeom>
                      <a:avLst/>
                      <a:gdLst>
                        <a:gd name="connsiteX0" fmla="*/ 5497 w 21776"/>
                        <a:gd name="connsiteY0" fmla="*/ 0 h 108056"/>
                        <a:gd name="connsiteX1" fmla="*/ 21705 w 21776"/>
                        <a:gd name="connsiteY1" fmla="*/ 29391 h 108056"/>
                        <a:gd name="connsiteX2" fmla="*/ 94 w 21776"/>
                        <a:gd name="connsiteY2" fmla="*/ 73046 h 108056"/>
                        <a:gd name="connsiteX3" fmla="*/ 16086 w 21776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776" h="108056">
                          <a:moveTo>
                            <a:pt x="5497" y="0"/>
                          </a:moveTo>
                          <a:cubicBezTo>
                            <a:pt x="11332" y="2161"/>
                            <a:pt x="22786" y="11454"/>
                            <a:pt x="21705" y="29391"/>
                          </a:cubicBezTo>
                          <a:cubicBezTo>
                            <a:pt x="20409" y="47329"/>
                            <a:pt x="1607" y="55325"/>
                            <a:pt x="94" y="73046"/>
                          </a:cubicBezTo>
                          <a:cubicBezTo>
                            <a:pt x="-987" y="89903"/>
                            <a:pt x="7442" y="99844"/>
                            <a:pt x="16086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5B536EE5-846E-03BD-4840-900B74C34FDE}"/>
              </a:ext>
            </a:extLst>
          </p:cNvPr>
          <p:cNvGrpSpPr/>
          <p:nvPr/>
        </p:nvGrpSpPr>
        <p:grpSpPr>
          <a:xfrm>
            <a:off x="2467430" y="1465716"/>
            <a:ext cx="1204684" cy="1872569"/>
            <a:chOff x="-2801256" y="3145367"/>
            <a:chExt cx="957942" cy="1064380"/>
          </a:xfrm>
        </p:grpSpPr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56250652-3BFF-85EA-AA01-D28E93D4F57B}"/>
                </a:ext>
              </a:extLst>
            </p:cNvPr>
            <p:cNvSpPr/>
            <p:nvPr/>
          </p:nvSpPr>
          <p:spPr>
            <a:xfrm>
              <a:off x="-2801256" y="3145367"/>
              <a:ext cx="425752" cy="478971"/>
            </a:xfrm>
            <a:custGeom>
              <a:avLst/>
              <a:gdLst>
                <a:gd name="connsiteX0" fmla="*/ 0 w 535415"/>
                <a:gd name="connsiteY0" fmla="*/ 0 h 842656"/>
                <a:gd name="connsiteX1" fmla="*/ 0 w 535415"/>
                <a:gd name="connsiteY1" fmla="*/ 327700 h 842656"/>
                <a:gd name="connsiteX2" fmla="*/ 0 w 535415"/>
                <a:gd name="connsiteY2" fmla="*/ 655399 h 842656"/>
                <a:gd name="connsiteX3" fmla="*/ 133853 w 535415"/>
                <a:gd name="connsiteY3" fmla="*/ 842656 h 842656"/>
                <a:gd name="connsiteX4" fmla="*/ 401561 w 535415"/>
                <a:gd name="connsiteY4" fmla="*/ 842656 h 842656"/>
                <a:gd name="connsiteX5" fmla="*/ 535415 w 535415"/>
                <a:gd name="connsiteY5" fmla="*/ 655399 h 842656"/>
                <a:gd name="connsiteX6" fmla="*/ 535415 w 535415"/>
                <a:gd name="connsiteY6" fmla="*/ 347361 h 842656"/>
                <a:gd name="connsiteX7" fmla="*/ 535415 w 535415"/>
                <a:gd name="connsiteY7" fmla="*/ 0 h 84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15" h="842656" extrusionOk="0">
                  <a:moveTo>
                    <a:pt x="0" y="0"/>
                  </a:moveTo>
                  <a:cubicBezTo>
                    <a:pt x="25975" y="151430"/>
                    <a:pt x="-35706" y="260704"/>
                    <a:pt x="0" y="327700"/>
                  </a:cubicBezTo>
                  <a:cubicBezTo>
                    <a:pt x="35706" y="394696"/>
                    <a:pt x="-17026" y="512168"/>
                    <a:pt x="0" y="655399"/>
                  </a:cubicBezTo>
                  <a:cubicBezTo>
                    <a:pt x="-13703" y="751075"/>
                    <a:pt x="59662" y="844134"/>
                    <a:pt x="133853" y="842656"/>
                  </a:cubicBezTo>
                  <a:cubicBezTo>
                    <a:pt x="263561" y="826893"/>
                    <a:pt x="274228" y="873789"/>
                    <a:pt x="401561" y="842656"/>
                  </a:cubicBezTo>
                  <a:cubicBezTo>
                    <a:pt x="460280" y="821141"/>
                    <a:pt x="515461" y="755969"/>
                    <a:pt x="535415" y="655399"/>
                  </a:cubicBezTo>
                  <a:cubicBezTo>
                    <a:pt x="514793" y="546316"/>
                    <a:pt x="550035" y="476889"/>
                    <a:pt x="535415" y="347361"/>
                  </a:cubicBezTo>
                  <a:cubicBezTo>
                    <a:pt x="520795" y="217833"/>
                    <a:pt x="553407" y="106717"/>
                    <a:pt x="535415" y="0"/>
                  </a:cubicBezTo>
                </a:path>
              </a:pathLst>
            </a:custGeom>
            <a:noFill/>
            <a:ln w="1524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447190713">
                    <a:custGeom>
                      <a:avLst/>
                      <a:gdLst>
                        <a:gd name="connsiteX0" fmla="*/ 0 w 425752"/>
                        <a:gd name="connsiteY0" fmla="*/ 0 h 478971"/>
                        <a:gd name="connsiteX1" fmla="*/ 0 w 425752"/>
                        <a:gd name="connsiteY1" fmla="*/ 372533 h 478971"/>
                        <a:gd name="connsiteX2" fmla="*/ 106438 w 425752"/>
                        <a:gd name="connsiteY2" fmla="*/ 478971 h 478971"/>
                        <a:gd name="connsiteX3" fmla="*/ 319314 w 425752"/>
                        <a:gd name="connsiteY3" fmla="*/ 478971 h 478971"/>
                        <a:gd name="connsiteX4" fmla="*/ 425752 w 425752"/>
                        <a:gd name="connsiteY4" fmla="*/ 372533 h 478971"/>
                        <a:gd name="connsiteX5" fmla="*/ 425752 w 425752"/>
                        <a:gd name="connsiteY5" fmla="*/ 0 h 4789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5752" h="478971">
                          <a:moveTo>
                            <a:pt x="0" y="0"/>
                          </a:moveTo>
                          <a:lnTo>
                            <a:pt x="0" y="372533"/>
                          </a:lnTo>
                          <a:cubicBezTo>
                            <a:pt x="0" y="431074"/>
                            <a:pt x="47897" y="478971"/>
                            <a:pt x="106438" y="478971"/>
                          </a:cubicBezTo>
                          <a:lnTo>
                            <a:pt x="319314" y="478971"/>
                          </a:lnTo>
                          <a:cubicBezTo>
                            <a:pt x="378100" y="478971"/>
                            <a:pt x="425752" y="431319"/>
                            <a:pt x="425752" y="372533"/>
                          </a:cubicBezTo>
                          <a:lnTo>
                            <a:pt x="425752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1CFBC16E-1BBB-3BEA-4044-F3FCFD0B4C95}"/>
                </a:ext>
              </a:extLst>
            </p:cNvPr>
            <p:cNvSpPr/>
            <p:nvPr/>
          </p:nvSpPr>
          <p:spPr>
            <a:xfrm>
              <a:off x="-2588380" y="3145367"/>
              <a:ext cx="53219" cy="1064380"/>
            </a:xfrm>
            <a:custGeom>
              <a:avLst/>
              <a:gdLst>
                <a:gd name="connsiteX0" fmla="*/ 0 w 66927"/>
                <a:gd name="connsiteY0" fmla="*/ 0 h 1872569"/>
                <a:gd name="connsiteX1" fmla="*/ 0 w 66927"/>
                <a:gd name="connsiteY1" fmla="*/ 468143 h 1872569"/>
                <a:gd name="connsiteX2" fmla="*/ 0 w 66927"/>
                <a:gd name="connsiteY2" fmla="*/ 898834 h 1872569"/>
                <a:gd name="connsiteX3" fmla="*/ 0 w 66927"/>
                <a:gd name="connsiteY3" fmla="*/ 1329525 h 1872569"/>
                <a:gd name="connsiteX4" fmla="*/ 0 w 66927"/>
                <a:gd name="connsiteY4" fmla="*/ 1872570 h 18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27" h="1872569" extrusionOk="0">
                  <a:moveTo>
                    <a:pt x="0" y="0"/>
                  </a:moveTo>
                  <a:cubicBezTo>
                    <a:pt x="15152" y="202199"/>
                    <a:pt x="-38889" y="258823"/>
                    <a:pt x="0" y="468143"/>
                  </a:cubicBezTo>
                  <a:cubicBezTo>
                    <a:pt x="38889" y="677463"/>
                    <a:pt x="-22079" y="791699"/>
                    <a:pt x="0" y="898834"/>
                  </a:cubicBezTo>
                  <a:cubicBezTo>
                    <a:pt x="22079" y="1005969"/>
                    <a:pt x="-19523" y="1134207"/>
                    <a:pt x="0" y="1329525"/>
                  </a:cubicBezTo>
                  <a:cubicBezTo>
                    <a:pt x="19523" y="1524843"/>
                    <a:pt x="-14731" y="1694311"/>
                    <a:pt x="0" y="1872570"/>
                  </a:cubicBezTo>
                </a:path>
              </a:pathLst>
            </a:custGeom>
            <a:noFill/>
            <a:ln w="1524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59822873">
                    <a:custGeom>
                      <a:avLst/>
                      <a:gdLst>
                        <a:gd name="connsiteX0" fmla="*/ 0 w 53219"/>
                        <a:gd name="connsiteY0" fmla="*/ 0 h 1064380"/>
                        <a:gd name="connsiteX1" fmla="*/ 0 w 53219"/>
                        <a:gd name="connsiteY1" fmla="*/ 1064381 h 1064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3219" h="1064380">
                          <a:moveTo>
                            <a:pt x="0" y="0"/>
                          </a:moveTo>
                          <a:lnTo>
                            <a:pt x="0" y="106438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C8B9C410-762F-8064-D9E5-AE05ADA29E37}"/>
                </a:ext>
              </a:extLst>
            </p:cNvPr>
            <p:cNvSpPr/>
            <p:nvPr/>
          </p:nvSpPr>
          <p:spPr>
            <a:xfrm>
              <a:off x="-2109409" y="3145367"/>
              <a:ext cx="266095" cy="1064380"/>
            </a:xfrm>
            <a:custGeom>
              <a:avLst/>
              <a:gdLst>
                <a:gd name="connsiteX0" fmla="*/ 334634 w 334634"/>
                <a:gd name="connsiteY0" fmla="*/ 1217171 h 1872569"/>
                <a:gd name="connsiteX1" fmla="*/ 334634 w 334634"/>
                <a:gd name="connsiteY1" fmla="*/ 811447 h 1872569"/>
                <a:gd name="connsiteX2" fmla="*/ 334634 w 334634"/>
                <a:gd name="connsiteY2" fmla="*/ 417895 h 1872569"/>
                <a:gd name="connsiteX3" fmla="*/ 334634 w 334634"/>
                <a:gd name="connsiteY3" fmla="*/ 0 h 1872569"/>
                <a:gd name="connsiteX4" fmla="*/ 0 w 334634"/>
                <a:gd name="connsiteY4" fmla="*/ 468142 h 1872569"/>
                <a:gd name="connsiteX5" fmla="*/ 0 w 334634"/>
                <a:gd name="connsiteY5" fmla="*/ 1029912 h 1872569"/>
                <a:gd name="connsiteX6" fmla="*/ 133853 w 334634"/>
                <a:gd name="connsiteY6" fmla="*/ 1217171 h 1872569"/>
                <a:gd name="connsiteX7" fmla="*/ 334634 w 334634"/>
                <a:gd name="connsiteY7" fmla="*/ 1217171 h 1872569"/>
                <a:gd name="connsiteX8" fmla="*/ 334634 w 334634"/>
                <a:gd name="connsiteY8" fmla="*/ 1217171 h 1872569"/>
                <a:gd name="connsiteX9" fmla="*/ 334634 w 334634"/>
                <a:gd name="connsiteY9" fmla="*/ 1544871 h 1872569"/>
                <a:gd name="connsiteX10" fmla="*/ 334634 w 334634"/>
                <a:gd name="connsiteY10" fmla="*/ 1872570 h 18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634" h="1872569" extrusionOk="0">
                  <a:moveTo>
                    <a:pt x="334634" y="1217171"/>
                  </a:moveTo>
                  <a:cubicBezTo>
                    <a:pt x="326982" y="1114041"/>
                    <a:pt x="344507" y="962707"/>
                    <a:pt x="334634" y="811447"/>
                  </a:cubicBezTo>
                  <a:cubicBezTo>
                    <a:pt x="324761" y="660187"/>
                    <a:pt x="358516" y="497435"/>
                    <a:pt x="334634" y="417895"/>
                  </a:cubicBezTo>
                  <a:cubicBezTo>
                    <a:pt x="310752" y="338355"/>
                    <a:pt x="346794" y="167364"/>
                    <a:pt x="334634" y="0"/>
                  </a:cubicBezTo>
                  <a:cubicBezTo>
                    <a:pt x="131681" y="-10531"/>
                    <a:pt x="8805" y="262497"/>
                    <a:pt x="0" y="468142"/>
                  </a:cubicBezTo>
                  <a:cubicBezTo>
                    <a:pt x="170" y="622214"/>
                    <a:pt x="-23308" y="761463"/>
                    <a:pt x="0" y="1029912"/>
                  </a:cubicBezTo>
                  <a:cubicBezTo>
                    <a:pt x="3558" y="1130255"/>
                    <a:pt x="79794" y="1219207"/>
                    <a:pt x="133853" y="1217171"/>
                  </a:cubicBezTo>
                  <a:cubicBezTo>
                    <a:pt x="188591" y="1213311"/>
                    <a:pt x="283016" y="1233624"/>
                    <a:pt x="334634" y="1217171"/>
                  </a:cubicBezTo>
                  <a:close/>
                  <a:moveTo>
                    <a:pt x="334634" y="1217171"/>
                  </a:moveTo>
                  <a:cubicBezTo>
                    <a:pt x="365018" y="1299815"/>
                    <a:pt x="307740" y="1395461"/>
                    <a:pt x="334634" y="1544871"/>
                  </a:cubicBezTo>
                  <a:cubicBezTo>
                    <a:pt x="361528" y="1694281"/>
                    <a:pt x="330309" y="1800331"/>
                    <a:pt x="334634" y="1872570"/>
                  </a:cubicBezTo>
                </a:path>
              </a:pathLst>
            </a:custGeom>
            <a:noFill/>
            <a:ln w="1524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62320157">
                    <a:custGeom>
                      <a:avLst/>
                      <a:gdLst>
                        <a:gd name="connsiteX0" fmla="*/ 266095 w 266095"/>
                        <a:gd name="connsiteY0" fmla="*/ 691848 h 1064380"/>
                        <a:gd name="connsiteX1" fmla="*/ 266095 w 266095"/>
                        <a:gd name="connsiteY1" fmla="*/ 0 h 1064380"/>
                        <a:gd name="connsiteX2" fmla="*/ 0 w 266095"/>
                        <a:gd name="connsiteY2" fmla="*/ 266095 h 1064380"/>
                        <a:gd name="connsiteX3" fmla="*/ 0 w 266095"/>
                        <a:gd name="connsiteY3" fmla="*/ 585409 h 1064380"/>
                        <a:gd name="connsiteX4" fmla="*/ 106438 w 266095"/>
                        <a:gd name="connsiteY4" fmla="*/ 691848 h 1064380"/>
                        <a:gd name="connsiteX5" fmla="*/ 266095 w 266095"/>
                        <a:gd name="connsiteY5" fmla="*/ 691848 h 1064380"/>
                        <a:gd name="connsiteX6" fmla="*/ 266095 w 266095"/>
                        <a:gd name="connsiteY6" fmla="*/ 691848 h 1064380"/>
                        <a:gd name="connsiteX7" fmla="*/ 266095 w 266095"/>
                        <a:gd name="connsiteY7" fmla="*/ 1064381 h 1064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66095" h="1064380">
                          <a:moveTo>
                            <a:pt x="266095" y="691848"/>
                          </a:moveTo>
                          <a:lnTo>
                            <a:pt x="266095" y="0"/>
                          </a:lnTo>
                          <a:cubicBezTo>
                            <a:pt x="119136" y="0"/>
                            <a:pt x="0" y="119135"/>
                            <a:pt x="0" y="266095"/>
                          </a:cubicBezTo>
                          <a:lnTo>
                            <a:pt x="0" y="585409"/>
                          </a:lnTo>
                          <a:cubicBezTo>
                            <a:pt x="0" y="643950"/>
                            <a:pt x="47897" y="691848"/>
                            <a:pt x="106438" y="691848"/>
                          </a:cubicBezTo>
                          <a:lnTo>
                            <a:pt x="266095" y="691848"/>
                          </a:lnTo>
                          <a:close/>
                          <a:moveTo>
                            <a:pt x="266095" y="691848"/>
                          </a:moveTo>
                          <a:lnTo>
                            <a:pt x="266095" y="106438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720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3AC8A7-011D-8DA0-A760-40A28E032BF5}"/>
              </a:ext>
            </a:extLst>
          </p:cNvPr>
          <p:cNvGrpSpPr/>
          <p:nvPr/>
        </p:nvGrpSpPr>
        <p:grpSpPr>
          <a:xfrm>
            <a:off x="783728" y="8707769"/>
            <a:ext cx="435005" cy="426539"/>
            <a:chOff x="1999861" y="8082795"/>
            <a:chExt cx="435005" cy="426539"/>
          </a:xfrm>
        </p:grpSpPr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03A683F-8940-D5E8-5F8B-B2EE80BC78F8}"/>
                </a:ext>
              </a:extLst>
            </p:cNvPr>
            <p:cNvSpPr/>
            <p:nvPr/>
          </p:nvSpPr>
          <p:spPr>
            <a:xfrm>
              <a:off x="2204131" y="8082795"/>
              <a:ext cx="230735" cy="259178"/>
            </a:xfrm>
            <a:custGeom>
              <a:avLst/>
              <a:gdLst>
                <a:gd name="connsiteX0" fmla="*/ 17413 w 230735"/>
                <a:gd name="connsiteY0" fmla="*/ 0 h 259178"/>
                <a:gd name="connsiteX1" fmla="*/ 230309 w 230735"/>
                <a:gd name="connsiteY1" fmla="*/ 212896 h 259178"/>
                <a:gd name="connsiteX2" fmla="*/ 228269 w 230735"/>
                <a:gd name="connsiteY2" fmla="*/ 254120 h 259178"/>
                <a:gd name="connsiteX3" fmla="*/ 227065 w 230735"/>
                <a:gd name="connsiteY3" fmla="*/ 258482 h 259178"/>
                <a:gd name="connsiteX4" fmla="*/ 201946 w 230735"/>
                <a:gd name="connsiteY4" fmla="*/ 258743 h 259178"/>
                <a:gd name="connsiteX5" fmla="*/ 7686 w 230735"/>
                <a:gd name="connsiteY5" fmla="*/ 256645 h 259178"/>
                <a:gd name="connsiteX6" fmla="*/ 0 w 230735"/>
                <a:gd name="connsiteY6" fmla="*/ 80612 h 259178"/>
                <a:gd name="connsiteX7" fmla="*/ 208 w 230735"/>
                <a:gd name="connsiteY7" fmla="*/ 1254 h 25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735" h="259178">
                  <a:moveTo>
                    <a:pt x="17413" y="0"/>
                  </a:moveTo>
                  <a:cubicBezTo>
                    <a:pt x="135025" y="12454"/>
                    <a:pt x="230238" y="91389"/>
                    <a:pt x="230309" y="212896"/>
                  </a:cubicBezTo>
                  <a:cubicBezTo>
                    <a:pt x="231296" y="226475"/>
                    <a:pt x="230554" y="240324"/>
                    <a:pt x="228269" y="254120"/>
                  </a:cubicBezTo>
                  <a:lnTo>
                    <a:pt x="227065" y="258482"/>
                  </a:lnTo>
                  <a:lnTo>
                    <a:pt x="201946" y="258743"/>
                  </a:lnTo>
                  <a:cubicBezTo>
                    <a:pt x="122248" y="259494"/>
                    <a:pt x="58771" y="259546"/>
                    <a:pt x="7686" y="256645"/>
                  </a:cubicBezTo>
                  <a:cubicBezTo>
                    <a:pt x="5587" y="191679"/>
                    <a:pt x="1513" y="135937"/>
                    <a:pt x="0" y="80612"/>
                  </a:cubicBezTo>
                  <a:lnTo>
                    <a:pt x="208" y="1254"/>
                  </a:lnTo>
                  <a:close/>
                </a:path>
              </a:pathLst>
            </a:cu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B8C9D5A-8F50-5EBD-4762-EA8051F5E255}"/>
                </a:ext>
              </a:extLst>
            </p:cNvPr>
            <p:cNvSpPr/>
            <p:nvPr/>
          </p:nvSpPr>
          <p:spPr>
            <a:xfrm>
              <a:off x="1999861" y="8083542"/>
              <a:ext cx="425792" cy="425792"/>
            </a:xfrm>
            <a:custGeom>
              <a:avLst/>
              <a:gdLst>
                <a:gd name="connsiteX0" fmla="*/ 425792 w 425792"/>
                <a:gd name="connsiteY0" fmla="*/ 212896 h 425792"/>
                <a:gd name="connsiteX1" fmla="*/ 212896 w 425792"/>
                <a:gd name="connsiteY1" fmla="*/ 425792 h 425792"/>
                <a:gd name="connsiteX2" fmla="*/ 0 w 425792"/>
                <a:gd name="connsiteY2" fmla="*/ 212896 h 425792"/>
                <a:gd name="connsiteX3" fmla="*/ 212896 w 425792"/>
                <a:gd name="connsiteY3" fmla="*/ 0 h 425792"/>
                <a:gd name="connsiteX4" fmla="*/ 425792 w 425792"/>
                <a:gd name="connsiteY4" fmla="*/ 212896 h 4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92" h="425792" extrusionOk="0">
                  <a:moveTo>
                    <a:pt x="425792" y="212896"/>
                  </a:moveTo>
                  <a:cubicBezTo>
                    <a:pt x="426621" y="315723"/>
                    <a:pt x="303190" y="435715"/>
                    <a:pt x="212896" y="425792"/>
                  </a:cubicBezTo>
                  <a:cubicBezTo>
                    <a:pt x="91599" y="411145"/>
                    <a:pt x="-11572" y="306805"/>
                    <a:pt x="0" y="212896"/>
                  </a:cubicBezTo>
                  <a:cubicBezTo>
                    <a:pt x="-18175" y="92844"/>
                    <a:pt x="115873" y="-14940"/>
                    <a:pt x="212896" y="0"/>
                  </a:cubicBezTo>
                  <a:cubicBezTo>
                    <a:pt x="328288" y="9880"/>
                    <a:pt x="418304" y="99647"/>
                    <a:pt x="425792" y="212896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809244776">
                    <a:custGeom>
                      <a:avLst/>
                      <a:gdLst>
                        <a:gd name="connsiteX0" fmla="*/ 592667 w 592666"/>
                        <a:gd name="connsiteY0" fmla="*/ 296333 h 592666"/>
                        <a:gd name="connsiteX1" fmla="*/ 296333 w 592666"/>
                        <a:gd name="connsiteY1" fmla="*/ 592667 h 592666"/>
                        <a:gd name="connsiteX2" fmla="*/ 0 w 592666"/>
                        <a:gd name="connsiteY2" fmla="*/ 296333 h 592666"/>
                        <a:gd name="connsiteX3" fmla="*/ 296333 w 592666"/>
                        <a:gd name="connsiteY3" fmla="*/ 0 h 592666"/>
                        <a:gd name="connsiteX4" fmla="*/ 592667 w 592666"/>
                        <a:gd name="connsiteY4" fmla="*/ 296333 h 5926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2666" h="592666">
                          <a:moveTo>
                            <a:pt x="592667" y="296333"/>
                          </a:moveTo>
                          <a:cubicBezTo>
                            <a:pt x="592667" y="459994"/>
                            <a:pt x="459994" y="592667"/>
                            <a:pt x="296333" y="592667"/>
                          </a:cubicBezTo>
                          <a:cubicBezTo>
                            <a:pt x="132673" y="592667"/>
                            <a:pt x="0" y="459994"/>
                            <a:pt x="0" y="296333"/>
                          </a:cubicBezTo>
                          <a:cubicBezTo>
                            <a:pt x="0" y="132673"/>
                            <a:pt x="132673" y="0"/>
                            <a:pt x="296333" y="0"/>
                          </a:cubicBezTo>
                          <a:cubicBezTo>
                            <a:pt x="459994" y="0"/>
                            <a:pt x="592667" y="132673"/>
                            <a:pt x="592667" y="296333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D5F8DD4F-C178-DF85-3E63-F75738638F24}"/>
                </a:ext>
              </a:extLst>
            </p:cNvPr>
            <p:cNvSpPr/>
            <p:nvPr/>
          </p:nvSpPr>
          <p:spPr>
            <a:xfrm>
              <a:off x="2199644" y="8195582"/>
              <a:ext cx="112672" cy="150229"/>
            </a:xfrm>
            <a:custGeom>
              <a:avLst/>
              <a:gdLst>
                <a:gd name="connsiteX0" fmla="*/ 0 w 112672"/>
                <a:gd name="connsiteY0" fmla="*/ 0 h 150229"/>
                <a:gd name="connsiteX1" fmla="*/ 0 w 112672"/>
                <a:gd name="connsiteY1" fmla="*/ 150229 h 150229"/>
                <a:gd name="connsiteX2" fmla="*/ 112672 w 112672"/>
                <a:gd name="connsiteY2" fmla="*/ 150229 h 15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72" h="150229" extrusionOk="0">
                  <a:moveTo>
                    <a:pt x="0" y="0"/>
                  </a:moveTo>
                  <a:cubicBezTo>
                    <a:pt x="1597" y="55915"/>
                    <a:pt x="-1947" y="96244"/>
                    <a:pt x="0" y="150229"/>
                  </a:cubicBezTo>
                  <a:cubicBezTo>
                    <a:pt x="26953" y="139684"/>
                    <a:pt x="68780" y="151785"/>
                    <a:pt x="112672" y="15022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218962141">
                    <a:custGeom>
                      <a:avLst/>
                      <a:gdLst>
                        <a:gd name="connsiteX0" fmla="*/ 0 w 133350"/>
                        <a:gd name="connsiteY0" fmla="*/ 0 h 177800"/>
                        <a:gd name="connsiteX1" fmla="*/ 0 w 133350"/>
                        <a:gd name="connsiteY1" fmla="*/ 177800 h 177800"/>
                        <a:gd name="connsiteX2" fmla="*/ 133350 w 133350"/>
                        <a:gd name="connsiteY2" fmla="*/ 177800 h 1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33350" h="177800">
                          <a:moveTo>
                            <a:pt x="0" y="0"/>
                          </a:moveTo>
                          <a:lnTo>
                            <a:pt x="0" y="177800"/>
                          </a:lnTo>
                          <a:lnTo>
                            <a:pt x="133350" y="17780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4670706-5C03-C59D-2B7D-201EC83F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75" y="499578"/>
            <a:ext cx="7689850" cy="847725"/>
          </a:xfrm>
        </p:spPr>
        <p:txBody>
          <a:bodyPr/>
          <a:lstStyle/>
          <a:p>
            <a:r>
              <a:rPr lang="de-DE" dirty="0"/>
              <a:t>   Recipe</a:t>
            </a: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0A88D846-937A-7268-3BD9-6C9095ED13A3}"/>
              </a:ext>
            </a:extLst>
          </p:cNvPr>
          <p:cNvGrpSpPr/>
          <p:nvPr/>
        </p:nvGrpSpPr>
        <p:grpSpPr>
          <a:xfrm>
            <a:off x="896279" y="5152784"/>
            <a:ext cx="2908568" cy="461665"/>
            <a:chOff x="872159" y="7642568"/>
            <a:chExt cx="1995788" cy="461665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BBB69FE9-501A-1344-C42D-2D5E359D3340}"/>
                </a:ext>
              </a:extLst>
            </p:cNvPr>
            <p:cNvSpPr/>
            <p:nvPr/>
          </p:nvSpPr>
          <p:spPr>
            <a:xfrm>
              <a:off x="872159" y="7706980"/>
              <a:ext cx="256914" cy="256914"/>
            </a:xfrm>
            <a:custGeom>
              <a:avLst/>
              <a:gdLst>
                <a:gd name="connsiteX0" fmla="*/ 0 w 256914"/>
                <a:gd name="connsiteY0" fmla="*/ 0 h 256914"/>
                <a:gd name="connsiteX1" fmla="*/ 256914 w 256914"/>
                <a:gd name="connsiteY1" fmla="*/ 0 h 256914"/>
                <a:gd name="connsiteX2" fmla="*/ 256914 w 256914"/>
                <a:gd name="connsiteY2" fmla="*/ 256914 h 256914"/>
                <a:gd name="connsiteX3" fmla="*/ 0 w 256914"/>
                <a:gd name="connsiteY3" fmla="*/ 256914 h 256914"/>
                <a:gd name="connsiteX4" fmla="*/ 0 w 256914"/>
                <a:gd name="connsiteY4" fmla="*/ 0 h 25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914" h="256914" fill="none" extrusionOk="0">
                  <a:moveTo>
                    <a:pt x="0" y="0"/>
                  </a:moveTo>
                  <a:cubicBezTo>
                    <a:pt x="80471" y="-7108"/>
                    <a:pt x="173983" y="12327"/>
                    <a:pt x="256914" y="0"/>
                  </a:cubicBezTo>
                  <a:cubicBezTo>
                    <a:pt x="270593" y="64399"/>
                    <a:pt x="236451" y="156875"/>
                    <a:pt x="256914" y="256914"/>
                  </a:cubicBezTo>
                  <a:cubicBezTo>
                    <a:pt x="195154" y="271290"/>
                    <a:pt x="82648" y="245511"/>
                    <a:pt x="0" y="256914"/>
                  </a:cubicBezTo>
                  <a:cubicBezTo>
                    <a:pt x="-7773" y="136110"/>
                    <a:pt x="19797" y="55297"/>
                    <a:pt x="0" y="0"/>
                  </a:cubicBezTo>
                  <a:close/>
                </a:path>
                <a:path w="256914" h="256914" stroke="0" extrusionOk="0">
                  <a:moveTo>
                    <a:pt x="0" y="0"/>
                  </a:moveTo>
                  <a:cubicBezTo>
                    <a:pt x="71650" y="-11486"/>
                    <a:pt x="197620" y="618"/>
                    <a:pt x="256914" y="0"/>
                  </a:cubicBezTo>
                  <a:cubicBezTo>
                    <a:pt x="267235" y="76358"/>
                    <a:pt x="237027" y="146575"/>
                    <a:pt x="256914" y="256914"/>
                  </a:cubicBezTo>
                  <a:cubicBezTo>
                    <a:pt x="161399" y="272655"/>
                    <a:pt x="119841" y="239533"/>
                    <a:pt x="0" y="256914"/>
                  </a:cubicBezTo>
                  <a:cubicBezTo>
                    <a:pt x="-30192" y="141109"/>
                    <a:pt x="20011" y="9566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6CF97D57-13A1-0FBB-94E3-439871AFBE88}"/>
                </a:ext>
              </a:extLst>
            </p:cNvPr>
            <p:cNvSpPr txBox="1"/>
            <p:nvPr/>
          </p:nvSpPr>
          <p:spPr>
            <a:xfrm>
              <a:off x="1178847" y="7642568"/>
              <a:ext cx="16891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/>
                <a:t>Starter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0B20D80-C598-8DF2-5856-534D3D0709D6}"/>
              </a:ext>
            </a:extLst>
          </p:cNvPr>
          <p:cNvGrpSpPr/>
          <p:nvPr/>
        </p:nvGrpSpPr>
        <p:grpSpPr>
          <a:xfrm>
            <a:off x="896279" y="5724285"/>
            <a:ext cx="3246496" cy="461665"/>
            <a:chOff x="921933" y="8214070"/>
            <a:chExt cx="2227666" cy="461665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CC15908A-616C-9D02-BBAC-C0B282EB3A7B}"/>
                </a:ext>
              </a:extLst>
            </p:cNvPr>
            <p:cNvSpPr/>
            <p:nvPr/>
          </p:nvSpPr>
          <p:spPr>
            <a:xfrm>
              <a:off x="921933" y="8278482"/>
              <a:ext cx="256914" cy="256914"/>
            </a:xfrm>
            <a:custGeom>
              <a:avLst/>
              <a:gdLst>
                <a:gd name="connsiteX0" fmla="*/ 0 w 256914"/>
                <a:gd name="connsiteY0" fmla="*/ 0 h 256914"/>
                <a:gd name="connsiteX1" fmla="*/ 256914 w 256914"/>
                <a:gd name="connsiteY1" fmla="*/ 0 h 256914"/>
                <a:gd name="connsiteX2" fmla="*/ 256914 w 256914"/>
                <a:gd name="connsiteY2" fmla="*/ 256914 h 256914"/>
                <a:gd name="connsiteX3" fmla="*/ 0 w 256914"/>
                <a:gd name="connsiteY3" fmla="*/ 256914 h 256914"/>
                <a:gd name="connsiteX4" fmla="*/ 0 w 256914"/>
                <a:gd name="connsiteY4" fmla="*/ 0 h 25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914" h="256914" fill="none" extrusionOk="0">
                  <a:moveTo>
                    <a:pt x="0" y="0"/>
                  </a:moveTo>
                  <a:cubicBezTo>
                    <a:pt x="80471" y="-7108"/>
                    <a:pt x="173983" y="12327"/>
                    <a:pt x="256914" y="0"/>
                  </a:cubicBezTo>
                  <a:cubicBezTo>
                    <a:pt x="270593" y="64399"/>
                    <a:pt x="236451" y="156875"/>
                    <a:pt x="256914" y="256914"/>
                  </a:cubicBezTo>
                  <a:cubicBezTo>
                    <a:pt x="195154" y="271290"/>
                    <a:pt x="82648" y="245511"/>
                    <a:pt x="0" y="256914"/>
                  </a:cubicBezTo>
                  <a:cubicBezTo>
                    <a:pt x="-7773" y="136110"/>
                    <a:pt x="19797" y="55297"/>
                    <a:pt x="0" y="0"/>
                  </a:cubicBezTo>
                  <a:close/>
                </a:path>
                <a:path w="256914" h="256914" stroke="0" extrusionOk="0">
                  <a:moveTo>
                    <a:pt x="0" y="0"/>
                  </a:moveTo>
                  <a:cubicBezTo>
                    <a:pt x="71650" y="-11486"/>
                    <a:pt x="197620" y="618"/>
                    <a:pt x="256914" y="0"/>
                  </a:cubicBezTo>
                  <a:cubicBezTo>
                    <a:pt x="267235" y="76358"/>
                    <a:pt x="237027" y="146575"/>
                    <a:pt x="256914" y="256914"/>
                  </a:cubicBezTo>
                  <a:cubicBezTo>
                    <a:pt x="161399" y="272655"/>
                    <a:pt x="119841" y="239533"/>
                    <a:pt x="0" y="256914"/>
                  </a:cubicBezTo>
                  <a:cubicBezTo>
                    <a:pt x="-30192" y="141109"/>
                    <a:pt x="20011" y="9566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 err="1">
                <a:solidFill>
                  <a:schemeClr val="tx1"/>
                </a:solidFill>
              </a:endParaRP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2F0EB21F-D1B3-39CB-EEBB-924D7BA95204}"/>
                </a:ext>
              </a:extLst>
            </p:cNvPr>
            <p:cNvSpPr txBox="1"/>
            <p:nvPr/>
          </p:nvSpPr>
          <p:spPr>
            <a:xfrm>
              <a:off x="1228620" y="8214070"/>
              <a:ext cx="19209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/>
                <a:t>Dessert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91AC825-5913-15CE-B165-A1AE8E66E646}"/>
              </a:ext>
            </a:extLst>
          </p:cNvPr>
          <p:cNvGrpSpPr/>
          <p:nvPr/>
        </p:nvGrpSpPr>
        <p:grpSpPr>
          <a:xfrm>
            <a:off x="4475199" y="5152783"/>
            <a:ext cx="3470717" cy="461665"/>
            <a:chOff x="4603479" y="7703515"/>
            <a:chExt cx="2381521" cy="461665"/>
          </a:xfrm>
        </p:grpSpPr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8803DE8-5AF4-8611-E17F-A16CC7F32865}"/>
                </a:ext>
              </a:extLst>
            </p:cNvPr>
            <p:cNvSpPr/>
            <p:nvPr/>
          </p:nvSpPr>
          <p:spPr>
            <a:xfrm>
              <a:off x="4603479" y="7767927"/>
              <a:ext cx="256914" cy="256914"/>
            </a:xfrm>
            <a:custGeom>
              <a:avLst/>
              <a:gdLst>
                <a:gd name="connsiteX0" fmla="*/ 0 w 256914"/>
                <a:gd name="connsiteY0" fmla="*/ 0 h 256914"/>
                <a:gd name="connsiteX1" fmla="*/ 256914 w 256914"/>
                <a:gd name="connsiteY1" fmla="*/ 0 h 256914"/>
                <a:gd name="connsiteX2" fmla="*/ 256914 w 256914"/>
                <a:gd name="connsiteY2" fmla="*/ 256914 h 256914"/>
                <a:gd name="connsiteX3" fmla="*/ 0 w 256914"/>
                <a:gd name="connsiteY3" fmla="*/ 256914 h 256914"/>
                <a:gd name="connsiteX4" fmla="*/ 0 w 256914"/>
                <a:gd name="connsiteY4" fmla="*/ 0 h 25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914" h="256914" fill="none" extrusionOk="0">
                  <a:moveTo>
                    <a:pt x="0" y="0"/>
                  </a:moveTo>
                  <a:cubicBezTo>
                    <a:pt x="80471" y="-7108"/>
                    <a:pt x="173983" y="12327"/>
                    <a:pt x="256914" y="0"/>
                  </a:cubicBezTo>
                  <a:cubicBezTo>
                    <a:pt x="270593" y="64399"/>
                    <a:pt x="236451" y="156875"/>
                    <a:pt x="256914" y="256914"/>
                  </a:cubicBezTo>
                  <a:cubicBezTo>
                    <a:pt x="195154" y="271290"/>
                    <a:pt x="82648" y="245511"/>
                    <a:pt x="0" y="256914"/>
                  </a:cubicBezTo>
                  <a:cubicBezTo>
                    <a:pt x="-7773" y="136110"/>
                    <a:pt x="19797" y="55297"/>
                    <a:pt x="0" y="0"/>
                  </a:cubicBezTo>
                  <a:close/>
                </a:path>
                <a:path w="256914" h="256914" stroke="0" extrusionOk="0">
                  <a:moveTo>
                    <a:pt x="0" y="0"/>
                  </a:moveTo>
                  <a:cubicBezTo>
                    <a:pt x="71650" y="-11486"/>
                    <a:pt x="197620" y="618"/>
                    <a:pt x="256914" y="0"/>
                  </a:cubicBezTo>
                  <a:cubicBezTo>
                    <a:pt x="267235" y="76358"/>
                    <a:pt x="237027" y="146575"/>
                    <a:pt x="256914" y="256914"/>
                  </a:cubicBezTo>
                  <a:cubicBezTo>
                    <a:pt x="161399" y="272655"/>
                    <a:pt x="119841" y="239533"/>
                    <a:pt x="0" y="256914"/>
                  </a:cubicBezTo>
                  <a:cubicBezTo>
                    <a:pt x="-30192" y="141109"/>
                    <a:pt x="20011" y="9566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 err="1">
                <a:solidFill>
                  <a:schemeClr val="tx1"/>
                </a:solidFill>
              </a:endParaRP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5F99B655-FD3E-96B6-1E16-DF31768E43E5}"/>
                </a:ext>
              </a:extLst>
            </p:cNvPr>
            <p:cNvSpPr txBox="1"/>
            <p:nvPr/>
          </p:nvSpPr>
          <p:spPr>
            <a:xfrm>
              <a:off x="4910166" y="7703515"/>
              <a:ext cx="20748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/>
                <a:t>Main Meal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D9A8BD8-B9D5-5B7C-6C9F-99AB71AAB09C}"/>
              </a:ext>
            </a:extLst>
          </p:cNvPr>
          <p:cNvGrpSpPr/>
          <p:nvPr/>
        </p:nvGrpSpPr>
        <p:grpSpPr>
          <a:xfrm>
            <a:off x="854423" y="6788217"/>
            <a:ext cx="2414064" cy="461665"/>
            <a:chOff x="879823" y="4754091"/>
            <a:chExt cx="2414064" cy="461665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28A0164-5B27-B831-FCBC-BE8005B0DA67}"/>
                </a:ext>
              </a:extLst>
            </p:cNvPr>
            <p:cNvGrpSpPr/>
            <p:nvPr/>
          </p:nvGrpSpPr>
          <p:grpSpPr>
            <a:xfrm>
              <a:off x="879823" y="4805878"/>
              <a:ext cx="395607" cy="395006"/>
              <a:chOff x="2096421" y="3783826"/>
              <a:chExt cx="617544" cy="616605"/>
            </a:xfrm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5B1D70B2-BECD-1BBC-A496-47D209338E89}"/>
                  </a:ext>
                </a:extLst>
              </p:cNvPr>
              <p:cNvSpPr/>
              <p:nvPr/>
            </p:nvSpPr>
            <p:spPr>
              <a:xfrm>
                <a:off x="2096421" y="3960803"/>
                <a:ext cx="439784" cy="439628"/>
              </a:xfrm>
              <a:custGeom>
                <a:avLst/>
                <a:gdLst>
                  <a:gd name="connsiteX0" fmla="*/ 0 w 439784"/>
                  <a:gd name="connsiteY0" fmla="*/ 439628 h 439628"/>
                  <a:gd name="connsiteX1" fmla="*/ 398446 w 439784"/>
                  <a:gd name="connsiteY1" fmla="*/ 240562 h 439628"/>
                  <a:gd name="connsiteX2" fmla="*/ 398602 w 439784"/>
                  <a:gd name="connsiteY2" fmla="*/ 41339 h 439628"/>
                  <a:gd name="connsiteX3" fmla="*/ 199379 w 439784"/>
                  <a:gd name="connsiteY3" fmla="*/ 41182 h 439628"/>
                  <a:gd name="connsiteX4" fmla="*/ 0 w 439784"/>
                  <a:gd name="connsiteY4" fmla="*/ 439628 h 439628"/>
                  <a:gd name="connsiteX5" fmla="*/ 199379 w 439784"/>
                  <a:gd name="connsiteY5" fmla="*/ 198620 h 439628"/>
                  <a:gd name="connsiteX6" fmla="*/ 135215 w 439784"/>
                  <a:gd name="connsiteY6" fmla="*/ 134768 h 439628"/>
                  <a:gd name="connsiteX7" fmla="*/ 409088 w 439784"/>
                  <a:gd name="connsiteY7" fmla="*/ 229920 h 439628"/>
                  <a:gd name="connsiteX8" fmla="*/ 332090 w 439784"/>
                  <a:gd name="connsiteY8" fmla="*/ 152922 h 43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9784" h="439628" extrusionOk="0">
                    <a:moveTo>
                      <a:pt x="0" y="439628"/>
                    </a:moveTo>
                    <a:cubicBezTo>
                      <a:pt x="-3642" y="429120"/>
                      <a:pt x="323177" y="336881"/>
                      <a:pt x="398446" y="240562"/>
                    </a:cubicBezTo>
                    <a:cubicBezTo>
                      <a:pt x="458160" y="172636"/>
                      <a:pt x="444800" y="86651"/>
                      <a:pt x="398602" y="41339"/>
                    </a:cubicBezTo>
                    <a:cubicBezTo>
                      <a:pt x="365727" y="-7566"/>
                      <a:pt x="252780" y="-13570"/>
                      <a:pt x="199379" y="41182"/>
                    </a:cubicBezTo>
                    <a:cubicBezTo>
                      <a:pt x="109549" y="131012"/>
                      <a:pt x="1" y="439628"/>
                      <a:pt x="0" y="439628"/>
                    </a:cubicBezTo>
                    <a:close/>
                    <a:moveTo>
                      <a:pt x="199379" y="198620"/>
                    </a:moveTo>
                    <a:cubicBezTo>
                      <a:pt x="170516" y="178432"/>
                      <a:pt x="168462" y="159271"/>
                      <a:pt x="135215" y="134768"/>
                    </a:cubicBezTo>
                    <a:moveTo>
                      <a:pt x="409088" y="229920"/>
                    </a:moveTo>
                    <a:cubicBezTo>
                      <a:pt x="384380" y="217364"/>
                      <a:pt x="357844" y="172600"/>
                      <a:pt x="332090" y="152922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214696962">
                      <a:custGeom>
                        <a:avLst/>
                        <a:gdLst>
                          <a:gd name="connsiteX0" fmla="*/ 0 w 439784"/>
                          <a:gd name="connsiteY0" fmla="*/ 439628 h 439628"/>
                          <a:gd name="connsiteX1" fmla="*/ 398446 w 439784"/>
                          <a:gd name="connsiteY1" fmla="*/ 240562 h 439628"/>
                          <a:gd name="connsiteX2" fmla="*/ 398602 w 439784"/>
                          <a:gd name="connsiteY2" fmla="*/ 41339 h 439628"/>
                          <a:gd name="connsiteX3" fmla="*/ 199379 w 439784"/>
                          <a:gd name="connsiteY3" fmla="*/ 41182 h 439628"/>
                          <a:gd name="connsiteX4" fmla="*/ 0 w 439784"/>
                          <a:gd name="connsiteY4" fmla="*/ 439628 h 439628"/>
                          <a:gd name="connsiteX5" fmla="*/ 199379 w 439784"/>
                          <a:gd name="connsiteY5" fmla="*/ 198620 h 439628"/>
                          <a:gd name="connsiteX6" fmla="*/ 135215 w 439784"/>
                          <a:gd name="connsiteY6" fmla="*/ 134768 h 439628"/>
                          <a:gd name="connsiteX7" fmla="*/ 409088 w 439784"/>
                          <a:gd name="connsiteY7" fmla="*/ 229920 h 439628"/>
                          <a:gd name="connsiteX8" fmla="*/ 332090 w 439784"/>
                          <a:gd name="connsiteY8" fmla="*/ 152922 h 4396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39784" h="439628">
                            <a:moveTo>
                              <a:pt x="0" y="439628"/>
                            </a:moveTo>
                            <a:cubicBezTo>
                              <a:pt x="0" y="439628"/>
                              <a:pt x="308929" y="330079"/>
                              <a:pt x="398446" y="240562"/>
                            </a:cubicBezTo>
                            <a:cubicBezTo>
                              <a:pt x="453502" y="185590"/>
                              <a:pt x="453574" y="96395"/>
                              <a:pt x="398602" y="41339"/>
                            </a:cubicBezTo>
                            <a:cubicBezTo>
                              <a:pt x="343631" y="-13719"/>
                              <a:pt x="254436" y="-13788"/>
                              <a:pt x="199379" y="41182"/>
                            </a:cubicBezTo>
                            <a:cubicBezTo>
                              <a:pt x="109549" y="131012"/>
                              <a:pt x="0" y="439628"/>
                              <a:pt x="0" y="439628"/>
                            </a:cubicBezTo>
                            <a:close/>
                            <a:moveTo>
                              <a:pt x="199379" y="198620"/>
                            </a:moveTo>
                            <a:lnTo>
                              <a:pt x="135215" y="134768"/>
                            </a:lnTo>
                            <a:moveTo>
                              <a:pt x="409088" y="229920"/>
                            </a:moveTo>
                            <a:lnTo>
                              <a:pt x="332090" y="152922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BA237CDA-EC6F-5C01-5C3B-E45684EBEE03}"/>
                  </a:ext>
                </a:extLst>
              </p:cNvPr>
              <p:cNvSpPr/>
              <p:nvPr/>
            </p:nvSpPr>
            <p:spPr>
              <a:xfrm>
                <a:off x="2494867" y="3940325"/>
                <a:ext cx="219098" cy="125199"/>
              </a:xfrm>
              <a:custGeom>
                <a:avLst/>
                <a:gdLst>
                  <a:gd name="connsiteX0" fmla="*/ 219098 w 219098"/>
                  <a:gd name="connsiteY0" fmla="*/ 62600 h 125199"/>
                  <a:gd name="connsiteX1" fmla="*/ 109549 w 219098"/>
                  <a:gd name="connsiteY1" fmla="*/ 0 h 125199"/>
                  <a:gd name="connsiteX2" fmla="*/ 0 w 219098"/>
                  <a:gd name="connsiteY2" fmla="*/ 62600 h 125199"/>
                  <a:gd name="connsiteX3" fmla="*/ 109549 w 219098"/>
                  <a:gd name="connsiteY3" fmla="*/ 125199 h 125199"/>
                  <a:gd name="connsiteX4" fmla="*/ 219098 w 219098"/>
                  <a:gd name="connsiteY4" fmla="*/ 62600 h 12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98" h="125199" extrusionOk="0">
                    <a:moveTo>
                      <a:pt x="219098" y="62600"/>
                    </a:moveTo>
                    <a:cubicBezTo>
                      <a:pt x="203281" y="52404"/>
                      <a:pt x="172000" y="5966"/>
                      <a:pt x="109549" y="0"/>
                    </a:cubicBezTo>
                    <a:cubicBezTo>
                      <a:pt x="58218" y="0"/>
                      <a:pt x="0" y="62600"/>
                      <a:pt x="0" y="62600"/>
                    </a:cubicBezTo>
                    <a:cubicBezTo>
                      <a:pt x="16506" y="64113"/>
                      <a:pt x="31695" y="116522"/>
                      <a:pt x="109549" y="125199"/>
                    </a:cubicBezTo>
                    <a:cubicBezTo>
                      <a:pt x="177470" y="125198"/>
                      <a:pt x="219099" y="62600"/>
                      <a:pt x="219098" y="626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901957378">
                      <a:custGeom>
                        <a:avLst/>
                        <a:gdLst>
                          <a:gd name="connsiteX0" fmla="*/ 219098 w 219098"/>
                          <a:gd name="connsiteY0" fmla="*/ 62600 h 125199"/>
                          <a:gd name="connsiteX1" fmla="*/ 109549 w 219098"/>
                          <a:gd name="connsiteY1" fmla="*/ 0 h 125199"/>
                          <a:gd name="connsiteX2" fmla="*/ 0 w 219098"/>
                          <a:gd name="connsiteY2" fmla="*/ 62600 h 125199"/>
                          <a:gd name="connsiteX3" fmla="*/ 109549 w 219098"/>
                          <a:gd name="connsiteY3" fmla="*/ 125199 h 125199"/>
                          <a:gd name="connsiteX4" fmla="*/ 219098 w 219098"/>
                          <a:gd name="connsiteY4" fmla="*/ 62600 h 1251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9098" h="125199">
                            <a:moveTo>
                              <a:pt x="219098" y="62600"/>
                            </a:moveTo>
                            <a:cubicBezTo>
                              <a:pt x="219098" y="62600"/>
                              <a:pt x="177470" y="0"/>
                              <a:pt x="109549" y="0"/>
                            </a:cubicBezTo>
                            <a:cubicBezTo>
                              <a:pt x="58218" y="0"/>
                              <a:pt x="0" y="62600"/>
                              <a:pt x="0" y="62600"/>
                            </a:cubicBezTo>
                            <a:cubicBezTo>
                              <a:pt x="0" y="62600"/>
                              <a:pt x="41629" y="125199"/>
                              <a:pt x="109549" y="125199"/>
                            </a:cubicBezTo>
                            <a:cubicBezTo>
                              <a:pt x="177470" y="125199"/>
                              <a:pt x="219098" y="62600"/>
                              <a:pt x="219098" y="6260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9" name="Freihandform: Form 78">
                <a:extLst>
                  <a:ext uri="{FF2B5EF4-FFF2-40B4-BE49-F238E27FC236}">
                    <a16:creationId xmlns:a16="http://schemas.microsoft.com/office/drawing/2014/main" id="{3610C1CA-9370-CEA3-BC2E-44C3E0E43F5D}"/>
                  </a:ext>
                </a:extLst>
              </p:cNvPr>
              <p:cNvSpPr/>
              <p:nvPr/>
            </p:nvSpPr>
            <p:spPr>
              <a:xfrm>
                <a:off x="2432267" y="3783826"/>
                <a:ext cx="125199" cy="219098"/>
              </a:xfrm>
              <a:custGeom>
                <a:avLst/>
                <a:gdLst>
                  <a:gd name="connsiteX0" fmla="*/ 62600 w 125199"/>
                  <a:gd name="connsiteY0" fmla="*/ 0 h 219098"/>
                  <a:gd name="connsiteX1" fmla="*/ 0 w 125199"/>
                  <a:gd name="connsiteY1" fmla="*/ 109549 h 219098"/>
                  <a:gd name="connsiteX2" fmla="*/ 62600 w 125199"/>
                  <a:gd name="connsiteY2" fmla="*/ 219098 h 219098"/>
                  <a:gd name="connsiteX3" fmla="*/ 125199 w 125199"/>
                  <a:gd name="connsiteY3" fmla="*/ 109549 h 219098"/>
                  <a:gd name="connsiteX4" fmla="*/ 62600 w 125199"/>
                  <a:gd name="connsiteY4" fmla="*/ 0 h 21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99" h="219098" extrusionOk="0">
                    <a:moveTo>
                      <a:pt x="62600" y="0"/>
                    </a:moveTo>
                    <a:cubicBezTo>
                      <a:pt x="69253" y="-8605"/>
                      <a:pt x="7580" y="37523"/>
                      <a:pt x="0" y="109549"/>
                    </a:cubicBezTo>
                    <a:cubicBezTo>
                      <a:pt x="0" y="177470"/>
                      <a:pt x="62600" y="219098"/>
                      <a:pt x="62600" y="219098"/>
                    </a:cubicBezTo>
                    <a:cubicBezTo>
                      <a:pt x="64971" y="211815"/>
                      <a:pt x="112148" y="153788"/>
                      <a:pt x="125199" y="109549"/>
                    </a:cubicBezTo>
                    <a:cubicBezTo>
                      <a:pt x="125200" y="41629"/>
                      <a:pt x="62600" y="-1"/>
                      <a:pt x="6260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790460709">
                      <a:custGeom>
                        <a:avLst/>
                        <a:gdLst>
                          <a:gd name="connsiteX0" fmla="*/ 62600 w 125199"/>
                          <a:gd name="connsiteY0" fmla="*/ 0 h 219098"/>
                          <a:gd name="connsiteX1" fmla="*/ 0 w 125199"/>
                          <a:gd name="connsiteY1" fmla="*/ 109549 h 219098"/>
                          <a:gd name="connsiteX2" fmla="*/ 62600 w 125199"/>
                          <a:gd name="connsiteY2" fmla="*/ 219098 h 219098"/>
                          <a:gd name="connsiteX3" fmla="*/ 125199 w 125199"/>
                          <a:gd name="connsiteY3" fmla="*/ 109549 h 219098"/>
                          <a:gd name="connsiteX4" fmla="*/ 62600 w 125199"/>
                          <a:gd name="connsiteY4" fmla="*/ 0 h 2190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5199" h="219098">
                            <a:moveTo>
                              <a:pt x="62600" y="0"/>
                            </a:moveTo>
                            <a:cubicBezTo>
                              <a:pt x="62600" y="0"/>
                              <a:pt x="0" y="41629"/>
                              <a:pt x="0" y="109549"/>
                            </a:cubicBezTo>
                            <a:cubicBezTo>
                              <a:pt x="0" y="177470"/>
                              <a:pt x="62600" y="219098"/>
                              <a:pt x="62600" y="219098"/>
                            </a:cubicBezTo>
                            <a:cubicBezTo>
                              <a:pt x="62600" y="219098"/>
                              <a:pt x="125199" y="161507"/>
                              <a:pt x="125199" y="109549"/>
                            </a:cubicBezTo>
                            <a:cubicBezTo>
                              <a:pt x="125199" y="41629"/>
                              <a:pt x="62600" y="0"/>
                              <a:pt x="6260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33F49E9C-CA29-84F7-DEB3-685FD152E91A}"/>
                </a:ext>
              </a:extLst>
            </p:cNvPr>
            <p:cNvSpPr txBox="1"/>
            <p:nvPr/>
          </p:nvSpPr>
          <p:spPr>
            <a:xfrm>
              <a:off x="1372908" y="4754091"/>
              <a:ext cx="19209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 err="1"/>
                <a:t>Veggie</a:t>
              </a:r>
              <a:endParaRPr lang="de-DE" sz="2400" dirty="0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93336997-0073-3374-25B6-309D7E66FBDF}"/>
              </a:ext>
            </a:extLst>
          </p:cNvPr>
          <p:cNvGrpSpPr/>
          <p:nvPr/>
        </p:nvGrpSpPr>
        <p:grpSpPr>
          <a:xfrm>
            <a:off x="872897" y="7433992"/>
            <a:ext cx="2293935" cy="461665"/>
            <a:chOff x="908807" y="5400212"/>
            <a:chExt cx="2293935" cy="461665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A213C37C-A5C8-BE98-0F1E-E40D1103D45F}"/>
                </a:ext>
              </a:extLst>
            </p:cNvPr>
            <p:cNvGrpSpPr/>
            <p:nvPr/>
          </p:nvGrpSpPr>
          <p:grpSpPr>
            <a:xfrm>
              <a:off x="908807" y="5451012"/>
              <a:ext cx="366623" cy="366643"/>
              <a:chOff x="3271651" y="3751716"/>
              <a:chExt cx="717426" cy="717465"/>
            </a:xfrm>
          </p:grpSpPr>
          <p:sp>
            <p:nvSpPr>
              <p:cNvPr id="81" name="Freihandform: Form 80">
                <a:extLst>
                  <a:ext uri="{FF2B5EF4-FFF2-40B4-BE49-F238E27FC236}">
                    <a16:creationId xmlns:a16="http://schemas.microsoft.com/office/drawing/2014/main" id="{0460B468-A853-092A-C5E6-31651887AB17}"/>
                  </a:ext>
                </a:extLst>
              </p:cNvPr>
              <p:cNvSpPr/>
              <p:nvPr/>
            </p:nvSpPr>
            <p:spPr>
              <a:xfrm>
                <a:off x="3773864" y="3751754"/>
                <a:ext cx="215213" cy="215213"/>
              </a:xfrm>
              <a:custGeom>
                <a:avLst/>
                <a:gdLst>
                  <a:gd name="connsiteX0" fmla="*/ 0 w 215213"/>
                  <a:gd name="connsiteY0" fmla="*/ 215213 h 215213"/>
                  <a:gd name="connsiteX1" fmla="*/ 215213 w 215213"/>
                  <a:gd name="connsiteY1" fmla="*/ 0 h 215213"/>
                  <a:gd name="connsiteX2" fmla="*/ 0 w 215213"/>
                  <a:gd name="connsiteY2" fmla="*/ 215213 h 215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213" h="215213" extrusionOk="0">
                    <a:moveTo>
                      <a:pt x="0" y="215213"/>
                    </a:moveTo>
                    <a:cubicBezTo>
                      <a:pt x="148247" y="225678"/>
                      <a:pt x="212484" y="147749"/>
                      <a:pt x="215213" y="0"/>
                    </a:cubicBezTo>
                    <a:cubicBezTo>
                      <a:pt x="81629" y="2940"/>
                      <a:pt x="-10611" y="67596"/>
                      <a:pt x="0" y="215213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483465698">
                      <a:custGeom>
                        <a:avLst/>
                        <a:gdLst>
                          <a:gd name="connsiteX0" fmla="*/ 0 w 215213"/>
                          <a:gd name="connsiteY0" fmla="*/ 215213 h 215213"/>
                          <a:gd name="connsiteX1" fmla="*/ 215213 w 215213"/>
                          <a:gd name="connsiteY1" fmla="*/ 0 h 215213"/>
                          <a:gd name="connsiteX2" fmla="*/ 0 w 215213"/>
                          <a:gd name="connsiteY2" fmla="*/ 215213 h 2152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15213" h="215213">
                            <a:moveTo>
                              <a:pt x="0" y="215213"/>
                            </a:moveTo>
                            <a:cubicBezTo>
                              <a:pt x="143476" y="215213"/>
                              <a:pt x="215213" y="143476"/>
                              <a:pt x="215213" y="0"/>
                            </a:cubicBezTo>
                            <a:cubicBezTo>
                              <a:pt x="71738" y="0"/>
                              <a:pt x="0" y="71738"/>
                              <a:pt x="0" y="215213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ED5F76F9-7C26-44CD-1B90-0E6A5378FCF2}"/>
                  </a:ext>
                </a:extLst>
              </p:cNvPr>
              <p:cNvSpPr/>
              <p:nvPr/>
            </p:nvSpPr>
            <p:spPr>
              <a:xfrm>
                <a:off x="3271651" y="3751716"/>
                <a:ext cx="717420" cy="717465"/>
              </a:xfrm>
              <a:custGeom>
                <a:avLst/>
                <a:gdLst>
                  <a:gd name="connsiteX0" fmla="*/ 552788 w 717420"/>
                  <a:gd name="connsiteY0" fmla="*/ 57070 h 717465"/>
                  <a:gd name="connsiteX1" fmla="*/ 57070 w 717420"/>
                  <a:gd name="connsiteY1" fmla="*/ 164677 h 717465"/>
                  <a:gd name="connsiteX2" fmla="*/ 164677 w 717420"/>
                  <a:gd name="connsiteY2" fmla="*/ 660395 h 717465"/>
                  <a:gd name="connsiteX3" fmla="*/ 660395 w 717420"/>
                  <a:gd name="connsiteY3" fmla="*/ 552789 h 717465"/>
                  <a:gd name="connsiteX4" fmla="*/ 660395 w 717420"/>
                  <a:gd name="connsiteY4" fmla="*/ 164677 h 717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7420" h="717465" extrusionOk="0">
                    <a:moveTo>
                      <a:pt x="552788" y="57070"/>
                    </a:moveTo>
                    <a:cubicBezTo>
                      <a:pt x="387169" y="-37275"/>
                      <a:pt x="211006" y="-2918"/>
                      <a:pt x="57070" y="164677"/>
                    </a:cubicBezTo>
                    <a:cubicBezTo>
                      <a:pt x="-42739" y="317946"/>
                      <a:pt x="-12810" y="541008"/>
                      <a:pt x="164677" y="660395"/>
                    </a:cubicBezTo>
                    <a:cubicBezTo>
                      <a:pt x="338437" y="768376"/>
                      <a:pt x="556510" y="744221"/>
                      <a:pt x="660395" y="552789"/>
                    </a:cubicBezTo>
                    <a:cubicBezTo>
                      <a:pt x="734925" y="430099"/>
                      <a:pt x="748738" y="294034"/>
                      <a:pt x="660395" y="164677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102647725">
                      <a:custGeom>
                        <a:avLst/>
                        <a:gdLst>
                          <a:gd name="connsiteX0" fmla="*/ 552788 w 717420"/>
                          <a:gd name="connsiteY0" fmla="*/ 57070 h 717465"/>
                          <a:gd name="connsiteX1" fmla="*/ 57070 w 717420"/>
                          <a:gd name="connsiteY1" fmla="*/ 164677 h 717465"/>
                          <a:gd name="connsiteX2" fmla="*/ 164677 w 717420"/>
                          <a:gd name="connsiteY2" fmla="*/ 660395 h 717465"/>
                          <a:gd name="connsiteX3" fmla="*/ 660395 w 717420"/>
                          <a:gd name="connsiteY3" fmla="*/ 552789 h 717465"/>
                          <a:gd name="connsiteX4" fmla="*/ 660395 w 717420"/>
                          <a:gd name="connsiteY4" fmla="*/ 164677 h 7174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17420" h="717465">
                            <a:moveTo>
                              <a:pt x="552788" y="57070"/>
                            </a:moveTo>
                            <a:cubicBezTo>
                              <a:pt x="386184" y="-50104"/>
                              <a:pt x="164244" y="-1927"/>
                              <a:pt x="57070" y="164677"/>
                            </a:cubicBezTo>
                            <a:cubicBezTo>
                              <a:pt x="-50104" y="331281"/>
                              <a:pt x="-1927" y="553219"/>
                              <a:pt x="164677" y="660395"/>
                            </a:cubicBezTo>
                            <a:cubicBezTo>
                              <a:pt x="331280" y="767568"/>
                              <a:pt x="553222" y="719393"/>
                              <a:pt x="660395" y="552789"/>
                            </a:cubicBezTo>
                            <a:cubicBezTo>
                              <a:pt x="736429" y="434590"/>
                              <a:pt x="736429" y="282875"/>
                              <a:pt x="660395" y="164677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5DC1D579-047C-16C5-4698-7E3653A937E3}"/>
                  </a:ext>
                </a:extLst>
              </p:cNvPr>
              <p:cNvSpPr/>
              <p:nvPr/>
            </p:nvSpPr>
            <p:spPr>
              <a:xfrm>
                <a:off x="3271699" y="3751754"/>
                <a:ext cx="502164" cy="717377"/>
              </a:xfrm>
              <a:custGeom>
                <a:avLst/>
                <a:gdLst>
                  <a:gd name="connsiteX0" fmla="*/ 0 w 502164"/>
                  <a:gd name="connsiteY0" fmla="*/ 0 h 717377"/>
                  <a:gd name="connsiteX1" fmla="*/ 358689 w 502164"/>
                  <a:gd name="connsiteY1" fmla="*/ 717378 h 717377"/>
                  <a:gd name="connsiteX2" fmla="*/ 502164 w 502164"/>
                  <a:gd name="connsiteY2" fmla="*/ 215213 h 71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2164" h="717377" extrusionOk="0">
                    <a:moveTo>
                      <a:pt x="0" y="0"/>
                    </a:moveTo>
                    <a:cubicBezTo>
                      <a:pt x="245226" y="190818"/>
                      <a:pt x="312607" y="381662"/>
                      <a:pt x="358689" y="717378"/>
                    </a:cubicBezTo>
                    <a:cubicBezTo>
                      <a:pt x="387333" y="478846"/>
                      <a:pt x="413750" y="378735"/>
                      <a:pt x="502164" y="215213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432860866">
                      <a:custGeom>
                        <a:avLst/>
                        <a:gdLst>
                          <a:gd name="connsiteX0" fmla="*/ 0 w 502164"/>
                          <a:gd name="connsiteY0" fmla="*/ 0 h 717377"/>
                          <a:gd name="connsiteX1" fmla="*/ 358689 w 502164"/>
                          <a:gd name="connsiteY1" fmla="*/ 717378 h 717377"/>
                          <a:gd name="connsiteX2" fmla="*/ 502164 w 502164"/>
                          <a:gd name="connsiteY2" fmla="*/ 215213 h 7173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02164" h="717377">
                            <a:moveTo>
                              <a:pt x="0" y="0"/>
                            </a:moveTo>
                            <a:cubicBezTo>
                              <a:pt x="219146" y="174820"/>
                              <a:pt x="350321" y="437170"/>
                              <a:pt x="358689" y="717378"/>
                            </a:cubicBezTo>
                            <a:cubicBezTo>
                              <a:pt x="390971" y="472752"/>
                              <a:pt x="412492" y="376623"/>
                              <a:pt x="502164" y="215213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1DC87261-F06A-A06A-71A6-63A608A0DD8D}"/>
                </a:ext>
              </a:extLst>
            </p:cNvPr>
            <p:cNvSpPr txBox="1"/>
            <p:nvPr/>
          </p:nvSpPr>
          <p:spPr>
            <a:xfrm>
              <a:off x="1372908" y="5400212"/>
              <a:ext cx="182983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/>
                <a:t>Vegan</a:t>
              </a: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4D584E0D-7F94-803A-686A-101205CE326B}"/>
              </a:ext>
            </a:extLst>
          </p:cNvPr>
          <p:cNvGrpSpPr/>
          <p:nvPr/>
        </p:nvGrpSpPr>
        <p:grpSpPr>
          <a:xfrm>
            <a:off x="3874978" y="6794335"/>
            <a:ext cx="2207749" cy="461665"/>
            <a:chOff x="1086138" y="6039764"/>
            <a:chExt cx="2207749" cy="461665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7802E757-45F0-6BDC-BA3B-0FBC394F8D02}"/>
                </a:ext>
              </a:extLst>
            </p:cNvPr>
            <p:cNvGrpSpPr/>
            <p:nvPr/>
          </p:nvGrpSpPr>
          <p:grpSpPr>
            <a:xfrm>
              <a:off x="1086138" y="6076918"/>
              <a:ext cx="189292" cy="378585"/>
              <a:chOff x="1042186" y="6076918"/>
              <a:chExt cx="189292" cy="378585"/>
            </a:xfrm>
          </p:grpSpPr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ECE1C59A-7E8B-DD0E-6AEE-AB558C81D249}"/>
                  </a:ext>
                </a:extLst>
              </p:cNvPr>
              <p:cNvSpPr/>
              <p:nvPr/>
            </p:nvSpPr>
            <p:spPr>
              <a:xfrm>
                <a:off x="1061115" y="6076918"/>
                <a:ext cx="151434" cy="18929"/>
              </a:xfrm>
              <a:custGeom>
                <a:avLst/>
                <a:gdLst>
                  <a:gd name="connsiteX0" fmla="*/ 0 w 151434"/>
                  <a:gd name="connsiteY0" fmla="*/ 0 h 18929"/>
                  <a:gd name="connsiteX1" fmla="*/ 151434 w 151434"/>
                  <a:gd name="connsiteY1" fmla="*/ 0 h 1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434" h="18929" extrusionOk="0">
                    <a:moveTo>
                      <a:pt x="0" y="0"/>
                    </a:moveTo>
                    <a:cubicBezTo>
                      <a:pt x="46903" y="-2990"/>
                      <a:pt x="95295" y="5937"/>
                      <a:pt x="151434" y="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890159225">
                      <a:custGeom>
                        <a:avLst/>
                        <a:gdLst>
                          <a:gd name="connsiteX0" fmla="*/ 0 w 296333"/>
                          <a:gd name="connsiteY0" fmla="*/ 0 h 37041"/>
                          <a:gd name="connsiteX1" fmla="*/ 296333 w 296333"/>
                          <a:gd name="connsiteY1" fmla="*/ 0 h 370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96333" h="37041">
                            <a:moveTo>
                              <a:pt x="0" y="0"/>
                            </a:moveTo>
                            <a:lnTo>
                              <a:pt x="296333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b="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AD087DBA-0A60-E731-0979-52DA3A346618}"/>
                  </a:ext>
                </a:extLst>
              </p:cNvPr>
              <p:cNvSpPr/>
              <p:nvPr/>
            </p:nvSpPr>
            <p:spPr>
              <a:xfrm>
                <a:off x="1042186" y="6076918"/>
                <a:ext cx="189292" cy="378585"/>
              </a:xfrm>
              <a:custGeom>
                <a:avLst/>
                <a:gdLst>
                  <a:gd name="connsiteX0" fmla="*/ 37858 w 189292"/>
                  <a:gd name="connsiteY0" fmla="*/ 0 h 378585"/>
                  <a:gd name="connsiteX1" fmla="*/ 37858 w 189292"/>
                  <a:gd name="connsiteY1" fmla="*/ 52793 h 378585"/>
                  <a:gd name="connsiteX2" fmla="*/ 25137 w 189292"/>
                  <a:gd name="connsiteY2" fmla="*/ 94797 h 378585"/>
                  <a:gd name="connsiteX3" fmla="*/ 12720 w 189292"/>
                  <a:gd name="connsiteY3" fmla="*/ 113424 h 378585"/>
                  <a:gd name="connsiteX4" fmla="*/ 0 w 189292"/>
                  <a:gd name="connsiteY4" fmla="*/ 155446 h 378585"/>
                  <a:gd name="connsiteX5" fmla="*/ 0 w 189292"/>
                  <a:gd name="connsiteY5" fmla="*/ 340726 h 378585"/>
                  <a:gd name="connsiteX6" fmla="*/ 37858 w 189292"/>
                  <a:gd name="connsiteY6" fmla="*/ 378585 h 378585"/>
                  <a:gd name="connsiteX7" fmla="*/ 151433 w 189292"/>
                  <a:gd name="connsiteY7" fmla="*/ 378585 h 378585"/>
                  <a:gd name="connsiteX8" fmla="*/ 189292 w 189292"/>
                  <a:gd name="connsiteY8" fmla="*/ 340726 h 378585"/>
                  <a:gd name="connsiteX9" fmla="*/ 189292 w 189292"/>
                  <a:gd name="connsiteY9" fmla="*/ 155428 h 378585"/>
                  <a:gd name="connsiteX10" fmla="*/ 176572 w 189292"/>
                  <a:gd name="connsiteY10" fmla="*/ 113424 h 378585"/>
                  <a:gd name="connsiteX11" fmla="*/ 164154 w 189292"/>
                  <a:gd name="connsiteY11" fmla="*/ 94797 h 378585"/>
                  <a:gd name="connsiteX12" fmla="*/ 151433 w 189292"/>
                  <a:gd name="connsiteY12" fmla="*/ 52774 h 378585"/>
                  <a:gd name="connsiteX13" fmla="*/ 151433 w 189292"/>
                  <a:gd name="connsiteY13" fmla="*/ 0 h 378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9292" h="378585" extrusionOk="0">
                    <a:moveTo>
                      <a:pt x="37858" y="0"/>
                    </a:moveTo>
                    <a:cubicBezTo>
                      <a:pt x="39765" y="21607"/>
                      <a:pt x="36219" y="31445"/>
                      <a:pt x="37858" y="52793"/>
                    </a:cubicBezTo>
                    <a:cubicBezTo>
                      <a:pt x="38835" y="68637"/>
                      <a:pt x="34780" y="82342"/>
                      <a:pt x="25137" y="94797"/>
                    </a:cubicBezTo>
                    <a:cubicBezTo>
                      <a:pt x="21664" y="102878"/>
                      <a:pt x="15466" y="108370"/>
                      <a:pt x="12720" y="113424"/>
                    </a:cubicBezTo>
                    <a:cubicBezTo>
                      <a:pt x="7208" y="126524"/>
                      <a:pt x="2028" y="141491"/>
                      <a:pt x="0" y="155446"/>
                    </a:cubicBezTo>
                    <a:cubicBezTo>
                      <a:pt x="18958" y="207662"/>
                      <a:pt x="-16406" y="281779"/>
                      <a:pt x="0" y="340726"/>
                    </a:cubicBezTo>
                    <a:cubicBezTo>
                      <a:pt x="-2674" y="361158"/>
                      <a:pt x="14318" y="381162"/>
                      <a:pt x="37858" y="378585"/>
                    </a:cubicBezTo>
                    <a:cubicBezTo>
                      <a:pt x="70082" y="369947"/>
                      <a:pt x="116063" y="386106"/>
                      <a:pt x="151433" y="378585"/>
                    </a:cubicBezTo>
                    <a:cubicBezTo>
                      <a:pt x="168159" y="376830"/>
                      <a:pt x="183692" y="362251"/>
                      <a:pt x="189292" y="340726"/>
                    </a:cubicBezTo>
                    <a:cubicBezTo>
                      <a:pt x="169418" y="289819"/>
                      <a:pt x="190641" y="194639"/>
                      <a:pt x="189292" y="155428"/>
                    </a:cubicBezTo>
                    <a:cubicBezTo>
                      <a:pt x="191047" y="139828"/>
                      <a:pt x="183197" y="123617"/>
                      <a:pt x="176572" y="113424"/>
                    </a:cubicBezTo>
                    <a:cubicBezTo>
                      <a:pt x="170325" y="105759"/>
                      <a:pt x="168977" y="98610"/>
                      <a:pt x="164154" y="94797"/>
                    </a:cubicBezTo>
                    <a:cubicBezTo>
                      <a:pt x="156822" y="83500"/>
                      <a:pt x="147729" y="66125"/>
                      <a:pt x="151433" y="52774"/>
                    </a:cubicBezTo>
                    <a:cubicBezTo>
                      <a:pt x="149458" y="29041"/>
                      <a:pt x="151465" y="25395"/>
                      <a:pt x="151433" y="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4037983497">
                      <a:custGeom>
                        <a:avLst/>
                        <a:gdLst>
                          <a:gd name="connsiteX0" fmla="*/ 74083 w 370416"/>
                          <a:gd name="connsiteY0" fmla="*/ 0 h 740833"/>
                          <a:gd name="connsiteX1" fmla="*/ 74083 w 370416"/>
                          <a:gd name="connsiteY1" fmla="*/ 103309 h 740833"/>
                          <a:gd name="connsiteX2" fmla="*/ 49191 w 370416"/>
                          <a:gd name="connsiteY2" fmla="*/ 185505 h 740833"/>
                          <a:gd name="connsiteX3" fmla="*/ 24892 w 370416"/>
                          <a:gd name="connsiteY3" fmla="*/ 221954 h 740833"/>
                          <a:gd name="connsiteX4" fmla="*/ 0 w 370416"/>
                          <a:gd name="connsiteY4" fmla="*/ 304186 h 740833"/>
                          <a:gd name="connsiteX5" fmla="*/ 0 w 370416"/>
                          <a:gd name="connsiteY5" fmla="*/ 666750 h 740833"/>
                          <a:gd name="connsiteX6" fmla="*/ 74083 w 370416"/>
                          <a:gd name="connsiteY6" fmla="*/ 740833 h 740833"/>
                          <a:gd name="connsiteX7" fmla="*/ 296333 w 370416"/>
                          <a:gd name="connsiteY7" fmla="*/ 740833 h 740833"/>
                          <a:gd name="connsiteX8" fmla="*/ 370417 w 370416"/>
                          <a:gd name="connsiteY8" fmla="*/ 666750 h 740833"/>
                          <a:gd name="connsiteX9" fmla="*/ 370417 w 370416"/>
                          <a:gd name="connsiteY9" fmla="*/ 304149 h 740833"/>
                          <a:gd name="connsiteX10" fmla="*/ 345525 w 370416"/>
                          <a:gd name="connsiteY10" fmla="*/ 221954 h 740833"/>
                          <a:gd name="connsiteX11" fmla="*/ 321225 w 370416"/>
                          <a:gd name="connsiteY11" fmla="*/ 185505 h 740833"/>
                          <a:gd name="connsiteX12" fmla="*/ 296333 w 370416"/>
                          <a:gd name="connsiteY12" fmla="*/ 103272 h 740833"/>
                          <a:gd name="connsiteX13" fmla="*/ 296333 w 370416"/>
                          <a:gd name="connsiteY13" fmla="*/ 0 h 7408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70416" h="740833">
                            <a:moveTo>
                              <a:pt x="74083" y="0"/>
                            </a:moveTo>
                            <a:lnTo>
                              <a:pt x="74083" y="103309"/>
                            </a:lnTo>
                            <a:cubicBezTo>
                              <a:pt x="74083" y="132564"/>
                              <a:pt x="65422" y="161165"/>
                              <a:pt x="49191" y="185505"/>
                            </a:cubicBezTo>
                            <a:lnTo>
                              <a:pt x="24892" y="221954"/>
                            </a:lnTo>
                            <a:cubicBezTo>
                              <a:pt x="8655" y="246305"/>
                              <a:pt x="-7" y="274918"/>
                              <a:pt x="0" y="304186"/>
                            </a:cubicBezTo>
                            <a:lnTo>
                              <a:pt x="0" y="666750"/>
                            </a:lnTo>
                            <a:cubicBezTo>
                              <a:pt x="0" y="707666"/>
                              <a:pt x="33168" y="740833"/>
                              <a:pt x="74083" y="740833"/>
                            </a:cubicBezTo>
                            <a:lnTo>
                              <a:pt x="296333" y="740833"/>
                            </a:lnTo>
                            <a:cubicBezTo>
                              <a:pt x="337250" y="740833"/>
                              <a:pt x="370417" y="707666"/>
                              <a:pt x="370417" y="666750"/>
                            </a:cubicBezTo>
                            <a:lnTo>
                              <a:pt x="370417" y="304149"/>
                            </a:lnTo>
                            <a:cubicBezTo>
                              <a:pt x="370417" y="274894"/>
                              <a:pt x="361756" y="246294"/>
                              <a:pt x="345525" y="221954"/>
                            </a:cubicBezTo>
                            <a:lnTo>
                              <a:pt x="321225" y="185505"/>
                            </a:lnTo>
                            <a:cubicBezTo>
                              <a:pt x="304990" y="161154"/>
                              <a:pt x="296326" y="132540"/>
                              <a:pt x="296333" y="103272"/>
                            </a:cubicBezTo>
                            <a:lnTo>
                              <a:pt x="296333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b="1" dirty="0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ABCAD7C5-50BA-CADD-75DF-BCB9CB073839}"/>
                  </a:ext>
                </a:extLst>
              </p:cNvPr>
              <p:cNvSpPr/>
              <p:nvPr/>
            </p:nvSpPr>
            <p:spPr>
              <a:xfrm>
                <a:off x="1042186" y="6313489"/>
                <a:ext cx="189292" cy="19021"/>
              </a:xfrm>
              <a:custGeom>
                <a:avLst/>
                <a:gdLst>
                  <a:gd name="connsiteX0" fmla="*/ 0 w 189292"/>
                  <a:gd name="connsiteY0" fmla="*/ 9509 h 19021"/>
                  <a:gd name="connsiteX1" fmla="*/ 94646 w 189292"/>
                  <a:gd name="connsiteY1" fmla="*/ 9509 h 19021"/>
                  <a:gd name="connsiteX2" fmla="*/ 189292 w 189292"/>
                  <a:gd name="connsiteY2" fmla="*/ 9509 h 1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292" h="19021" extrusionOk="0">
                    <a:moveTo>
                      <a:pt x="0" y="9509"/>
                    </a:moveTo>
                    <a:cubicBezTo>
                      <a:pt x="31995" y="-1981"/>
                      <a:pt x="56509" y="-4151"/>
                      <a:pt x="94646" y="9509"/>
                    </a:cubicBezTo>
                    <a:cubicBezTo>
                      <a:pt x="122032" y="16778"/>
                      <a:pt x="149703" y="22561"/>
                      <a:pt x="189292" y="9509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4286119214">
                      <a:custGeom>
                        <a:avLst/>
                        <a:gdLst>
                          <a:gd name="connsiteX0" fmla="*/ 0 w 370416"/>
                          <a:gd name="connsiteY0" fmla="*/ 18608 h 37221"/>
                          <a:gd name="connsiteX1" fmla="*/ 185208 w 370416"/>
                          <a:gd name="connsiteY1" fmla="*/ 18608 h 37221"/>
                          <a:gd name="connsiteX2" fmla="*/ 370417 w 370416"/>
                          <a:gd name="connsiteY2" fmla="*/ 18608 h 372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70416" h="37221">
                            <a:moveTo>
                              <a:pt x="0" y="18608"/>
                            </a:moveTo>
                            <a:cubicBezTo>
                              <a:pt x="59243" y="-6203"/>
                              <a:pt x="125964" y="-6203"/>
                              <a:pt x="185208" y="18608"/>
                            </a:cubicBezTo>
                            <a:cubicBezTo>
                              <a:pt x="244449" y="43426"/>
                              <a:pt x="311176" y="43426"/>
                              <a:pt x="370417" y="18608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b="1"/>
              </a:p>
            </p:txBody>
          </p:sp>
        </p:grp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422E360A-F5F2-CEAC-7082-BC6FD853E750}"/>
                </a:ext>
              </a:extLst>
            </p:cNvPr>
            <p:cNvSpPr txBox="1"/>
            <p:nvPr/>
          </p:nvSpPr>
          <p:spPr>
            <a:xfrm>
              <a:off x="1372908" y="6039764"/>
              <a:ext cx="19209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/>
                <a:t>Lactose</a:t>
              </a:r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E30513DF-54AE-84FB-C282-9FFBE13D13BA}"/>
              </a:ext>
            </a:extLst>
          </p:cNvPr>
          <p:cNvGrpSpPr/>
          <p:nvPr/>
        </p:nvGrpSpPr>
        <p:grpSpPr>
          <a:xfrm>
            <a:off x="3863433" y="7427483"/>
            <a:ext cx="2390913" cy="461665"/>
            <a:chOff x="902974" y="6648482"/>
            <a:chExt cx="2390913" cy="461665"/>
          </a:xfrm>
        </p:grpSpPr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42EFCA82-5133-E814-A521-E8BC7DFF0F52}"/>
                </a:ext>
              </a:extLst>
            </p:cNvPr>
            <p:cNvGrpSpPr/>
            <p:nvPr/>
          </p:nvGrpSpPr>
          <p:grpSpPr>
            <a:xfrm>
              <a:off x="902974" y="6686889"/>
              <a:ext cx="372456" cy="372456"/>
              <a:chOff x="954921" y="6686889"/>
              <a:chExt cx="372456" cy="372456"/>
            </a:xfrm>
          </p:grpSpPr>
          <p:sp>
            <p:nvSpPr>
              <p:cNvPr id="93" name="Freihandform: Form 92">
                <a:extLst>
                  <a:ext uri="{FF2B5EF4-FFF2-40B4-BE49-F238E27FC236}">
                    <a16:creationId xmlns:a16="http://schemas.microsoft.com/office/drawing/2014/main" id="{E5177C18-F295-64FD-9883-6EED2BB4A497}"/>
                  </a:ext>
                </a:extLst>
              </p:cNvPr>
              <p:cNvSpPr/>
              <p:nvPr/>
            </p:nvSpPr>
            <p:spPr>
              <a:xfrm>
                <a:off x="954921" y="6798626"/>
                <a:ext cx="260719" cy="260719"/>
              </a:xfrm>
              <a:custGeom>
                <a:avLst/>
                <a:gdLst>
                  <a:gd name="connsiteX0" fmla="*/ 0 w 260719"/>
                  <a:gd name="connsiteY0" fmla="*/ 260719 h 260719"/>
                  <a:gd name="connsiteX1" fmla="*/ 260719 w 260719"/>
                  <a:gd name="connsiteY1" fmla="*/ 0 h 260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719" h="260719" extrusionOk="0">
                    <a:moveTo>
                      <a:pt x="0" y="260719"/>
                    </a:moveTo>
                    <a:cubicBezTo>
                      <a:pt x="59349" y="157788"/>
                      <a:pt x="201130" y="67872"/>
                      <a:pt x="260719" y="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728259699">
                      <a:custGeom>
                        <a:avLst/>
                        <a:gdLst>
                          <a:gd name="connsiteX0" fmla="*/ 0 w 385233"/>
                          <a:gd name="connsiteY0" fmla="*/ 385233 h 385233"/>
                          <a:gd name="connsiteX1" fmla="*/ 385233 w 385233"/>
                          <a:gd name="connsiteY1" fmla="*/ 0 h 3852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85233" h="385233">
                            <a:moveTo>
                              <a:pt x="0" y="385233"/>
                            </a:moveTo>
                            <a:lnTo>
                              <a:pt x="385233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4" name="Freihandform: Form 93">
                <a:extLst>
                  <a:ext uri="{FF2B5EF4-FFF2-40B4-BE49-F238E27FC236}">
                    <a16:creationId xmlns:a16="http://schemas.microsoft.com/office/drawing/2014/main" id="{02C76B29-5ECC-1730-A045-3607F27F8052}"/>
                  </a:ext>
                </a:extLst>
              </p:cNvPr>
              <p:cNvSpPr/>
              <p:nvPr/>
            </p:nvSpPr>
            <p:spPr>
              <a:xfrm>
                <a:off x="963296" y="6854494"/>
                <a:ext cx="94986" cy="148982"/>
              </a:xfrm>
              <a:custGeom>
                <a:avLst/>
                <a:gdLst>
                  <a:gd name="connsiteX0" fmla="*/ 19000 w 94986"/>
                  <a:gd name="connsiteY0" fmla="*/ 28492 h 148982"/>
                  <a:gd name="connsiteX1" fmla="*/ 47493 w 94986"/>
                  <a:gd name="connsiteY1" fmla="*/ 0 h 148982"/>
                  <a:gd name="connsiteX2" fmla="*/ 75985 w 94986"/>
                  <a:gd name="connsiteY2" fmla="*/ 28492 h 148982"/>
                  <a:gd name="connsiteX3" fmla="*/ 75985 w 94986"/>
                  <a:gd name="connsiteY3" fmla="*/ 120489 h 148982"/>
                  <a:gd name="connsiteX4" fmla="*/ 47493 w 94986"/>
                  <a:gd name="connsiteY4" fmla="*/ 148982 h 148982"/>
                  <a:gd name="connsiteX5" fmla="*/ 19000 w 94986"/>
                  <a:gd name="connsiteY5" fmla="*/ 120489 h 148982"/>
                  <a:gd name="connsiteX6" fmla="*/ 19000 w 94986"/>
                  <a:gd name="connsiteY6" fmla="*/ 28492 h 14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986" h="148982" extrusionOk="0">
                    <a:moveTo>
                      <a:pt x="19000" y="28492"/>
                    </a:moveTo>
                    <a:cubicBezTo>
                      <a:pt x="29768" y="12517"/>
                      <a:pt x="36108" y="12481"/>
                      <a:pt x="47493" y="0"/>
                    </a:cubicBezTo>
                    <a:cubicBezTo>
                      <a:pt x="53712" y="5514"/>
                      <a:pt x="65137" y="19417"/>
                      <a:pt x="75985" y="28492"/>
                    </a:cubicBezTo>
                    <a:cubicBezTo>
                      <a:pt x="102849" y="62049"/>
                      <a:pt x="98857" y="87896"/>
                      <a:pt x="75985" y="120489"/>
                    </a:cubicBezTo>
                    <a:cubicBezTo>
                      <a:pt x="71841" y="128315"/>
                      <a:pt x="58618" y="134572"/>
                      <a:pt x="47493" y="148982"/>
                    </a:cubicBezTo>
                    <a:cubicBezTo>
                      <a:pt x="37234" y="143159"/>
                      <a:pt x="30695" y="130840"/>
                      <a:pt x="19000" y="120489"/>
                    </a:cubicBezTo>
                    <a:cubicBezTo>
                      <a:pt x="-11801" y="91634"/>
                      <a:pt x="-11033" y="58470"/>
                      <a:pt x="19000" y="28492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966288016">
                      <a:custGeom>
                        <a:avLst/>
                        <a:gdLst>
                          <a:gd name="connsiteX0" fmla="*/ 28074 w 140349"/>
                          <a:gd name="connsiteY0" fmla="*/ 42100 h 220133"/>
                          <a:gd name="connsiteX1" fmla="*/ 70175 w 140349"/>
                          <a:gd name="connsiteY1" fmla="*/ 0 h 220133"/>
                          <a:gd name="connsiteX2" fmla="*/ 112275 w 140349"/>
                          <a:gd name="connsiteY2" fmla="*/ 42100 h 220133"/>
                          <a:gd name="connsiteX3" fmla="*/ 112275 w 140349"/>
                          <a:gd name="connsiteY3" fmla="*/ 178033 h 220133"/>
                          <a:gd name="connsiteX4" fmla="*/ 70175 w 140349"/>
                          <a:gd name="connsiteY4" fmla="*/ 220133 h 220133"/>
                          <a:gd name="connsiteX5" fmla="*/ 28074 w 140349"/>
                          <a:gd name="connsiteY5" fmla="*/ 178033 h 220133"/>
                          <a:gd name="connsiteX6" fmla="*/ 28074 w 140349"/>
                          <a:gd name="connsiteY6" fmla="*/ 42100 h 2201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0349" h="220133">
                            <a:moveTo>
                              <a:pt x="28074" y="42100"/>
                            </a:moveTo>
                            <a:lnTo>
                              <a:pt x="70175" y="0"/>
                            </a:lnTo>
                            <a:lnTo>
                              <a:pt x="112275" y="42100"/>
                            </a:lnTo>
                            <a:cubicBezTo>
                              <a:pt x="149708" y="79680"/>
                              <a:pt x="149708" y="140453"/>
                              <a:pt x="112275" y="178033"/>
                            </a:cubicBezTo>
                            <a:lnTo>
                              <a:pt x="70175" y="220133"/>
                            </a:lnTo>
                            <a:lnTo>
                              <a:pt x="28074" y="178033"/>
                            </a:lnTo>
                            <a:cubicBezTo>
                              <a:pt x="-9358" y="140453"/>
                              <a:pt x="-9358" y="79680"/>
                              <a:pt x="28074" y="4210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5" name="Freihandform: Form 94">
                <a:extLst>
                  <a:ext uri="{FF2B5EF4-FFF2-40B4-BE49-F238E27FC236}">
                    <a16:creationId xmlns:a16="http://schemas.microsoft.com/office/drawing/2014/main" id="{F2F88586-A517-1813-F714-B950963A5E82}"/>
                  </a:ext>
                </a:extLst>
              </p:cNvPr>
              <p:cNvSpPr/>
              <p:nvPr/>
            </p:nvSpPr>
            <p:spPr>
              <a:xfrm>
                <a:off x="1037788" y="6780003"/>
                <a:ext cx="94985" cy="148982"/>
              </a:xfrm>
              <a:custGeom>
                <a:avLst/>
                <a:gdLst>
                  <a:gd name="connsiteX0" fmla="*/ 18999 w 94985"/>
                  <a:gd name="connsiteY0" fmla="*/ 28492 h 148982"/>
                  <a:gd name="connsiteX1" fmla="*/ 47493 w 94985"/>
                  <a:gd name="connsiteY1" fmla="*/ 0 h 148982"/>
                  <a:gd name="connsiteX2" fmla="*/ 75985 w 94985"/>
                  <a:gd name="connsiteY2" fmla="*/ 28492 h 148982"/>
                  <a:gd name="connsiteX3" fmla="*/ 75985 w 94985"/>
                  <a:gd name="connsiteY3" fmla="*/ 120489 h 148982"/>
                  <a:gd name="connsiteX4" fmla="*/ 47493 w 94985"/>
                  <a:gd name="connsiteY4" fmla="*/ 148982 h 148982"/>
                  <a:gd name="connsiteX5" fmla="*/ 18999 w 94985"/>
                  <a:gd name="connsiteY5" fmla="*/ 120489 h 148982"/>
                  <a:gd name="connsiteX6" fmla="*/ 18999 w 94985"/>
                  <a:gd name="connsiteY6" fmla="*/ 28492 h 14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985" h="148982" extrusionOk="0">
                    <a:moveTo>
                      <a:pt x="18999" y="28492"/>
                    </a:moveTo>
                    <a:cubicBezTo>
                      <a:pt x="32352" y="13378"/>
                      <a:pt x="41050" y="8635"/>
                      <a:pt x="47493" y="0"/>
                    </a:cubicBezTo>
                    <a:cubicBezTo>
                      <a:pt x="56824" y="8564"/>
                      <a:pt x="64044" y="21959"/>
                      <a:pt x="75985" y="28492"/>
                    </a:cubicBezTo>
                    <a:cubicBezTo>
                      <a:pt x="99621" y="54395"/>
                      <a:pt x="104320" y="93903"/>
                      <a:pt x="75985" y="120489"/>
                    </a:cubicBezTo>
                    <a:cubicBezTo>
                      <a:pt x="67371" y="131904"/>
                      <a:pt x="53762" y="136975"/>
                      <a:pt x="47493" y="148982"/>
                    </a:cubicBezTo>
                    <a:cubicBezTo>
                      <a:pt x="37722" y="139252"/>
                      <a:pt x="32885" y="133905"/>
                      <a:pt x="18999" y="120489"/>
                    </a:cubicBezTo>
                    <a:cubicBezTo>
                      <a:pt x="-12485" y="98035"/>
                      <a:pt x="-12586" y="50658"/>
                      <a:pt x="18999" y="28492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541371798">
                      <a:custGeom>
                        <a:avLst/>
                        <a:gdLst>
                          <a:gd name="connsiteX0" fmla="*/ 28074 w 140348"/>
                          <a:gd name="connsiteY0" fmla="*/ 42100 h 220133"/>
                          <a:gd name="connsiteX1" fmla="*/ 70175 w 140348"/>
                          <a:gd name="connsiteY1" fmla="*/ 0 h 220133"/>
                          <a:gd name="connsiteX2" fmla="*/ 112275 w 140348"/>
                          <a:gd name="connsiteY2" fmla="*/ 42100 h 220133"/>
                          <a:gd name="connsiteX3" fmla="*/ 112275 w 140348"/>
                          <a:gd name="connsiteY3" fmla="*/ 178033 h 220133"/>
                          <a:gd name="connsiteX4" fmla="*/ 70175 w 140348"/>
                          <a:gd name="connsiteY4" fmla="*/ 220133 h 220133"/>
                          <a:gd name="connsiteX5" fmla="*/ 28074 w 140348"/>
                          <a:gd name="connsiteY5" fmla="*/ 178033 h 220133"/>
                          <a:gd name="connsiteX6" fmla="*/ 28074 w 140348"/>
                          <a:gd name="connsiteY6" fmla="*/ 42100 h 2201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0348" h="220133">
                            <a:moveTo>
                              <a:pt x="28074" y="42100"/>
                            </a:moveTo>
                            <a:lnTo>
                              <a:pt x="70175" y="0"/>
                            </a:lnTo>
                            <a:lnTo>
                              <a:pt x="112275" y="42100"/>
                            </a:lnTo>
                            <a:cubicBezTo>
                              <a:pt x="149706" y="79680"/>
                              <a:pt x="149706" y="140453"/>
                              <a:pt x="112275" y="178033"/>
                            </a:cubicBezTo>
                            <a:lnTo>
                              <a:pt x="70175" y="220133"/>
                            </a:lnTo>
                            <a:lnTo>
                              <a:pt x="28074" y="178033"/>
                            </a:lnTo>
                            <a:cubicBezTo>
                              <a:pt x="-9358" y="140453"/>
                              <a:pt x="-9358" y="79680"/>
                              <a:pt x="28074" y="4210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6" name="Freihandform: Form 95">
                <a:extLst>
                  <a:ext uri="{FF2B5EF4-FFF2-40B4-BE49-F238E27FC236}">
                    <a16:creationId xmlns:a16="http://schemas.microsoft.com/office/drawing/2014/main" id="{6A791DF7-A108-9C32-B26E-73E9B14743A1}"/>
                  </a:ext>
                </a:extLst>
              </p:cNvPr>
              <p:cNvSpPr/>
              <p:nvPr/>
            </p:nvSpPr>
            <p:spPr>
              <a:xfrm>
                <a:off x="1112279" y="6705512"/>
                <a:ext cx="94984" cy="148982"/>
              </a:xfrm>
              <a:custGeom>
                <a:avLst/>
                <a:gdLst>
                  <a:gd name="connsiteX0" fmla="*/ 18999 w 94984"/>
                  <a:gd name="connsiteY0" fmla="*/ 28493 h 148982"/>
                  <a:gd name="connsiteX1" fmla="*/ 47492 w 94984"/>
                  <a:gd name="connsiteY1" fmla="*/ 0 h 148982"/>
                  <a:gd name="connsiteX2" fmla="*/ 75984 w 94984"/>
                  <a:gd name="connsiteY2" fmla="*/ 28493 h 148982"/>
                  <a:gd name="connsiteX3" fmla="*/ 75984 w 94984"/>
                  <a:gd name="connsiteY3" fmla="*/ 120489 h 148982"/>
                  <a:gd name="connsiteX4" fmla="*/ 47492 w 94984"/>
                  <a:gd name="connsiteY4" fmla="*/ 148982 h 148982"/>
                  <a:gd name="connsiteX5" fmla="*/ 18999 w 94984"/>
                  <a:gd name="connsiteY5" fmla="*/ 120489 h 148982"/>
                  <a:gd name="connsiteX6" fmla="*/ 18999 w 94984"/>
                  <a:gd name="connsiteY6" fmla="*/ 28493 h 14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984" h="148982" extrusionOk="0">
                    <a:moveTo>
                      <a:pt x="18999" y="28493"/>
                    </a:moveTo>
                    <a:cubicBezTo>
                      <a:pt x="30177" y="13126"/>
                      <a:pt x="36746" y="12155"/>
                      <a:pt x="47492" y="0"/>
                    </a:cubicBezTo>
                    <a:cubicBezTo>
                      <a:pt x="54523" y="6688"/>
                      <a:pt x="65010" y="19064"/>
                      <a:pt x="75984" y="28493"/>
                    </a:cubicBezTo>
                    <a:cubicBezTo>
                      <a:pt x="96461" y="53552"/>
                      <a:pt x="98647" y="93554"/>
                      <a:pt x="75984" y="120489"/>
                    </a:cubicBezTo>
                    <a:cubicBezTo>
                      <a:pt x="64988" y="132211"/>
                      <a:pt x="54922" y="139801"/>
                      <a:pt x="47492" y="148982"/>
                    </a:cubicBezTo>
                    <a:cubicBezTo>
                      <a:pt x="34927" y="140337"/>
                      <a:pt x="30383" y="130180"/>
                      <a:pt x="18999" y="120489"/>
                    </a:cubicBezTo>
                    <a:cubicBezTo>
                      <a:pt x="-13296" y="92141"/>
                      <a:pt x="-3592" y="54358"/>
                      <a:pt x="18999" y="28493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078768720">
                      <a:custGeom>
                        <a:avLst/>
                        <a:gdLst>
                          <a:gd name="connsiteX0" fmla="*/ 28073 w 140347"/>
                          <a:gd name="connsiteY0" fmla="*/ 42101 h 220133"/>
                          <a:gd name="connsiteX1" fmla="*/ 70174 w 140347"/>
                          <a:gd name="connsiteY1" fmla="*/ 0 h 220133"/>
                          <a:gd name="connsiteX2" fmla="*/ 112274 w 140347"/>
                          <a:gd name="connsiteY2" fmla="*/ 42101 h 220133"/>
                          <a:gd name="connsiteX3" fmla="*/ 112274 w 140347"/>
                          <a:gd name="connsiteY3" fmla="*/ 178033 h 220133"/>
                          <a:gd name="connsiteX4" fmla="*/ 70174 w 140347"/>
                          <a:gd name="connsiteY4" fmla="*/ 220133 h 220133"/>
                          <a:gd name="connsiteX5" fmla="*/ 28073 w 140347"/>
                          <a:gd name="connsiteY5" fmla="*/ 178033 h 220133"/>
                          <a:gd name="connsiteX6" fmla="*/ 28073 w 140347"/>
                          <a:gd name="connsiteY6" fmla="*/ 42101 h 2201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0347" h="220133">
                            <a:moveTo>
                              <a:pt x="28073" y="42101"/>
                            </a:moveTo>
                            <a:lnTo>
                              <a:pt x="70174" y="0"/>
                            </a:lnTo>
                            <a:lnTo>
                              <a:pt x="112274" y="42101"/>
                            </a:lnTo>
                            <a:cubicBezTo>
                              <a:pt x="149705" y="79680"/>
                              <a:pt x="149705" y="140453"/>
                              <a:pt x="112274" y="178033"/>
                            </a:cubicBezTo>
                            <a:lnTo>
                              <a:pt x="70174" y="220133"/>
                            </a:lnTo>
                            <a:lnTo>
                              <a:pt x="28073" y="178033"/>
                            </a:lnTo>
                            <a:cubicBezTo>
                              <a:pt x="-9358" y="140453"/>
                              <a:pt x="-9358" y="79680"/>
                              <a:pt x="28073" y="42101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7" name="Freihandform: Form 96">
                <a:extLst>
                  <a:ext uri="{FF2B5EF4-FFF2-40B4-BE49-F238E27FC236}">
                    <a16:creationId xmlns:a16="http://schemas.microsoft.com/office/drawing/2014/main" id="{934B2CA4-96F7-01F0-7E11-525998551DF8}"/>
                  </a:ext>
                </a:extLst>
              </p:cNvPr>
              <p:cNvSpPr/>
              <p:nvPr/>
            </p:nvSpPr>
            <p:spPr>
              <a:xfrm>
                <a:off x="1215640" y="6686889"/>
                <a:ext cx="111737" cy="111737"/>
              </a:xfrm>
              <a:custGeom>
                <a:avLst/>
                <a:gdLst>
                  <a:gd name="connsiteX0" fmla="*/ 74491 w 111737"/>
                  <a:gd name="connsiteY0" fmla="*/ 0 h 111737"/>
                  <a:gd name="connsiteX1" fmla="*/ 111736 w 111737"/>
                  <a:gd name="connsiteY1" fmla="*/ 0 h 111737"/>
                  <a:gd name="connsiteX2" fmla="*/ 111736 w 111737"/>
                  <a:gd name="connsiteY2" fmla="*/ 37245 h 111737"/>
                  <a:gd name="connsiteX3" fmla="*/ 37245 w 111737"/>
                  <a:gd name="connsiteY3" fmla="*/ 111736 h 111737"/>
                  <a:gd name="connsiteX4" fmla="*/ 0 w 111737"/>
                  <a:gd name="connsiteY4" fmla="*/ 111736 h 111737"/>
                  <a:gd name="connsiteX5" fmla="*/ 0 w 111737"/>
                  <a:gd name="connsiteY5" fmla="*/ 74491 h 111737"/>
                  <a:gd name="connsiteX6" fmla="*/ 74491 w 111737"/>
                  <a:gd name="connsiteY6" fmla="*/ 0 h 11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737" h="111737" extrusionOk="0">
                    <a:moveTo>
                      <a:pt x="74491" y="0"/>
                    </a:moveTo>
                    <a:cubicBezTo>
                      <a:pt x="92626" y="-1779"/>
                      <a:pt x="98508" y="2092"/>
                      <a:pt x="111736" y="0"/>
                    </a:cubicBezTo>
                    <a:cubicBezTo>
                      <a:pt x="114133" y="11774"/>
                      <a:pt x="109944" y="25733"/>
                      <a:pt x="111736" y="37245"/>
                    </a:cubicBezTo>
                    <a:cubicBezTo>
                      <a:pt x="113644" y="80174"/>
                      <a:pt x="82925" y="109261"/>
                      <a:pt x="37245" y="111736"/>
                    </a:cubicBezTo>
                    <a:cubicBezTo>
                      <a:pt x="27403" y="112946"/>
                      <a:pt x="11044" y="111645"/>
                      <a:pt x="0" y="111736"/>
                    </a:cubicBezTo>
                    <a:cubicBezTo>
                      <a:pt x="-2981" y="100820"/>
                      <a:pt x="552" y="89324"/>
                      <a:pt x="0" y="74491"/>
                    </a:cubicBezTo>
                    <a:cubicBezTo>
                      <a:pt x="1414" y="34534"/>
                      <a:pt x="37752" y="-2974"/>
                      <a:pt x="74491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636710106">
                      <a:custGeom>
                        <a:avLst/>
                        <a:gdLst>
                          <a:gd name="connsiteX0" fmla="*/ 110067 w 165100"/>
                          <a:gd name="connsiteY0" fmla="*/ 0 h 165100"/>
                          <a:gd name="connsiteX1" fmla="*/ 165100 w 165100"/>
                          <a:gd name="connsiteY1" fmla="*/ 0 h 165100"/>
                          <a:gd name="connsiteX2" fmla="*/ 165100 w 165100"/>
                          <a:gd name="connsiteY2" fmla="*/ 55033 h 165100"/>
                          <a:gd name="connsiteX3" fmla="*/ 55033 w 165100"/>
                          <a:gd name="connsiteY3" fmla="*/ 165100 h 165100"/>
                          <a:gd name="connsiteX4" fmla="*/ 0 w 165100"/>
                          <a:gd name="connsiteY4" fmla="*/ 165100 h 165100"/>
                          <a:gd name="connsiteX5" fmla="*/ 0 w 165100"/>
                          <a:gd name="connsiteY5" fmla="*/ 110067 h 165100"/>
                          <a:gd name="connsiteX6" fmla="*/ 110067 w 165100"/>
                          <a:gd name="connsiteY6" fmla="*/ 0 h 1651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65100" h="165100">
                            <a:moveTo>
                              <a:pt x="110067" y="0"/>
                            </a:moveTo>
                            <a:lnTo>
                              <a:pt x="165100" y="0"/>
                            </a:lnTo>
                            <a:lnTo>
                              <a:pt x="165100" y="55033"/>
                            </a:lnTo>
                            <a:cubicBezTo>
                              <a:pt x="165100" y="115822"/>
                              <a:pt x="115820" y="165100"/>
                              <a:pt x="55033" y="165100"/>
                            </a:cubicBezTo>
                            <a:lnTo>
                              <a:pt x="0" y="165100"/>
                            </a:lnTo>
                            <a:lnTo>
                              <a:pt x="0" y="110067"/>
                            </a:lnTo>
                            <a:cubicBezTo>
                              <a:pt x="0" y="49278"/>
                              <a:pt x="49280" y="0"/>
                              <a:pt x="110067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8" name="Freihandform: Form 97">
                <a:extLst>
                  <a:ext uri="{FF2B5EF4-FFF2-40B4-BE49-F238E27FC236}">
                    <a16:creationId xmlns:a16="http://schemas.microsoft.com/office/drawing/2014/main" id="{1BB2DCF1-B218-703D-29DF-B4AFAAD4E616}"/>
                  </a:ext>
                </a:extLst>
              </p:cNvPr>
              <p:cNvSpPr/>
              <p:nvPr/>
            </p:nvSpPr>
            <p:spPr>
              <a:xfrm>
                <a:off x="1010789" y="6955983"/>
                <a:ext cx="148982" cy="94987"/>
              </a:xfrm>
              <a:custGeom>
                <a:avLst/>
                <a:gdLst>
                  <a:gd name="connsiteX0" fmla="*/ 120489 w 148982"/>
                  <a:gd name="connsiteY0" fmla="*/ 19000 h 94987"/>
                  <a:gd name="connsiteX1" fmla="*/ 148982 w 148982"/>
                  <a:gd name="connsiteY1" fmla="*/ 47493 h 94987"/>
                  <a:gd name="connsiteX2" fmla="*/ 120489 w 148982"/>
                  <a:gd name="connsiteY2" fmla="*/ 75986 h 94987"/>
                  <a:gd name="connsiteX3" fmla="*/ 28493 w 148982"/>
                  <a:gd name="connsiteY3" fmla="*/ 75986 h 94987"/>
                  <a:gd name="connsiteX4" fmla="*/ 0 w 148982"/>
                  <a:gd name="connsiteY4" fmla="*/ 47493 h 94987"/>
                  <a:gd name="connsiteX5" fmla="*/ 28493 w 148982"/>
                  <a:gd name="connsiteY5" fmla="*/ 19000 h 94987"/>
                  <a:gd name="connsiteX6" fmla="*/ 120489 w 148982"/>
                  <a:gd name="connsiteY6" fmla="*/ 19000 h 9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982" h="94987" extrusionOk="0">
                    <a:moveTo>
                      <a:pt x="120489" y="19000"/>
                    </a:moveTo>
                    <a:cubicBezTo>
                      <a:pt x="135168" y="27679"/>
                      <a:pt x="135080" y="33807"/>
                      <a:pt x="148982" y="47493"/>
                    </a:cubicBezTo>
                    <a:cubicBezTo>
                      <a:pt x="143570" y="58838"/>
                      <a:pt x="128122" y="62663"/>
                      <a:pt x="120489" y="75986"/>
                    </a:cubicBezTo>
                    <a:cubicBezTo>
                      <a:pt x="89481" y="94082"/>
                      <a:pt x="55128" y="99269"/>
                      <a:pt x="28493" y="75986"/>
                    </a:cubicBezTo>
                    <a:cubicBezTo>
                      <a:pt x="13189" y="63398"/>
                      <a:pt x="13817" y="60228"/>
                      <a:pt x="0" y="47493"/>
                    </a:cubicBezTo>
                    <a:cubicBezTo>
                      <a:pt x="10118" y="31616"/>
                      <a:pt x="16376" y="35312"/>
                      <a:pt x="28493" y="19000"/>
                    </a:cubicBezTo>
                    <a:cubicBezTo>
                      <a:pt x="50313" y="-4883"/>
                      <a:pt x="92814" y="-5518"/>
                      <a:pt x="120489" y="190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554133831">
                      <a:custGeom>
                        <a:avLst/>
                        <a:gdLst>
                          <a:gd name="connsiteX0" fmla="*/ 178033 w 220133"/>
                          <a:gd name="connsiteY0" fmla="*/ 28075 h 140351"/>
                          <a:gd name="connsiteX1" fmla="*/ 220133 w 220133"/>
                          <a:gd name="connsiteY1" fmla="*/ 70176 h 140351"/>
                          <a:gd name="connsiteX2" fmla="*/ 178033 w 220133"/>
                          <a:gd name="connsiteY2" fmla="*/ 112276 h 140351"/>
                          <a:gd name="connsiteX3" fmla="*/ 42101 w 220133"/>
                          <a:gd name="connsiteY3" fmla="*/ 112276 h 140351"/>
                          <a:gd name="connsiteX4" fmla="*/ 0 w 220133"/>
                          <a:gd name="connsiteY4" fmla="*/ 70176 h 140351"/>
                          <a:gd name="connsiteX5" fmla="*/ 42101 w 220133"/>
                          <a:gd name="connsiteY5" fmla="*/ 28075 h 140351"/>
                          <a:gd name="connsiteX6" fmla="*/ 178033 w 220133"/>
                          <a:gd name="connsiteY6" fmla="*/ 28075 h 1403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0133" h="140351">
                            <a:moveTo>
                              <a:pt x="178033" y="28075"/>
                            </a:moveTo>
                            <a:lnTo>
                              <a:pt x="220133" y="70176"/>
                            </a:lnTo>
                            <a:lnTo>
                              <a:pt x="178033" y="112276"/>
                            </a:lnTo>
                            <a:cubicBezTo>
                              <a:pt x="140453" y="149710"/>
                              <a:pt x="79680" y="149710"/>
                              <a:pt x="42101" y="112276"/>
                            </a:cubicBezTo>
                            <a:lnTo>
                              <a:pt x="0" y="70176"/>
                            </a:lnTo>
                            <a:lnTo>
                              <a:pt x="42101" y="28075"/>
                            </a:lnTo>
                            <a:cubicBezTo>
                              <a:pt x="79680" y="-9358"/>
                              <a:pt x="140453" y="-9358"/>
                              <a:pt x="178033" y="28075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9" name="Freihandform: Form 98">
                <a:extLst>
                  <a:ext uri="{FF2B5EF4-FFF2-40B4-BE49-F238E27FC236}">
                    <a16:creationId xmlns:a16="http://schemas.microsoft.com/office/drawing/2014/main" id="{F53EF2FC-C2FF-3CC6-C03E-9EF140681E48}"/>
                  </a:ext>
                </a:extLst>
              </p:cNvPr>
              <p:cNvSpPr/>
              <p:nvPr/>
            </p:nvSpPr>
            <p:spPr>
              <a:xfrm>
                <a:off x="1085281" y="6881493"/>
                <a:ext cx="148982" cy="94986"/>
              </a:xfrm>
              <a:custGeom>
                <a:avLst/>
                <a:gdLst>
                  <a:gd name="connsiteX0" fmla="*/ 120489 w 148982"/>
                  <a:gd name="connsiteY0" fmla="*/ 18999 h 94986"/>
                  <a:gd name="connsiteX1" fmla="*/ 148982 w 148982"/>
                  <a:gd name="connsiteY1" fmla="*/ 47492 h 94986"/>
                  <a:gd name="connsiteX2" fmla="*/ 120489 w 148982"/>
                  <a:gd name="connsiteY2" fmla="*/ 75985 h 94986"/>
                  <a:gd name="connsiteX3" fmla="*/ 28492 w 148982"/>
                  <a:gd name="connsiteY3" fmla="*/ 75985 h 94986"/>
                  <a:gd name="connsiteX4" fmla="*/ 0 w 148982"/>
                  <a:gd name="connsiteY4" fmla="*/ 47492 h 94986"/>
                  <a:gd name="connsiteX5" fmla="*/ 28492 w 148982"/>
                  <a:gd name="connsiteY5" fmla="*/ 18999 h 94986"/>
                  <a:gd name="connsiteX6" fmla="*/ 120489 w 148982"/>
                  <a:gd name="connsiteY6" fmla="*/ 18999 h 94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982" h="94986" extrusionOk="0">
                    <a:moveTo>
                      <a:pt x="120489" y="18999"/>
                    </a:moveTo>
                    <a:cubicBezTo>
                      <a:pt x="133135" y="29422"/>
                      <a:pt x="134931" y="39017"/>
                      <a:pt x="148982" y="47492"/>
                    </a:cubicBezTo>
                    <a:cubicBezTo>
                      <a:pt x="139080" y="59126"/>
                      <a:pt x="127642" y="67034"/>
                      <a:pt x="120489" y="75985"/>
                    </a:cubicBezTo>
                    <a:cubicBezTo>
                      <a:pt x="96740" y="99748"/>
                      <a:pt x="57234" y="93158"/>
                      <a:pt x="28492" y="75985"/>
                    </a:cubicBezTo>
                    <a:cubicBezTo>
                      <a:pt x="12108" y="65859"/>
                      <a:pt x="8460" y="53494"/>
                      <a:pt x="0" y="47492"/>
                    </a:cubicBezTo>
                    <a:cubicBezTo>
                      <a:pt x="10738" y="30875"/>
                      <a:pt x="23903" y="29911"/>
                      <a:pt x="28492" y="18999"/>
                    </a:cubicBezTo>
                    <a:cubicBezTo>
                      <a:pt x="50065" y="1109"/>
                      <a:pt x="90910" y="-11319"/>
                      <a:pt x="120489" y="18999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921263353">
                      <a:custGeom>
                        <a:avLst/>
                        <a:gdLst>
                          <a:gd name="connsiteX0" fmla="*/ 178033 w 220133"/>
                          <a:gd name="connsiteY0" fmla="*/ 28073 h 140349"/>
                          <a:gd name="connsiteX1" fmla="*/ 220133 w 220133"/>
                          <a:gd name="connsiteY1" fmla="*/ 70174 h 140349"/>
                          <a:gd name="connsiteX2" fmla="*/ 178033 w 220133"/>
                          <a:gd name="connsiteY2" fmla="*/ 112274 h 140349"/>
                          <a:gd name="connsiteX3" fmla="*/ 42100 w 220133"/>
                          <a:gd name="connsiteY3" fmla="*/ 112274 h 140349"/>
                          <a:gd name="connsiteX4" fmla="*/ 0 w 220133"/>
                          <a:gd name="connsiteY4" fmla="*/ 70174 h 140349"/>
                          <a:gd name="connsiteX5" fmla="*/ 42100 w 220133"/>
                          <a:gd name="connsiteY5" fmla="*/ 28073 h 140349"/>
                          <a:gd name="connsiteX6" fmla="*/ 178033 w 220133"/>
                          <a:gd name="connsiteY6" fmla="*/ 28073 h 1403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0133" h="140349">
                            <a:moveTo>
                              <a:pt x="178033" y="28073"/>
                            </a:moveTo>
                            <a:lnTo>
                              <a:pt x="220133" y="70174"/>
                            </a:lnTo>
                            <a:lnTo>
                              <a:pt x="178033" y="112274"/>
                            </a:lnTo>
                            <a:cubicBezTo>
                              <a:pt x="140453" y="149708"/>
                              <a:pt x="79680" y="149708"/>
                              <a:pt x="42100" y="112274"/>
                            </a:cubicBezTo>
                            <a:lnTo>
                              <a:pt x="0" y="70174"/>
                            </a:lnTo>
                            <a:lnTo>
                              <a:pt x="42100" y="28073"/>
                            </a:lnTo>
                            <a:cubicBezTo>
                              <a:pt x="79680" y="-9358"/>
                              <a:pt x="140453" y="-9358"/>
                              <a:pt x="178033" y="28073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0" name="Freihandform: Form 99">
                <a:extLst>
                  <a:ext uri="{FF2B5EF4-FFF2-40B4-BE49-F238E27FC236}">
                    <a16:creationId xmlns:a16="http://schemas.microsoft.com/office/drawing/2014/main" id="{84F77EAC-7BEF-F64D-1EC2-F60118240B60}"/>
                  </a:ext>
                </a:extLst>
              </p:cNvPr>
              <p:cNvSpPr/>
              <p:nvPr/>
            </p:nvSpPr>
            <p:spPr>
              <a:xfrm>
                <a:off x="1159772" y="6807001"/>
                <a:ext cx="148982" cy="94985"/>
              </a:xfrm>
              <a:custGeom>
                <a:avLst/>
                <a:gdLst>
                  <a:gd name="connsiteX0" fmla="*/ 120489 w 148982"/>
                  <a:gd name="connsiteY0" fmla="*/ 18999 h 94985"/>
                  <a:gd name="connsiteX1" fmla="*/ 148982 w 148982"/>
                  <a:gd name="connsiteY1" fmla="*/ 47493 h 94985"/>
                  <a:gd name="connsiteX2" fmla="*/ 120489 w 148982"/>
                  <a:gd name="connsiteY2" fmla="*/ 75985 h 94985"/>
                  <a:gd name="connsiteX3" fmla="*/ 28492 w 148982"/>
                  <a:gd name="connsiteY3" fmla="*/ 75985 h 94985"/>
                  <a:gd name="connsiteX4" fmla="*/ 0 w 148982"/>
                  <a:gd name="connsiteY4" fmla="*/ 47493 h 94985"/>
                  <a:gd name="connsiteX5" fmla="*/ 28492 w 148982"/>
                  <a:gd name="connsiteY5" fmla="*/ 18999 h 94985"/>
                  <a:gd name="connsiteX6" fmla="*/ 120489 w 148982"/>
                  <a:gd name="connsiteY6" fmla="*/ 18999 h 9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982" h="94985" extrusionOk="0">
                    <a:moveTo>
                      <a:pt x="120489" y="18999"/>
                    </a:moveTo>
                    <a:cubicBezTo>
                      <a:pt x="135114" y="32691"/>
                      <a:pt x="137526" y="38597"/>
                      <a:pt x="148982" y="47493"/>
                    </a:cubicBezTo>
                    <a:cubicBezTo>
                      <a:pt x="139222" y="63819"/>
                      <a:pt x="127524" y="67056"/>
                      <a:pt x="120489" y="75985"/>
                    </a:cubicBezTo>
                    <a:cubicBezTo>
                      <a:pt x="97824" y="97239"/>
                      <a:pt x="52892" y="98649"/>
                      <a:pt x="28492" y="75985"/>
                    </a:cubicBezTo>
                    <a:cubicBezTo>
                      <a:pt x="14081" y="67130"/>
                      <a:pt x="9319" y="54761"/>
                      <a:pt x="0" y="47493"/>
                    </a:cubicBezTo>
                    <a:cubicBezTo>
                      <a:pt x="11853" y="33289"/>
                      <a:pt x="20949" y="26604"/>
                      <a:pt x="28492" y="18999"/>
                    </a:cubicBezTo>
                    <a:cubicBezTo>
                      <a:pt x="54808" y="-5407"/>
                      <a:pt x="92740" y="-5745"/>
                      <a:pt x="120489" y="18999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123810425">
                      <a:custGeom>
                        <a:avLst/>
                        <a:gdLst>
                          <a:gd name="connsiteX0" fmla="*/ 178033 w 220133"/>
                          <a:gd name="connsiteY0" fmla="*/ 28074 h 140348"/>
                          <a:gd name="connsiteX1" fmla="*/ 220133 w 220133"/>
                          <a:gd name="connsiteY1" fmla="*/ 70175 h 140348"/>
                          <a:gd name="connsiteX2" fmla="*/ 178033 w 220133"/>
                          <a:gd name="connsiteY2" fmla="*/ 112275 h 140348"/>
                          <a:gd name="connsiteX3" fmla="*/ 42100 w 220133"/>
                          <a:gd name="connsiteY3" fmla="*/ 112275 h 140348"/>
                          <a:gd name="connsiteX4" fmla="*/ 0 w 220133"/>
                          <a:gd name="connsiteY4" fmla="*/ 70175 h 140348"/>
                          <a:gd name="connsiteX5" fmla="*/ 42100 w 220133"/>
                          <a:gd name="connsiteY5" fmla="*/ 28074 h 140348"/>
                          <a:gd name="connsiteX6" fmla="*/ 178033 w 220133"/>
                          <a:gd name="connsiteY6" fmla="*/ 28074 h 1403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0133" h="140348">
                            <a:moveTo>
                              <a:pt x="178033" y="28074"/>
                            </a:moveTo>
                            <a:lnTo>
                              <a:pt x="220133" y="70175"/>
                            </a:lnTo>
                            <a:lnTo>
                              <a:pt x="178033" y="112275"/>
                            </a:lnTo>
                            <a:cubicBezTo>
                              <a:pt x="140453" y="149706"/>
                              <a:pt x="79680" y="149706"/>
                              <a:pt x="42100" y="112275"/>
                            </a:cubicBezTo>
                            <a:lnTo>
                              <a:pt x="0" y="70175"/>
                            </a:lnTo>
                            <a:lnTo>
                              <a:pt x="42100" y="28074"/>
                            </a:lnTo>
                            <a:cubicBezTo>
                              <a:pt x="79680" y="-9358"/>
                              <a:pt x="140453" y="-9358"/>
                              <a:pt x="178033" y="28074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5BE916BF-9488-13C5-5CDE-807B850D5022}"/>
                </a:ext>
              </a:extLst>
            </p:cNvPr>
            <p:cNvSpPr txBox="1"/>
            <p:nvPr/>
          </p:nvSpPr>
          <p:spPr>
            <a:xfrm>
              <a:off x="1372908" y="6648482"/>
              <a:ext cx="19209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/>
                <a:t>Gluten</a:t>
              </a:r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598DA51E-C380-FB18-E467-7714DBF547AC}"/>
              </a:ext>
            </a:extLst>
          </p:cNvPr>
          <p:cNvGrpSpPr/>
          <p:nvPr/>
        </p:nvGrpSpPr>
        <p:grpSpPr>
          <a:xfrm>
            <a:off x="6313240" y="7431006"/>
            <a:ext cx="2458504" cy="461665"/>
            <a:chOff x="835383" y="7947542"/>
            <a:chExt cx="2458504" cy="461665"/>
          </a:xfrm>
        </p:grpSpPr>
        <p:sp>
          <p:nvSpPr>
            <p:cNvPr id="101" name="Grafik 102">
              <a:extLst>
                <a:ext uri="{FF2B5EF4-FFF2-40B4-BE49-F238E27FC236}">
                  <a16:creationId xmlns:a16="http://schemas.microsoft.com/office/drawing/2014/main" id="{313A7BE2-672E-5963-68CF-AD61CE7D35F1}"/>
                </a:ext>
              </a:extLst>
            </p:cNvPr>
            <p:cNvSpPr/>
            <p:nvPr/>
          </p:nvSpPr>
          <p:spPr>
            <a:xfrm>
              <a:off x="835383" y="8089685"/>
              <a:ext cx="440047" cy="177380"/>
            </a:xfrm>
            <a:custGeom>
              <a:avLst/>
              <a:gdLst>
                <a:gd name="connsiteX0" fmla="*/ 0 w 440047"/>
                <a:gd name="connsiteY0" fmla="*/ 176699 h 177380"/>
                <a:gd name="connsiteX1" fmla="*/ 440047 w 440047"/>
                <a:gd name="connsiteY1" fmla="*/ 88690 h 177380"/>
                <a:gd name="connsiteX2" fmla="*/ 0 w 440047"/>
                <a:gd name="connsiteY2" fmla="*/ 680 h 17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047" h="177380" extrusionOk="0">
                  <a:moveTo>
                    <a:pt x="0" y="176699"/>
                  </a:moveTo>
                  <a:cubicBezTo>
                    <a:pt x="57653" y="261348"/>
                    <a:pt x="205122" y="-246960"/>
                    <a:pt x="440047" y="88690"/>
                  </a:cubicBezTo>
                  <a:cubicBezTo>
                    <a:pt x="198020" y="330717"/>
                    <a:pt x="0" y="680"/>
                    <a:pt x="0" y="68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065480546">
                    <a:custGeom>
                      <a:avLst/>
                      <a:gdLst>
                        <a:gd name="connsiteX0" fmla="*/ 0 w 661750"/>
                        <a:gd name="connsiteY0" fmla="*/ 265724 h 266747"/>
                        <a:gd name="connsiteX1" fmla="*/ 661751 w 661750"/>
                        <a:gd name="connsiteY1" fmla="*/ 133374 h 266747"/>
                        <a:gd name="connsiteX2" fmla="*/ 0 w 661750"/>
                        <a:gd name="connsiteY2" fmla="*/ 1024 h 2667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61750" h="266747">
                          <a:moveTo>
                            <a:pt x="0" y="265724"/>
                          </a:moveTo>
                          <a:cubicBezTo>
                            <a:pt x="0" y="265724"/>
                            <a:pt x="297788" y="-230589"/>
                            <a:pt x="661751" y="133374"/>
                          </a:cubicBezTo>
                          <a:cubicBezTo>
                            <a:pt x="297788" y="497337"/>
                            <a:pt x="0" y="1024"/>
                            <a:pt x="0" y="1024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0D2ADF4F-C42B-928D-27CC-A3A5CB917CEC}"/>
                </a:ext>
              </a:extLst>
            </p:cNvPr>
            <p:cNvSpPr txBox="1"/>
            <p:nvPr/>
          </p:nvSpPr>
          <p:spPr>
            <a:xfrm>
              <a:off x="1372908" y="7947542"/>
              <a:ext cx="19209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/>
                <a:t>Fish</a:t>
              </a:r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326B808C-2373-B184-AC3E-AE3C7ED00183}"/>
              </a:ext>
            </a:extLst>
          </p:cNvPr>
          <p:cNvGrpSpPr/>
          <p:nvPr/>
        </p:nvGrpSpPr>
        <p:grpSpPr>
          <a:xfrm>
            <a:off x="6267046" y="6788217"/>
            <a:ext cx="2432542" cy="468553"/>
            <a:chOff x="861345" y="7291066"/>
            <a:chExt cx="2432542" cy="468553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3391865F-8AC2-384A-57FE-BE8A8B9E4C2E}"/>
                </a:ext>
              </a:extLst>
            </p:cNvPr>
            <p:cNvGrpSpPr/>
            <p:nvPr/>
          </p:nvGrpSpPr>
          <p:grpSpPr>
            <a:xfrm>
              <a:off x="861345" y="7346565"/>
              <a:ext cx="414085" cy="413054"/>
              <a:chOff x="821040" y="7346565"/>
              <a:chExt cx="414085" cy="413054"/>
            </a:xfrm>
          </p:grpSpPr>
          <p:sp>
            <p:nvSpPr>
              <p:cNvPr id="103" name="Freihandform: Form 102">
                <a:extLst>
                  <a:ext uri="{FF2B5EF4-FFF2-40B4-BE49-F238E27FC236}">
                    <a16:creationId xmlns:a16="http://schemas.microsoft.com/office/drawing/2014/main" id="{2F0FD3B6-6105-0C49-5520-943D07D4335C}"/>
                  </a:ext>
                </a:extLst>
              </p:cNvPr>
              <p:cNvSpPr/>
              <p:nvPr/>
            </p:nvSpPr>
            <p:spPr>
              <a:xfrm>
                <a:off x="838490" y="7453810"/>
                <a:ext cx="288359" cy="288360"/>
              </a:xfrm>
              <a:custGeom>
                <a:avLst/>
                <a:gdLst>
                  <a:gd name="connsiteX0" fmla="*/ 209716 w 288359"/>
                  <a:gd name="connsiteY0" fmla="*/ 288360 h 288360"/>
                  <a:gd name="connsiteX1" fmla="*/ 255429 w 288359"/>
                  <a:gd name="connsiteY1" fmla="*/ 32930 h 288360"/>
                  <a:gd name="connsiteX2" fmla="*/ 0 w 288359"/>
                  <a:gd name="connsiteY2" fmla="*/ 78642 h 288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359" h="288360" extrusionOk="0">
                    <a:moveTo>
                      <a:pt x="209716" y="288360"/>
                    </a:moveTo>
                    <a:cubicBezTo>
                      <a:pt x="287929" y="226558"/>
                      <a:pt x="313845" y="88622"/>
                      <a:pt x="255429" y="32930"/>
                    </a:cubicBezTo>
                    <a:cubicBezTo>
                      <a:pt x="200830" y="-14754"/>
                      <a:pt x="79110" y="-9725"/>
                      <a:pt x="0" y="78642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030612094">
                      <a:custGeom>
                        <a:avLst/>
                        <a:gdLst>
                          <a:gd name="connsiteX0" fmla="*/ 322455 w 443373"/>
                          <a:gd name="connsiteY0" fmla="*/ 443374 h 443373"/>
                          <a:gd name="connsiteX1" fmla="*/ 392741 w 443373"/>
                          <a:gd name="connsiteY1" fmla="*/ 50633 h 443373"/>
                          <a:gd name="connsiteX2" fmla="*/ 0 w 443373"/>
                          <a:gd name="connsiteY2" fmla="*/ 120918 h 4433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43373" h="443373">
                            <a:moveTo>
                              <a:pt x="322455" y="443374"/>
                            </a:moveTo>
                            <a:cubicBezTo>
                              <a:pt x="450315" y="315514"/>
                              <a:pt x="481783" y="139677"/>
                              <a:pt x="392741" y="50633"/>
                            </a:cubicBezTo>
                            <a:cubicBezTo>
                              <a:pt x="303696" y="-38410"/>
                              <a:pt x="127861" y="-6942"/>
                              <a:pt x="0" y="120918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4" name="Freihandform: Form 103">
                <a:extLst>
                  <a:ext uri="{FF2B5EF4-FFF2-40B4-BE49-F238E27FC236}">
                    <a16:creationId xmlns:a16="http://schemas.microsoft.com/office/drawing/2014/main" id="{2BEA177C-3A0D-5528-B3EE-D64AD66DE7A2}"/>
                  </a:ext>
                </a:extLst>
              </p:cNvPr>
              <p:cNvSpPr/>
              <p:nvPr/>
            </p:nvSpPr>
            <p:spPr>
              <a:xfrm>
                <a:off x="821040" y="7515003"/>
                <a:ext cx="244616" cy="244616"/>
              </a:xfrm>
              <a:custGeom>
                <a:avLst/>
                <a:gdLst>
                  <a:gd name="connsiteX0" fmla="*/ 227167 w 244616"/>
                  <a:gd name="connsiteY0" fmla="*/ 227167 h 244616"/>
                  <a:gd name="connsiteX1" fmla="*/ 185231 w 244616"/>
                  <a:gd name="connsiteY1" fmla="*/ 59384 h 244616"/>
                  <a:gd name="connsiteX2" fmla="*/ 17449 w 244616"/>
                  <a:gd name="connsiteY2" fmla="*/ 17449 h 244616"/>
                  <a:gd name="connsiteX3" fmla="*/ 59384 w 244616"/>
                  <a:gd name="connsiteY3" fmla="*/ 185232 h 244616"/>
                  <a:gd name="connsiteX4" fmla="*/ 227167 w 244616"/>
                  <a:gd name="connsiteY4" fmla="*/ 227167 h 24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16" h="244616" extrusionOk="0">
                    <a:moveTo>
                      <a:pt x="227167" y="227167"/>
                    </a:moveTo>
                    <a:cubicBezTo>
                      <a:pt x="277088" y="203849"/>
                      <a:pt x="243357" y="99117"/>
                      <a:pt x="185231" y="59384"/>
                    </a:cubicBezTo>
                    <a:cubicBezTo>
                      <a:pt x="129686" y="1660"/>
                      <a:pt x="53844" y="-19171"/>
                      <a:pt x="17449" y="17449"/>
                    </a:cubicBezTo>
                    <a:cubicBezTo>
                      <a:pt x="-10809" y="32750"/>
                      <a:pt x="9009" y="118273"/>
                      <a:pt x="59384" y="185232"/>
                    </a:cubicBezTo>
                    <a:cubicBezTo>
                      <a:pt x="107874" y="251687"/>
                      <a:pt x="183308" y="255739"/>
                      <a:pt x="227167" y="227167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015209999">
                      <a:custGeom>
                        <a:avLst/>
                        <a:gdLst>
                          <a:gd name="connsiteX0" fmla="*/ 349285 w 376114"/>
                          <a:gd name="connsiteY0" fmla="*/ 349285 h 376114"/>
                          <a:gd name="connsiteX1" fmla="*/ 284806 w 376114"/>
                          <a:gd name="connsiteY1" fmla="*/ 91308 h 376114"/>
                          <a:gd name="connsiteX2" fmla="*/ 26830 w 376114"/>
                          <a:gd name="connsiteY2" fmla="*/ 26830 h 376114"/>
                          <a:gd name="connsiteX3" fmla="*/ 91308 w 376114"/>
                          <a:gd name="connsiteY3" fmla="*/ 284807 h 376114"/>
                          <a:gd name="connsiteX4" fmla="*/ 349285 w 376114"/>
                          <a:gd name="connsiteY4" fmla="*/ 349285 h 3761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76114" h="376114">
                            <a:moveTo>
                              <a:pt x="349285" y="349285"/>
                            </a:moveTo>
                            <a:cubicBezTo>
                              <a:pt x="402718" y="295852"/>
                              <a:pt x="373851" y="180350"/>
                              <a:pt x="284806" y="91308"/>
                            </a:cubicBezTo>
                            <a:cubicBezTo>
                              <a:pt x="195764" y="2263"/>
                              <a:pt x="80263" y="-26604"/>
                              <a:pt x="26830" y="26830"/>
                            </a:cubicBezTo>
                            <a:cubicBezTo>
                              <a:pt x="-26604" y="80263"/>
                              <a:pt x="2264" y="195765"/>
                              <a:pt x="91308" y="284807"/>
                            </a:cubicBezTo>
                            <a:cubicBezTo>
                              <a:pt x="180351" y="373851"/>
                              <a:pt x="295852" y="402718"/>
                              <a:pt x="349285" y="349285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5" name="Freihandform: Form 104">
                <a:extLst>
                  <a:ext uri="{FF2B5EF4-FFF2-40B4-BE49-F238E27FC236}">
                    <a16:creationId xmlns:a16="http://schemas.microsoft.com/office/drawing/2014/main" id="{E1D58D00-6CD7-7F62-FED0-C8E85E34EF9F}"/>
                  </a:ext>
                </a:extLst>
              </p:cNvPr>
              <p:cNvSpPr/>
              <p:nvPr/>
            </p:nvSpPr>
            <p:spPr>
              <a:xfrm>
                <a:off x="1056809" y="7346565"/>
                <a:ext cx="178316" cy="177305"/>
              </a:xfrm>
              <a:custGeom>
                <a:avLst/>
                <a:gdLst>
                  <a:gd name="connsiteX0" fmla="*/ 61133 w 178316"/>
                  <a:gd name="connsiteY0" fmla="*/ 177305 h 177305"/>
                  <a:gd name="connsiteX1" fmla="*/ 102616 w 178316"/>
                  <a:gd name="connsiteY1" fmla="*/ 135822 h 177305"/>
                  <a:gd name="connsiteX2" fmla="*/ 171919 w 178316"/>
                  <a:gd name="connsiteY2" fmla="*/ 115938 h 177305"/>
                  <a:gd name="connsiteX3" fmla="*/ 152034 w 178316"/>
                  <a:gd name="connsiteY3" fmla="*/ 46634 h 177305"/>
                  <a:gd name="connsiteX4" fmla="*/ 136251 w 178316"/>
                  <a:gd name="connsiteY4" fmla="*/ 41034 h 177305"/>
                  <a:gd name="connsiteX5" fmla="*/ 76329 w 178316"/>
                  <a:gd name="connsiteY5" fmla="*/ 987 h 177305"/>
                  <a:gd name="connsiteX6" fmla="*/ 36284 w 178316"/>
                  <a:gd name="connsiteY6" fmla="*/ 60908 h 177305"/>
                  <a:gd name="connsiteX7" fmla="*/ 41258 w 178316"/>
                  <a:gd name="connsiteY7" fmla="*/ 74872 h 177305"/>
                  <a:gd name="connsiteX8" fmla="*/ 0 w 178316"/>
                  <a:gd name="connsiteY8" fmla="*/ 116151 h 17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316" h="177305" extrusionOk="0">
                    <a:moveTo>
                      <a:pt x="61133" y="177305"/>
                    </a:moveTo>
                    <a:cubicBezTo>
                      <a:pt x="68963" y="163082"/>
                      <a:pt x="86478" y="156817"/>
                      <a:pt x="102616" y="135822"/>
                    </a:cubicBezTo>
                    <a:cubicBezTo>
                      <a:pt x="122145" y="145589"/>
                      <a:pt x="157673" y="140600"/>
                      <a:pt x="171919" y="115938"/>
                    </a:cubicBezTo>
                    <a:cubicBezTo>
                      <a:pt x="182148" y="95565"/>
                      <a:pt x="172571" y="58237"/>
                      <a:pt x="152034" y="46634"/>
                    </a:cubicBezTo>
                    <a:cubicBezTo>
                      <a:pt x="146795" y="43849"/>
                      <a:pt x="142746" y="43356"/>
                      <a:pt x="136251" y="41034"/>
                    </a:cubicBezTo>
                    <a:cubicBezTo>
                      <a:pt x="128895" y="17479"/>
                      <a:pt x="100302" y="-6042"/>
                      <a:pt x="76329" y="987"/>
                    </a:cubicBezTo>
                    <a:cubicBezTo>
                      <a:pt x="49240" y="5018"/>
                      <a:pt x="33694" y="27240"/>
                      <a:pt x="36284" y="60908"/>
                    </a:cubicBezTo>
                    <a:cubicBezTo>
                      <a:pt x="36971" y="65327"/>
                      <a:pt x="38454" y="70613"/>
                      <a:pt x="41258" y="74872"/>
                    </a:cubicBezTo>
                    <a:cubicBezTo>
                      <a:pt x="24440" y="97085"/>
                      <a:pt x="8261" y="106304"/>
                      <a:pt x="0" y="116151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746677241">
                      <a:custGeom>
                        <a:avLst/>
                        <a:gdLst>
                          <a:gd name="connsiteX0" fmla="*/ 93997 w 274174"/>
                          <a:gd name="connsiteY0" fmla="*/ 272620 h 272619"/>
                          <a:gd name="connsiteX1" fmla="*/ 157780 w 274174"/>
                          <a:gd name="connsiteY1" fmla="*/ 208837 h 272619"/>
                          <a:gd name="connsiteX2" fmla="*/ 264339 w 274174"/>
                          <a:gd name="connsiteY2" fmla="*/ 178263 h 272619"/>
                          <a:gd name="connsiteX3" fmla="*/ 233764 w 274174"/>
                          <a:gd name="connsiteY3" fmla="*/ 71704 h 272619"/>
                          <a:gd name="connsiteX4" fmla="*/ 209496 w 274174"/>
                          <a:gd name="connsiteY4" fmla="*/ 63093 h 272619"/>
                          <a:gd name="connsiteX5" fmla="*/ 117363 w 274174"/>
                          <a:gd name="connsiteY5" fmla="*/ 1519 h 272619"/>
                          <a:gd name="connsiteX6" fmla="*/ 55790 w 274174"/>
                          <a:gd name="connsiteY6" fmla="*/ 93651 h 272619"/>
                          <a:gd name="connsiteX7" fmla="*/ 63438 w 274174"/>
                          <a:gd name="connsiteY7" fmla="*/ 115122 h 272619"/>
                          <a:gd name="connsiteX8" fmla="*/ 0 w 274174"/>
                          <a:gd name="connsiteY8" fmla="*/ 178591 h 2726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74174" h="272619">
                            <a:moveTo>
                              <a:pt x="93997" y="272620"/>
                            </a:moveTo>
                            <a:lnTo>
                              <a:pt x="157780" y="208837"/>
                            </a:lnTo>
                            <a:cubicBezTo>
                              <a:pt x="195648" y="229819"/>
                              <a:pt x="243355" y="216131"/>
                              <a:pt x="264339" y="178263"/>
                            </a:cubicBezTo>
                            <a:cubicBezTo>
                              <a:pt x="285320" y="140394"/>
                              <a:pt x="271633" y="92686"/>
                              <a:pt x="233764" y="71704"/>
                            </a:cubicBezTo>
                            <a:cubicBezTo>
                              <a:pt x="226204" y="67516"/>
                              <a:pt x="218005" y="64606"/>
                              <a:pt x="209496" y="63093"/>
                            </a:cubicBezTo>
                            <a:cubicBezTo>
                              <a:pt x="201058" y="20648"/>
                              <a:pt x="159808" y="-6919"/>
                              <a:pt x="117363" y="1519"/>
                            </a:cubicBezTo>
                            <a:cubicBezTo>
                              <a:pt x="74919" y="9958"/>
                              <a:pt x="47350" y="51207"/>
                              <a:pt x="55790" y="93651"/>
                            </a:cubicBezTo>
                            <a:cubicBezTo>
                              <a:pt x="57279" y="101143"/>
                              <a:pt x="59855" y="108376"/>
                              <a:pt x="63438" y="115122"/>
                            </a:cubicBezTo>
                            <a:lnTo>
                              <a:pt x="0" y="178591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6" name="Freihandform: Form 105">
                <a:extLst>
                  <a:ext uri="{FF2B5EF4-FFF2-40B4-BE49-F238E27FC236}">
                    <a16:creationId xmlns:a16="http://schemas.microsoft.com/office/drawing/2014/main" id="{932B4A63-B0A4-7945-349D-FC1065FDE17D}"/>
                  </a:ext>
                </a:extLst>
              </p:cNvPr>
              <p:cNvSpPr/>
              <p:nvPr/>
            </p:nvSpPr>
            <p:spPr>
              <a:xfrm>
                <a:off x="933156" y="7627119"/>
                <a:ext cx="20384" cy="20384"/>
              </a:xfrm>
              <a:custGeom>
                <a:avLst/>
                <a:gdLst>
                  <a:gd name="connsiteX0" fmla="*/ 20384 w 20384"/>
                  <a:gd name="connsiteY0" fmla="*/ 20384 h 20384"/>
                  <a:gd name="connsiteX1" fmla="*/ 0 w 20384"/>
                  <a:gd name="connsiteY1" fmla="*/ 0 h 2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84" h="20384" extrusionOk="0">
                    <a:moveTo>
                      <a:pt x="20384" y="20384"/>
                    </a:moveTo>
                    <a:cubicBezTo>
                      <a:pt x="8860" y="13320"/>
                      <a:pt x="7971" y="5397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929789476">
                      <a:custGeom>
                        <a:avLst/>
                        <a:gdLst>
                          <a:gd name="connsiteX0" fmla="*/ 31343 w 31342"/>
                          <a:gd name="connsiteY0" fmla="*/ 31343 h 31342"/>
                          <a:gd name="connsiteX1" fmla="*/ 0 w 31342"/>
                          <a:gd name="connsiteY1" fmla="*/ 0 h 313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342" h="31342">
                            <a:moveTo>
                              <a:pt x="31343" y="3134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24B53574-B79A-A3FC-4439-226D629E6FF4}"/>
                </a:ext>
              </a:extLst>
            </p:cNvPr>
            <p:cNvSpPr txBox="1"/>
            <p:nvPr/>
          </p:nvSpPr>
          <p:spPr>
            <a:xfrm>
              <a:off x="1372908" y="7291066"/>
              <a:ext cx="19209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de-DE" sz="2400" dirty="0"/>
                <a:t>Meat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FEEB294-5A9D-B107-0BA9-BCF78C8A5473}"/>
              </a:ext>
            </a:extLst>
          </p:cNvPr>
          <p:cNvGrpSpPr/>
          <p:nvPr/>
        </p:nvGrpSpPr>
        <p:grpSpPr>
          <a:xfrm>
            <a:off x="3923659" y="8727014"/>
            <a:ext cx="1020587" cy="846012"/>
            <a:chOff x="3637909" y="8396814"/>
            <a:chExt cx="1020587" cy="846012"/>
          </a:xfrm>
        </p:grpSpPr>
        <p:sp>
          <p:nvSpPr>
            <p:cNvPr id="158" name="Grafik 148">
              <a:extLst>
                <a:ext uri="{FF2B5EF4-FFF2-40B4-BE49-F238E27FC236}">
                  <a16:creationId xmlns:a16="http://schemas.microsoft.com/office/drawing/2014/main" id="{E119837D-AEBC-3053-3D77-43251FF6A785}"/>
                </a:ext>
              </a:extLst>
            </p:cNvPr>
            <p:cNvSpPr/>
            <p:nvPr/>
          </p:nvSpPr>
          <p:spPr>
            <a:xfrm rot="18911684">
              <a:off x="3712381" y="8396814"/>
              <a:ext cx="372285" cy="372221"/>
            </a:xfrm>
            <a:custGeom>
              <a:avLst/>
              <a:gdLst>
                <a:gd name="connsiteX0" fmla="*/ 349081 w 372285"/>
                <a:gd name="connsiteY0" fmla="*/ 23204 h 372221"/>
                <a:gd name="connsiteX1" fmla="*/ 183455 w 372285"/>
                <a:gd name="connsiteY1" fmla="*/ 43926 h 372221"/>
                <a:gd name="connsiteX2" fmla="*/ 162515 w 372285"/>
                <a:gd name="connsiteY2" fmla="*/ 160546 h 372221"/>
                <a:gd name="connsiteX3" fmla="*/ 6559 w 372285"/>
                <a:gd name="connsiteY3" fmla="*/ 300434 h 372221"/>
                <a:gd name="connsiteX4" fmla="*/ 5832 w 372285"/>
                <a:gd name="connsiteY4" fmla="*/ 329153 h 372221"/>
                <a:gd name="connsiteX5" fmla="*/ 43131 w 372285"/>
                <a:gd name="connsiteY5" fmla="*/ 366451 h 372221"/>
                <a:gd name="connsiteX6" fmla="*/ 71849 w 372285"/>
                <a:gd name="connsiteY6" fmla="*/ 365652 h 372221"/>
                <a:gd name="connsiteX7" fmla="*/ 211737 w 372285"/>
                <a:gd name="connsiteY7" fmla="*/ 209769 h 372221"/>
                <a:gd name="connsiteX8" fmla="*/ 328359 w 372285"/>
                <a:gd name="connsiteY8" fmla="*/ 188830 h 372221"/>
                <a:gd name="connsiteX9" fmla="*/ 349081 w 372285"/>
                <a:gd name="connsiteY9" fmla="*/ 23204 h 37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285" h="372221" fill="none" extrusionOk="0">
                  <a:moveTo>
                    <a:pt x="349081" y="23204"/>
                  </a:moveTo>
                  <a:cubicBezTo>
                    <a:pt x="312184" y="-23713"/>
                    <a:pt x="224658" y="-7111"/>
                    <a:pt x="183455" y="43926"/>
                  </a:cubicBezTo>
                  <a:cubicBezTo>
                    <a:pt x="153633" y="72195"/>
                    <a:pt x="151049" y="117142"/>
                    <a:pt x="162515" y="160546"/>
                  </a:cubicBezTo>
                  <a:cubicBezTo>
                    <a:pt x="97900" y="225687"/>
                    <a:pt x="51718" y="245558"/>
                    <a:pt x="6559" y="300434"/>
                  </a:cubicBezTo>
                  <a:cubicBezTo>
                    <a:pt x="-797" y="306160"/>
                    <a:pt x="-2229" y="322835"/>
                    <a:pt x="5832" y="329153"/>
                  </a:cubicBezTo>
                  <a:cubicBezTo>
                    <a:pt x="27133" y="342526"/>
                    <a:pt x="34542" y="358950"/>
                    <a:pt x="43131" y="366451"/>
                  </a:cubicBezTo>
                  <a:cubicBezTo>
                    <a:pt x="49369" y="374125"/>
                    <a:pt x="62830" y="373093"/>
                    <a:pt x="71849" y="365652"/>
                  </a:cubicBezTo>
                  <a:cubicBezTo>
                    <a:pt x="114013" y="310641"/>
                    <a:pt x="188441" y="271854"/>
                    <a:pt x="211737" y="209769"/>
                  </a:cubicBezTo>
                  <a:cubicBezTo>
                    <a:pt x="261073" y="230161"/>
                    <a:pt x="294528" y="225835"/>
                    <a:pt x="328359" y="188830"/>
                  </a:cubicBezTo>
                  <a:cubicBezTo>
                    <a:pt x="371803" y="147512"/>
                    <a:pt x="393192" y="75719"/>
                    <a:pt x="349081" y="23204"/>
                  </a:cubicBezTo>
                  <a:close/>
                </a:path>
                <a:path w="372285" h="372221" stroke="0" extrusionOk="0">
                  <a:moveTo>
                    <a:pt x="349081" y="23204"/>
                  </a:moveTo>
                  <a:cubicBezTo>
                    <a:pt x="307239" y="-11533"/>
                    <a:pt x="228558" y="7073"/>
                    <a:pt x="183455" y="43926"/>
                  </a:cubicBezTo>
                  <a:cubicBezTo>
                    <a:pt x="141064" y="78869"/>
                    <a:pt x="146171" y="111860"/>
                    <a:pt x="162515" y="160546"/>
                  </a:cubicBezTo>
                  <a:cubicBezTo>
                    <a:pt x="90469" y="226445"/>
                    <a:pt x="61939" y="227694"/>
                    <a:pt x="6559" y="300434"/>
                  </a:cubicBezTo>
                  <a:cubicBezTo>
                    <a:pt x="-449" y="307201"/>
                    <a:pt x="-909" y="321170"/>
                    <a:pt x="5832" y="329153"/>
                  </a:cubicBezTo>
                  <a:cubicBezTo>
                    <a:pt x="21984" y="341087"/>
                    <a:pt x="25154" y="356641"/>
                    <a:pt x="43131" y="366451"/>
                  </a:cubicBezTo>
                  <a:cubicBezTo>
                    <a:pt x="50496" y="375040"/>
                    <a:pt x="62212" y="375873"/>
                    <a:pt x="71849" y="365652"/>
                  </a:cubicBezTo>
                  <a:cubicBezTo>
                    <a:pt x="123456" y="279916"/>
                    <a:pt x="176742" y="251817"/>
                    <a:pt x="211737" y="209769"/>
                  </a:cubicBezTo>
                  <a:cubicBezTo>
                    <a:pt x="251095" y="233783"/>
                    <a:pt x="290819" y="224641"/>
                    <a:pt x="328359" y="188830"/>
                  </a:cubicBezTo>
                  <a:cubicBezTo>
                    <a:pt x="383027" y="134165"/>
                    <a:pt x="385470" y="63107"/>
                    <a:pt x="349081" y="23204"/>
                  </a:cubicBezTo>
                  <a:close/>
                </a:path>
              </a:pathLst>
            </a:custGeom>
            <a:solidFill>
              <a:schemeClr val="accent2"/>
            </a:solidFill>
            <a:ln w="819" cap="flat">
              <a:solidFill>
                <a:schemeClr val="accent3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830836319">
                    <a:custGeom>
                      <a:avLst/>
                      <a:gdLst>
                        <a:gd name="connsiteX0" fmla="*/ 393780 w 419955"/>
                        <a:gd name="connsiteY0" fmla="*/ 26176 h 419884"/>
                        <a:gd name="connsiteX1" fmla="*/ 206946 w 419955"/>
                        <a:gd name="connsiteY1" fmla="*/ 49551 h 419884"/>
                        <a:gd name="connsiteX2" fmla="*/ 183325 w 419955"/>
                        <a:gd name="connsiteY2" fmla="*/ 181105 h 419884"/>
                        <a:gd name="connsiteX3" fmla="*/ 7399 w 419955"/>
                        <a:gd name="connsiteY3" fmla="*/ 338905 h 419884"/>
                        <a:gd name="connsiteX4" fmla="*/ 6579 w 419955"/>
                        <a:gd name="connsiteY4" fmla="*/ 371302 h 419884"/>
                        <a:gd name="connsiteX5" fmla="*/ 48654 w 419955"/>
                        <a:gd name="connsiteY5" fmla="*/ 413376 h 419884"/>
                        <a:gd name="connsiteX6" fmla="*/ 81050 w 419955"/>
                        <a:gd name="connsiteY6" fmla="*/ 412474 h 419884"/>
                        <a:gd name="connsiteX7" fmla="*/ 238850 w 419955"/>
                        <a:gd name="connsiteY7" fmla="*/ 236631 h 419884"/>
                        <a:gd name="connsiteX8" fmla="*/ 370405 w 419955"/>
                        <a:gd name="connsiteY8" fmla="*/ 213010 h 419884"/>
                        <a:gd name="connsiteX9" fmla="*/ 393780 w 419955"/>
                        <a:gd name="connsiteY9" fmla="*/ 26176 h 4198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19955" h="419884">
                          <a:moveTo>
                            <a:pt x="393780" y="26176"/>
                          </a:moveTo>
                          <a:cubicBezTo>
                            <a:pt x="348670" y="-19015"/>
                            <a:pt x="258534" y="-2120"/>
                            <a:pt x="206946" y="49551"/>
                          </a:cubicBezTo>
                          <a:cubicBezTo>
                            <a:pt x="166512" y="89985"/>
                            <a:pt x="161755" y="139769"/>
                            <a:pt x="183325" y="181105"/>
                          </a:cubicBezTo>
                          <a:lnTo>
                            <a:pt x="7399" y="338905"/>
                          </a:lnTo>
                          <a:cubicBezTo>
                            <a:pt x="-2115" y="347517"/>
                            <a:pt x="-2525" y="362280"/>
                            <a:pt x="6579" y="371302"/>
                          </a:cubicBezTo>
                          <a:lnTo>
                            <a:pt x="48654" y="413376"/>
                          </a:lnTo>
                          <a:cubicBezTo>
                            <a:pt x="57676" y="422398"/>
                            <a:pt x="72521" y="421988"/>
                            <a:pt x="81050" y="412474"/>
                          </a:cubicBezTo>
                          <a:lnTo>
                            <a:pt x="238850" y="236631"/>
                          </a:lnTo>
                          <a:cubicBezTo>
                            <a:pt x="280187" y="258201"/>
                            <a:pt x="329971" y="253444"/>
                            <a:pt x="370405" y="213010"/>
                          </a:cubicBezTo>
                          <a:cubicBezTo>
                            <a:pt x="422075" y="161421"/>
                            <a:pt x="438971" y="71285"/>
                            <a:pt x="393780" y="26176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Grafik 149">
              <a:extLst>
                <a:ext uri="{FF2B5EF4-FFF2-40B4-BE49-F238E27FC236}">
                  <a16:creationId xmlns:a16="http://schemas.microsoft.com/office/drawing/2014/main" id="{4C8B39DD-D3DE-806B-A617-0D29A2213670}"/>
                </a:ext>
              </a:extLst>
            </p:cNvPr>
            <p:cNvSpPr/>
            <p:nvPr/>
          </p:nvSpPr>
          <p:spPr>
            <a:xfrm rot="18911684">
              <a:off x="3975606" y="8396814"/>
              <a:ext cx="372285" cy="372221"/>
            </a:xfrm>
            <a:custGeom>
              <a:avLst/>
              <a:gdLst>
                <a:gd name="connsiteX0" fmla="*/ 349081 w 372285"/>
                <a:gd name="connsiteY0" fmla="*/ 23204 h 372221"/>
                <a:gd name="connsiteX1" fmla="*/ 183455 w 372285"/>
                <a:gd name="connsiteY1" fmla="*/ 43926 h 372221"/>
                <a:gd name="connsiteX2" fmla="*/ 162515 w 372285"/>
                <a:gd name="connsiteY2" fmla="*/ 160546 h 372221"/>
                <a:gd name="connsiteX3" fmla="*/ 6559 w 372285"/>
                <a:gd name="connsiteY3" fmla="*/ 300434 h 372221"/>
                <a:gd name="connsiteX4" fmla="*/ 5832 w 372285"/>
                <a:gd name="connsiteY4" fmla="*/ 329153 h 372221"/>
                <a:gd name="connsiteX5" fmla="*/ 43131 w 372285"/>
                <a:gd name="connsiteY5" fmla="*/ 366451 h 372221"/>
                <a:gd name="connsiteX6" fmla="*/ 71849 w 372285"/>
                <a:gd name="connsiteY6" fmla="*/ 365652 h 372221"/>
                <a:gd name="connsiteX7" fmla="*/ 211737 w 372285"/>
                <a:gd name="connsiteY7" fmla="*/ 209769 h 372221"/>
                <a:gd name="connsiteX8" fmla="*/ 328359 w 372285"/>
                <a:gd name="connsiteY8" fmla="*/ 188830 h 372221"/>
                <a:gd name="connsiteX9" fmla="*/ 349081 w 372285"/>
                <a:gd name="connsiteY9" fmla="*/ 23204 h 37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285" h="372221" fill="none" extrusionOk="0">
                  <a:moveTo>
                    <a:pt x="349081" y="23204"/>
                  </a:moveTo>
                  <a:cubicBezTo>
                    <a:pt x="307264" y="-12439"/>
                    <a:pt x="232579" y="6555"/>
                    <a:pt x="183455" y="43926"/>
                  </a:cubicBezTo>
                  <a:cubicBezTo>
                    <a:pt x="141465" y="83371"/>
                    <a:pt x="150598" y="132421"/>
                    <a:pt x="162515" y="160546"/>
                  </a:cubicBezTo>
                  <a:cubicBezTo>
                    <a:pt x="118032" y="233040"/>
                    <a:pt x="72941" y="221414"/>
                    <a:pt x="6559" y="300434"/>
                  </a:cubicBezTo>
                  <a:cubicBezTo>
                    <a:pt x="-4456" y="307419"/>
                    <a:pt x="1024" y="320659"/>
                    <a:pt x="5832" y="329153"/>
                  </a:cubicBezTo>
                  <a:cubicBezTo>
                    <a:pt x="20107" y="340247"/>
                    <a:pt x="25749" y="352576"/>
                    <a:pt x="43131" y="366451"/>
                  </a:cubicBezTo>
                  <a:cubicBezTo>
                    <a:pt x="50569" y="375055"/>
                    <a:pt x="63239" y="375840"/>
                    <a:pt x="71849" y="365652"/>
                  </a:cubicBezTo>
                  <a:cubicBezTo>
                    <a:pt x="120919" y="276787"/>
                    <a:pt x="180076" y="245503"/>
                    <a:pt x="211737" y="209769"/>
                  </a:cubicBezTo>
                  <a:cubicBezTo>
                    <a:pt x="245514" y="229560"/>
                    <a:pt x="296187" y="218163"/>
                    <a:pt x="328359" y="188830"/>
                  </a:cubicBezTo>
                  <a:cubicBezTo>
                    <a:pt x="381516" y="140532"/>
                    <a:pt x="390301" y="60284"/>
                    <a:pt x="349081" y="23204"/>
                  </a:cubicBezTo>
                  <a:close/>
                </a:path>
                <a:path w="372285" h="372221" stroke="0" extrusionOk="0">
                  <a:moveTo>
                    <a:pt x="349081" y="23204"/>
                  </a:moveTo>
                  <a:cubicBezTo>
                    <a:pt x="313611" y="-28820"/>
                    <a:pt x="222833" y="1400"/>
                    <a:pt x="183455" y="43926"/>
                  </a:cubicBezTo>
                  <a:cubicBezTo>
                    <a:pt x="158352" y="82154"/>
                    <a:pt x="142730" y="117738"/>
                    <a:pt x="162515" y="160546"/>
                  </a:cubicBezTo>
                  <a:cubicBezTo>
                    <a:pt x="122178" y="216480"/>
                    <a:pt x="66760" y="242660"/>
                    <a:pt x="6559" y="300434"/>
                  </a:cubicBezTo>
                  <a:cubicBezTo>
                    <a:pt x="-160" y="309332"/>
                    <a:pt x="-876" y="320613"/>
                    <a:pt x="5832" y="329153"/>
                  </a:cubicBezTo>
                  <a:cubicBezTo>
                    <a:pt x="22667" y="342015"/>
                    <a:pt x="21174" y="353142"/>
                    <a:pt x="43131" y="366451"/>
                  </a:cubicBezTo>
                  <a:cubicBezTo>
                    <a:pt x="48576" y="373758"/>
                    <a:pt x="62984" y="377111"/>
                    <a:pt x="71849" y="365652"/>
                  </a:cubicBezTo>
                  <a:cubicBezTo>
                    <a:pt x="102708" y="319090"/>
                    <a:pt x="182752" y="270935"/>
                    <a:pt x="211737" y="209769"/>
                  </a:cubicBezTo>
                  <a:cubicBezTo>
                    <a:pt x="253171" y="233199"/>
                    <a:pt x="289534" y="222027"/>
                    <a:pt x="328359" y="188830"/>
                  </a:cubicBezTo>
                  <a:cubicBezTo>
                    <a:pt x="382369" y="144191"/>
                    <a:pt x="405309" y="62140"/>
                    <a:pt x="349081" y="23204"/>
                  </a:cubicBezTo>
                  <a:close/>
                </a:path>
              </a:pathLst>
            </a:custGeom>
            <a:solidFill>
              <a:schemeClr val="accent2"/>
            </a:solidFill>
            <a:ln w="819" cap="flat">
              <a:solidFill>
                <a:schemeClr val="accent3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2105095520">
                    <a:custGeom>
                      <a:avLst/>
                      <a:gdLst>
                        <a:gd name="connsiteX0" fmla="*/ 393780 w 419955"/>
                        <a:gd name="connsiteY0" fmla="*/ 26176 h 419884"/>
                        <a:gd name="connsiteX1" fmla="*/ 206946 w 419955"/>
                        <a:gd name="connsiteY1" fmla="*/ 49551 h 419884"/>
                        <a:gd name="connsiteX2" fmla="*/ 183325 w 419955"/>
                        <a:gd name="connsiteY2" fmla="*/ 181105 h 419884"/>
                        <a:gd name="connsiteX3" fmla="*/ 7399 w 419955"/>
                        <a:gd name="connsiteY3" fmla="*/ 338905 h 419884"/>
                        <a:gd name="connsiteX4" fmla="*/ 6579 w 419955"/>
                        <a:gd name="connsiteY4" fmla="*/ 371302 h 419884"/>
                        <a:gd name="connsiteX5" fmla="*/ 48654 w 419955"/>
                        <a:gd name="connsiteY5" fmla="*/ 413376 h 419884"/>
                        <a:gd name="connsiteX6" fmla="*/ 81050 w 419955"/>
                        <a:gd name="connsiteY6" fmla="*/ 412474 h 419884"/>
                        <a:gd name="connsiteX7" fmla="*/ 238850 w 419955"/>
                        <a:gd name="connsiteY7" fmla="*/ 236631 h 419884"/>
                        <a:gd name="connsiteX8" fmla="*/ 370405 w 419955"/>
                        <a:gd name="connsiteY8" fmla="*/ 213010 h 419884"/>
                        <a:gd name="connsiteX9" fmla="*/ 393780 w 419955"/>
                        <a:gd name="connsiteY9" fmla="*/ 26176 h 4198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19955" h="419884">
                          <a:moveTo>
                            <a:pt x="393780" y="26176"/>
                          </a:moveTo>
                          <a:cubicBezTo>
                            <a:pt x="348670" y="-19015"/>
                            <a:pt x="258534" y="-2120"/>
                            <a:pt x="206946" y="49551"/>
                          </a:cubicBezTo>
                          <a:cubicBezTo>
                            <a:pt x="166512" y="89985"/>
                            <a:pt x="161755" y="139769"/>
                            <a:pt x="183325" y="181105"/>
                          </a:cubicBezTo>
                          <a:lnTo>
                            <a:pt x="7399" y="338905"/>
                          </a:lnTo>
                          <a:cubicBezTo>
                            <a:pt x="-2115" y="347517"/>
                            <a:pt x="-2525" y="362280"/>
                            <a:pt x="6579" y="371302"/>
                          </a:cubicBezTo>
                          <a:lnTo>
                            <a:pt x="48654" y="413376"/>
                          </a:lnTo>
                          <a:cubicBezTo>
                            <a:pt x="57676" y="422398"/>
                            <a:pt x="72521" y="421988"/>
                            <a:pt x="81050" y="412474"/>
                          </a:cubicBezTo>
                          <a:lnTo>
                            <a:pt x="238850" y="236631"/>
                          </a:lnTo>
                          <a:cubicBezTo>
                            <a:pt x="280187" y="258201"/>
                            <a:pt x="329971" y="253444"/>
                            <a:pt x="370405" y="213010"/>
                          </a:cubicBezTo>
                          <a:cubicBezTo>
                            <a:pt x="422075" y="161421"/>
                            <a:pt x="438971" y="71285"/>
                            <a:pt x="393780" y="26176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Grafik 150">
              <a:extLst>
                <a:ext uri="{FF2B5EF4-FFF2-40B4-BE49-F238E27FC236}">
                  <a16:creationId xmlns:a16="http://schemas.microsoft.com/office/drawing/2014/main" id="{FB8A8E52-51D2-E51A-8F7E-349CE8674633}"/>
                </a:ext>
              </a:extLst>
            </p:cNvPr>
            <p:cNvSpPr/>
            <p:nvPr/>
          </p:nvSpPr>
          <p:spPr>
            <a:xfrm rot="18911684">
              <a:off x="4238830" y="8396814"/>
              <a:ext cx="372285" cy="372221"/>
            </a:xfrm>
            <a:custGeom>
              <a:avLst/>
              <a:gdLst>
                <a:gd name="connsiteX0" fmla="*/ 349081 w 372285"/>
                <a:gd name="connsiteY0" fmla="*/ 23204 h 372221"/>
                <a:gd name="connsiteX1" fmla="*/ 183455 w 372285"/>
                <a:gd name="connsiteY1" fmla="*/ 43926 h 372221"/>
                <a:gd name="connsiteX2" fmla="*/ 162515 w 372285"/>
                <a:gd name="connsiteY2" fmla="*/ 160546 h 372221"/>
                <a:gd name="connsiteX3" fmla="*/ 6559 w 372285"/>
                <a:gd name="connsiteY3" fmla="*/ 300434 h 372221"/>
                <a:gd name="connsiteX4" fmla="*/ 5832 w 372285"/>
                <a:gd name="connsiteY4" fmla="*/ 329153 h 372221"/>
                <a:gd name="connsiteX5" fmla="*/ 43131 w 372285"/>
                <a:gd name="connsiteY5" fmla="*/ 366451 h 372221"/>
                <a:gd name="connsiteX6" fmla="*/ 71849 w 372285"/>
                <a:gd name="connsiteY6" fmla="*/ 365652 h 372221"/>
                <a:gd name="connsiteX7" fmla="*/ 211737 w 372285"/>
                <a:gd name="connsiteY7" fmla="*/ 209769 h 372221"/>
                <a:gd name="connsiteX8" fmla="*/ 328359 w 372285"/>
                <a:gd name="connsiteY8" fmla="*/ 188830 h 372221"/>
                <a:gd name="connsiteX9" fmla="*/ 349081 w 372285"/>
                <a:gd name="connsiteY9" fmla="*/ 23204 h 37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285" h="372221" fill="none" extrusionOk="0">
                  <a:moveTo>
                    <a:pt x="349081" y="23204"/>
                  </a:moveTo>
                  <a:cubicBezTo>
                    <a:pt x="303566" y="-17185"/>
                    <a:pt x="228677" y="5052"/>
                    <a:pt x="183455" y="43926"/>
                  </a:cubicBezTo>
                  <a:cubicBezTo>
                    <a:pt x="148990" y="82125"/>
                    <a:pt x="148756" y="130156"/>
                    <a:pt x="162515" y="160546"/>
                  </a:cubicBezTo>
                  <a:cubicBezTo>
                    <a:pt x="119513" y="230346"/>
                    <a:pt x="35528" y="243300"/>
                    <a:pt x="6559" y="300434"/>
                  </a:cubicBezTo>
                  <a:cubicBezTo>
                    <a:pt x="576" y="309784"/>
                    <a:pt x="-69" y="321682"/>
                    <a:pt x="5832" y="329153"/>
                  </a:cubicBezTo>
                  <a:cubicBezTo>
                    <a:pt x="18323" y="338401"/>
                    <a:pt x="24035" y="353182"/>
                    <a:pt x="43131" y="366451"/>
                  </a:cubicBezTo>
                  <a:cubicBezTo>
                    <a:pt x="50868" y="374347"/>
                    <a:pt x="66950" y="375600"/>
                    <a:pt x="71849" y="365652"/>
                  </a:cubicBezTo>
                  <a:cubicBezTo>
                    <a:pt x="96307" y="330831"/>
                    <a:pt x="166713" y="265822"/>
                    <a:pt x="211737" y="209769"/>
                  </a:cubicBezTo>
                  <a:cubicBezTo>
                    <a:pt x="256174" y="230065"/>
                    <a:pt x="289388" y="220978"/>
                    <a:pt x="328359" y="188830"/>
                  </a:cubicBezTo>
                  <a:cubicBezTo>
                    <a:pt x="373746" y="137319"/>
                    <a:pt x="399228" y="66516"/>
                    <a:pt x="349081" y="23204"/>
                  </a:cubicBezTo>
                  <a:close/>
                </a:path>
                <a:path w="372285" h="372221" stroke="0" extrusionOk="0">
                  <a:moveTo>
                    <a:pt x="349081" y="23204"/>
                  </a:moveTo>
                  <a:cubicBezTo>
                    <a:pt x="322484" y="-27801"/>
                    <a:pt x="228363" y="1295"/>
                    <a:pt x="183455" y="43926"/>
                  </a:cubicBezTo>
                  <a:cubicBezTo>
                    <a:pt x="148992" y="72595"/>
                    <a:pt x="143881" y="115286"/>
                    <a:pt x="162515" y="160546"/>
                  </a:cubicBezTo>
                  <a:cubicBezTo>
                    <a:pt x="124065" y="217637"/>
                    <a:pt x="37148" y="264893"/>
                    <a:pt x="6559" y="300434"/>
                  </a:cubicBezTo>
                  <a:cubicBezTo>
                    <a:pt x="-3949" y="308454"/>
                    <a:pt x="-448" y="318464"/>
                    <a:pt x="5832" y="329153"/>
                  </a:cubicBezTo>
                  <a:cubicBezTo>
                    <a:pt x="16701" y="337022"/>
                    <a:pt x="22402" y="351321"/>
                    <a:pt x="43131" y="366451"/>
                  </a:cubicBezTo>
                  <a:cubicBezTo>
                    <a:pt x="51660" y="373786"/>
                    <a:pt x="62831" y="372118"/>
                    <a:pt x="71849" y="365652"/>
                  </a:cubicBezTo>
                  <a:cubicBezTo>
                    <a:pt x="101136" y="313182"/>
                    <a:pt x="177075" y="274580"/>
                    <a:pt x="211737" y="209769"/>
                  </a:cubicBezTo>
                  <a:cubicBezTo>
                    <a:pt x="252948" y="239094"/>
                    <a:pt x="292766" y="231069"/>
                    <a:pt x="328359" y="188830"/>
                  </a:cubicBezTo>
                  <a:cubicBezTo>
                    <a:pt x="390271" y="142090"/>
                    <a:pt x="381087" y="59187"/>
                    <a:pt x="349081" y="23204"/>
                  </a:cubicBezTo>
                  <a:close/>
                </a:path>
              </a:pathLst>
            </a:custGeom>
            <a:solidFill>
              <a:schemeClr val="accent2"/>
            </a:solidFill>
            <a:ln w="819" cap="flat">
              <a:solidFill>
                <a:schemeClr val="accent3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622885029">
                    <a:custGeom>
                      <a:avLst/>
                      <a:gdLst>
                        <a:gd name="connsiteX0" fmla="*/ 393780 w 419955"/>
                        <a:gd name="connsiteY0" fmla="*/ 26176 h 419884"/>
                        <a:gd name="connsiteX1" fmla="*/ 206946 w 419955"/>
                        <a:gd name="connsiteY1" fmla="*/ 49551 h 419884"/>
                        <a:gd name="connsiteX2" fmla="*/ 183325 w 419955"/>
                        <a:gd name="connsiteY2" fmla="*/ 181105 h 419884"/>
                        <a:gd name="connsiteX3" fmla="*/ 7399 w 419955"/>
                        <a:gd name="connsiteY3" fmla="*/ 338905 h 419884"/>
                        <a:gd name="connsiteX4" fmla="*/ 6579 w 419955"/>
                        <a:gd name="connsiteY4" fmla="*/ 371302 h 419884"/>
                        <a:gd name="connsiteX5" fmla="*/ 48654 w 419955"/>
                        <a:gd name="connsiteY5" fmla="*/ 413376 h 419884"/>
                        <a:gd name="connsiteX6" fmla="*/ 81050 w 419955"/>
                        <a:gd name="connsiteY6" fmla="*/ 412474 h 419884"/>
                        <a:gd name="connsiteX7" fmla="*/ 238850 w 419955"/>
                        <a:gd name="connsiteY7" fmla="*/ 236631 h 419884"/>
                        <a:gd name="connsiteX8" fmla="*/ 370405 w 419955"/>
                        <a:gd name="connsiteY8" fmla="*/ 213010 h 419884"/>
                        <a:gd name="connsiteX9" fmla="*/ 393780 w 419955"/>
                        <a:gd name="connsiteY9" fmla="*/ 26176 h 4198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19955" h="419884">
                          <a:moveTo>
                            <a:pt x="393780" y="26176"/>
                          </a:moveTo>
                          <a:cubicBezTo>
                            <a:pt x="348670" y="-19015"/>
                            <a:pt x="258534" y="-2120"/>
                            <a:pt x="206946" y="49551"/>
                          </a:cubicBezTo>
                          <a:cubicBezTo>
                            <a:pt x="166512" y="89985"/>
                            <a:pt x="161755" y="139769"/>
                            <a:pt x="183325" y="181105"/>
                          </a:cubicBezTo>
                          <a:lnTo>
                            <a:pt x="7399" y="338905"/>
                          </a:lnTo>
                          <a:cubicBezTo>
                            <a:pt x="-2115" y="347517"/>
                            <a:pt x="-2525" y="362280"/>
                            <a:pt x="6579" y="371302"/>
                          </a:cubicBezTo>
                          <a:lnTo>
                            <a:pt x="48654" y="413376"/>
                          </a:lnTo>
                          <a:cubicBezTo>
                            <a:pt x="57676" y="422398"/>
                            <a:pt x="72521" y="421988"/>
                            <a:pt x="81050" y="412474"/>
                          </a:cubicBezTo>
                          <a:lnTo>
                            <a:pt x="238850" y="236631"/>
                          </a:lnTo>
                          <a:cubicBezTo>
                            <a:pt x="280187" y="258201"/>
                            <a:pt x="329971" y="253444"/>
                            <a:pt x="370405" y="213010"/>
                          </a:cubicBezTo>
                          <a:cubicBezTo>
                            <a:pt x="422075" y="161421"/>
                            <a:pt x="438971" y="71285"/>
                            <a:pt x="393780" y="26176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0D8D7F78-7716-6A9C-94C1-FEBD350BA7E2}"/>
                </a:ext>
              </a:extLst>
            </p:cNvPr>
            <p:cNvSpPr txBox="1"/>
            <p:nvPr/>
          </p:nvSpPr>
          <p:spPr>
            <a:xfrm>
              <a:off x="3637909" y="8842716"/>
              <a:ext cx="10205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dirty="0">
                  <a:solidFill>
                    <a:schemeClr val="accent4"/>
                  </a:solidFill>
                </a:rPr>
                <a:t>Level</a:t>
              </a:r>
            </a:p>
          </p:txBody>
        </p:sp>
      </p:grp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0D623CA6-442F-91C5-A8D5-C64453A8A936}"/>
              </a:ext>
            </a:extLst>
          </p:cNvPr>
          <p:cNvCxnSpPr>
            <a:cxnSpLocks/>
          </p:cNvCxnSpPr>
          <p:nvPr/>
        </p:nvCxnSpPr>
        <p:spPr>
          <a:xfrm>
            <a:off x="1279848" y="9154138"/>
            <a:ext cx="2079302" cy="0"/>
          </a:xfrm>
          <a:custGeom>
            <a:avLst/>
            <a:gdLst>
              <a:gd name="connsiteX0" fmla="*/ 0 w 2079302"/>
              <a:gd name="connsiteY0" fmla="*/ 0 h 0"/>
              <a:gd name="connsiteX1" fmla="*/ 713894 w 2079302"/>
              <a:gd name="connsiteY1" fmla="*/ 0 h 0"/>
              <a:gd name="connsiteX2" fmla="*/ 1406994 w 2079302"/>
              <a:gd name="connsiteY2" fmla="*/ 1 h 0"/>
              <a:gd name="connsiteX3" fmla="*/ 2079302 w 20793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9302" fill="none" extrusionOk="0">
                <a:moveTo>
                  <a:pt x="0" y="0"/>
                </a:moveTo>
                <a:cubicBezTo>
                  <a:pt x="194965" y="31329"/>
                  <a:pt x="565211" y="-30341"/>
                  <a:pt x="713894" y="0"/>
                </a:cubicBezTo>
                <a:cubicBezTo>
                  <a:pt x="862577" y="30342"/>
                  <a:pt x="1160609" y="-2138"/>
                  <a:pt x="1406994" y="1"/>
                </a:cubicBezTo>
                <a:cubicBezTo>
                  <a:pt x="1653379" y="2140"/>
                  <a:pt x="1914613" y="25993"/>
                  <a:pt x="2079302" y="1"/>
                </a:cubicBezTo>
              </a:path>
              <a:path w="2079302" stroke="0" extrusionOk="0">
                <a:moveTo>
                  <a:pt x="0" y="0"/>
                </a:moveTo>
                <a:cubicBezTo>
                  <a:pt x="295114" y="6027"/>
                  <a:pt x="527929" y="-12098"/>
                  <a:pt x="693101" y="0"/>
                </a:cubicBezTo>
                <a:cubicBezTo>
                  <a:pt x="858273" y="12098"/>
                  <a:pt x="1171051" y="3487"/>
                  <a:pt x="1344615" y="1"/>
                </a:cubicBezTo>
                <a:cubicBezTo>
                  <a:pt x="1518179" y="-3485"/>
                  <a:pt x="1772781" y="-10616"/>
                  <a:pt x="20793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7AFF8266-9A74-45A7-A98B-A1BDEB74C029}"/>
              </a:ext>
            </a:extLst>
          </p:cNvPr>
          <p:cNvCxnSpPr>
            <a:cxnSpLocks/>
          </p:cNvCxnSpPr>
          <p:nvPr/>
        </p:nvCxnSpPr>
        <p:spPr>
          <a:xfrm>
            <a:off x="4965554" y="6165819"/>
            <a:ext cx="3187846" cy="0"/>
          </a:xfrm>
          <a:custGeom>
            <a:avLst/>
            <a:gdLst>
              <a:gd name="connsiteX0" fmla="*/ 0 w 3187846"/>
              <a:gd name="connsiteY0" fmla="*/ 0 h 0"/>
              <a:gd name="connsiteX1" fmla="*/ 701326 w 3187846"/>
              <a:gd name="connsiteY1" fmla="*/ 0 h 0"/>
              <a:gd name="connsiteX2" fmla="*/ 1370774 w 3187846"/>
              <a:gd name="connsiteY2" fmla="*/ 0 h 0"/>
              <a:gd name="connsiteX3" fmla="*/ 1976465 w 3187846"/>
              <a:gd name="connsiteY3" fmla="*/ 1 h 0"/>
              <a:gd name="connsiteX4" fmla="*/ 3187846 w 3187846"/>
              <a:gd name="connsiteY4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846" fill="none" extrusionOk="0">
                <a:moveTo>
                  <a:pt x="0" y="0"/>
                </a:moveTo>
                <a:cubicBezTo>
                  <a:pt x="317109" y="23262"/>
                  <a:pt x="387658" y="33048"/>
                  <a:pt x="701326" y="0"/>
                </a:cubicBezTo>
                <a:cubicBezTo>
                  <a:pt x="1014994" y="-33048"/>
                  <a:pt x="1130437" y="29978"/>
                  <a:pt x="1370774" y="0"/>
                </a:cubicBezTo>
                <a:cubicBezTo>
                  <a:pt x="1611111" y="-29977"/>
                  <a:pt x="1823472" y="-9085"/>
                  <a:pt x="1976465" y="1"/>
                </a:cubicBezTo>
                <a:cubicBezTo>
                  <a:pt x="2129458" y="9087"/>
                  <a:pt x="2592178" y="3528"/>
                  <a:pt x="3187846" y="1"/>
                </a:cubicBezTo>
              </a:path>
              <a:path w="3187846" stroke="0" extrusionOk="0">
                <a:moveTo>
                  <a:pt x="0" y="0"/>
                </a:moveTo>
                <a:cubicBezTo>
                  <a:pt x="264704" y="-4915"/>
                  <a:pt x="471796" y="-3034"/>
                  <a:pt x="637569" y="0"/>
                </a:cubicBezTo>
                <a:cubicBezTo>
                  <a:pt x="803342" y="3034"/>
                  <a:pt x="993121" y="19521"/>
                  <a:pt x="1211381" y="0"/>
                </a:cubicBezTo>
                <a:cubicBezTo>
                  <a:pt x="1429641" y="-19520"/>
                  <a:pt x="1630521" y="12596"/>
                  <a:pt x="1912708" y="1"/>
                </a:cubicBezTo>
                <a:cubicBezTo>
                  <a:pt x="2194895" y="-12594"/>
                  <a:pt x="2307253" y="15642"/>
                  <a:pt x="2582155" y="1"/>
                </a:cubicBezTo>
                <a:cubicBezTo>
                  <a:pt x="2857057" y="-15640"/>
                  <a:pt x="3034128" y="-27981"/>
                  <a:pt x="3187846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3C42891-74C2-5DA1-F7D3-1A76D9D2BF6D}"/>
              </a:ext>
            </a:extLst>
          </p:cNvPr>
          <p:cNvGrpSpPr/>
          <p:nvPr/>
        </p:nvGrpSpPr>
        <p:grpSpPr>
          <a:xfrm>
            <a:off x="3014087" y="643375"/>
            <a:ext cx="558938" cy="558966"/>
            <a:chOff x="2401393" y="817245"/>
            <a:chExt cx="695853" cy="695888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7132E43F-D621-8696-906D-0AABFA33E9FB}"/>
                </a:ext>
              </a:extLst>
            </p:cNvPr>
            <p:cNvSpPr/>
            <p:nvPr/>
          </p:nvSpPr>
          <p:spPr>
            <a:xfrm>
              <a:off x="2401393" y="1165207"/>
              <a:ext cx="695853" cy="34792"/>
            </a:xfrm>
            <a:custGeom>
              <a:avLst/>
              <a:gdLst>
                <a:gd name="connsiteX0" fmla="*/ 0 w 695853"/>
                <a:gd name="connsiteY0" fmla="*/ 0 h 34792"/>
                <a:gd name="connsiteX1" fmla="*/ 334009 w 695853"/>
                <a:gd name="connsiteY1" fmla="*/ 0 h 34792"/>
                <a:gd name="connsiteX2" fmla="*/ 695853 w 695853"/>
                <a:gd name="connsiteY2" fmla="*/ 0 h 3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853" h="34792" extrusionOk="0">
                  <a:moveTo>
                    <a:pt x="0" y="0"/>
                  </a:moveTo>
                  <a:cubicBezTo>
                    <a:pt x="160809" y="-34822"/>
                    <a:pt x="199135" y="16718"/>
                    <a:pt x="334009" y="0"/>
                  </a:cubicBezTo>
                  <a:cubicBezTo>
                    <a:pt x="468883" y="-16718"/>
                    <a:pt x="594184" y="31301"/>
                    <a:pt x="69585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728577925">
                    <a:custGeom>
                      <a:avLst/>
                      <a:gdLst>
                        <a:gd name="connsiteX0" fmla="*/ 0 w 695853"/>
                        <a:gd name="connsiteY0" fmla="*/ 0 h 34792"/>
                        <a:gd name="connsiteX1" fmla="*/ 695853 w 695853"/>
                        <a:gd name="connsiteY1" fmla="*/ 0 h 347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95853" h="34792">
                          <a:moveTo>
                            <a:pt x="0" y="0"/>
                          </a:moveTo>
                          <a:lnTo>
                            <a:pt x="69585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0AAE6B3-AD21-B817-9868-A7B57D645114}"/>
                </a:ext>
              </a:extLst>
            </p:cNvPr>
            <p:cNvSpPr/>
            <p:nvPr/>
          </p:nvSpPr>
          <p:spPr>
            <a:xfrm>
              <a:off x="2470978" y="1165207"/>
              <a:ext cx="556682" cy="347926"/>
            </a:xfrm>
            <a:custGeom>
              <a:avLst/>
              <a:gdLst>
                <a:gd name="connsiteX0" fmla="*/ 556683 w 556682"/>
                <a:gd name="connsiteY0" fmla="*/ 0 h 347926"/>
                <a:gd name="connsiteX1" fmla="*/ 556683 w 556682"/>
                <a:gd name="connsiteY1" fmla="*/ 278341 h 347926"/>
                <a:gd name="connsiteX2" fmla="*/ 487097 w 556682"/>
                <a:gd name="connsiteY2" fmla="*/ 347927 h 347926"/>
                <a:gd name="connsiteX3" fmla="*/ 69585 w 556682"/>
                <a:gd name="connsiteY3" fmla="*/ 347927 h 347926"/>
                <a:gd name="connsiteX4" fmla="*/ 0 w 556682"/>
                <a:gd name="connsiteY4" fmla="*/ 278341 h 347926"/>
                <a:gd name="connsiteX5" fmla="*/ 0 w 556682"/>
                <a:gd name="connsiteY5" fmla="*/ 0 h 34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682" h="347926" extrusionOk="0">
                  <a:moveTo>
                    <a:pt x="556683" y="0"/>
                  </a:moveTo>
                  <a:cubicBezTo>
                    <a:pt x="560068" y="101139"/>
                    <a:pt x="539843" y="151044"/>
                    <a:pt x="556683" y="278341"/>
                  </a:cubicBezTo>
                  <a:cubicBezTo>
                    <a:pt x="554458" y="326853"/>
                    <a:pt x="518997" y="342022"/>
                    <a:pt x="487097" y="347927"/>
                  </a:cubicBezTo>
                  <a:cubicBezTo>
                    <a:pt x="294262" y="386629"/>
                    <a:pt x="271020" y="340468"/>
                    <a:pt x="69585" y="347927"/>
                  </a:cubicBezTo>
                  <a:cubicBezTo>
                    <a:pt x="30368" y="337682"/>
                    <a:pt x="3271" y="307394"/>
                    <a:pt x="0" y="278341"/>
                  </a:cubicBezTo>
                  <a:cubicBezTo>
                    <a:pt x="-1232" y="162195"/>
                    <a:pt x="30306" y="110488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68396619">
                    <a:custGeom>
                      <a:avLst/>
                      <a:gdLst>
                        <a:gd name="connsiteX0" fmla="*/ 556683 w 556682"/>
                        <a:gd name="connsiteY0" fmla="*/ 0 h 347926"/>
                        <a:gd name="connsiteX1" fmla="*/ 556683 w 556682"/>
                        <a:gd name="connsiteY1" fmla="*/ 278341 h 347926"/>
                        <a:gd name="connsiteX2" fmla="*/ 487097 w 556682"/>
                        <a:gd name="connsiteY2" fmla="*/ 347927 h 347926"/>
                        <a:gd name="connsiteX3" fmla="*/ 69585 w 556682"/>
                        <a:gd name="connsiteY3" fmla="*/ 347927 h 347926"/>
                        <a:gd name="connsiteX4" fmla="*/ 0 w 556682"/>
                        <a:gd name="connsiteY4" fmla="*/ 278341 h 347926"/>
                        <a:gd name="connsiteX5" fmla="*/ 0 w 556682"/>
                        <a:gd name="connsiteY5" fmla="*/ 0 h 3479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6682" h="347926">
                          <a:moveTo>
                            <a:pt x="556683" y="0"/>
                          </a:moveTo>
                          <a:lnTo>
                            <a:pt x="556683" y="278341"/>
                          </a:lnTo>
                          <a:cubicBezTo>
                            <a:pt x="556683" y="316773"/>
                            <a:pt x="525529" y="347927"/>
                            <a:pt x="487097" y="347927"/>
                          </a:cubicBezTo>
                          <a:lnTo>
                            <a:pt x="69585" y="347927"/>
                          </a:lnTo>
                          <a:cubicBezTo>
                            <a:pt x="31154" y="347927"/>
                            <a:pt x="0" y="316773"/>
                            <a:pt x="0" y="278341"/>
                          </a:cubicBez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408166C5-D319-4A99-370D-F90E9501E68B}"/>
                </a:ext>
              </a:extLst>
            </p:cNvPr>
            <p:cNvSpPr/>
            <p:nvPr/>
          </p:nvSpPr>
          <p:spPr>
            <a:xfrm>
              <a:off x="2470978" y="886865"/>
              <a:ext cx="556682" cy="139170"/>
            </a:xfrm>
            <a:custGeom>
              <a:avLst/>
              <a:gdLst>
                <a:gd name="connsiteX0" fmla="*/ 0 w 556682"/>
                <a:gd name="connsiteY0" fmla="*/ 139171 h 139170"/>
                <a:gd name="connsiteX1" fmla="*/ 556683 w 556682"/>
                <a:gd name="connsiteY1" fmla="*/ 0 h 13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682" h="139170" extrusionOk="0">
                  <a:moveTo>
                    <a:pt x="0" y="139171"/>
                  </a:moveTo>
                  <a:cubicBezTo>
                    <a:pt x="181139" y="28122"/>
                    <a:pt x="379128" y="82958"/>
                    <a:pt x="556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02459781">
                    <a:custGeom>
                      <a:avLst/>
                      <a:gdLst>
                        <a:gd name="connsiteX0" fmla="*/ 0 w 556682"/>
                        <a:gd name="connsiteY0" fmla="*/ 139171 h 139170"/>
                        <a:gd name="connsiteX1" fmla="*/ 556683 w 556682"/>
                        <a:gd name="connsiteY1" fmla="*/ 0 h 1391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56682" h="139170">
                          <a:moveTo>
                            <a:pt x="0" y="139171"/>
                          </a:moveTo>
                          <a:lnTo>
                            <a:pt x="556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E6D84B7E-265A-4672-ABCD-EFF8BD1CC8A2}"/>
                </a:ext>
              </a:extLst>
            </p:cNvPr>
            <p:cNvSpPr/>
            <p:nvPr/>
          </p:nvSpPr>
          <p:spPr>
            <a:xfrm>
              <a:off x="2622271" y="817245"/>
              <a:ext cx="220293" cy="166343"/>
            </a:xfrm>
            <a:custGeom>
              <a:avLst/>
              <a:gdLst>
                <a:gd name="connsiteX0" fmla="*/ 17800 w 220293"/>
                <a:gd name="connsiteY0" fmla="*/ 166344 h 166343"/>
                <a:gd name="connsiteX1" fmla="*/ 2143 w 220293"/>
                <a:gd name="connsiteY1" fmla="*/ 103369 h 166343"/>
                <a:gd name="connsiteX2" fmla="*/ 52530 w 220293"/>
                <a:gd name="connsiteY2" fmla="*/ 18839 h 166343"/>
                <a:gd name="connsiteX3" fmla="*/ 52593 w 220293"/>
                <a:gd name="connsiteY3" fmla="*/ 18823 h 166343"/>
                <a:gd name="connsiteX4" fmla="*/ 120090 w 220293"/>
                <a:gd name="connsiteY4" fmla="*/ 2123 h 166343"/>
                <a:gd name="connsiteX5" fmla="*/ 204560 w 220293"/>
                <a:gd name="connsiteY5" fmla="*/ 52612 h 166343"/>
                <a:gd name="connsiteX6" fmla="*/ 204637 w 220293"/>
                <a:gd name="connsiteY6" fmla="*/ 52920 h 166343"/>
                <a:gd name="connsiteX7" fmla="*/ 220293 w 220293"/>
                <a:gd name="connsiteY7" fmla="*/ 115547 h 16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293" h="166343" extrusionOk="0">
                  <a:moveTo>
                    <a:pt x="17800" y="166344"/>
                  </a:moveTo>
                  <a:cubicBezTo>
                    <a:pt x="10418" y="141107"/>
                    <a:pt x="15947" y="133240"/>
                    <a:pt x="2143" y="103369"/>
                  </a:cubicBezTo>
                  <a:cubicBezTo>
                    <a:pt x="-5488" y="69243"/>
                    <a:pt x="15572" y="31401"/>
                    <a:pt x="52530" y="18839"/>
                  </a:cubicBezTo>
                  <a:cubicBezTo>
                    <a:pt x="52555" y="18834"/>
                    <a:pt x="52579" y="18827"/>
                    <a:pt x="52593" y="18823"/>
                  </a:cubicBezTo>
                  <a:cubicBezTo>
                    <a:pt x="68994" y="9238"/>
                    <a:pt x="94504" y="8919"/>
                    <a:pt x="120090" y="2123"/>
                  </a:cubicBezTo>
                  <a:cubicBezTo>
                    <a:pt x="155253" y="-8710"/>
                    <a:pt x="202384" y="20662"/>
                    <a:pt x="204560" y="52612"/>
                  </a:cubicBezTo>
                  <a:cubicBezTo>
                    <a:pt x="204580" y="52747"/>
                    <a:pt x="204614" y="52842"/>
                    <a:pt x="204637" y="52920"/>
                  </a:cubicBezTo>
                  <a:cubicBezTo>
                    <a:pt x="211579" y="78854"/>
                    <a:pt x="209114" y="95242"/>
                    <a:pt x="220293" y="11554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75719684">
                    <a:custGeom>
                      <a:avLst/>
                      <a:gdLst>
                        <a:gd name="connsiteX0" fmla="*/ 17800 w 220293"/>
                        <a:gd name="connsiteY0" fmla="*/ 166344 h 166343"/>
                        <a:gd name="connsiteX1" fmla="*/ 2143 w 220293"/>
                        <a:gd name="connsiteY1" fmla="*/ 103369 h 166343"/>
                        <a:gd name="connsiteX2" fmla="*/ 52530 w 220293"/>
                        <a:gd name="connsiteY2" fmla="*/ 18839 h 166343"/>
                        <a:gd name="connsiteX3" fmla="*/ 52593 w 220293"/>
                        <a:gd name="connsiteY3" fmla="*/ 18823 h 166343"/>
                        <a:gd name="connsiteX4" fmla="*/ 120090 w 220293"/>
                        <a:gd name="connsiteY4" fmla="*/ 2123 h 166343"/>
                        <a:gd name="connsiteX5" fmla="*/ 204560 w 220293"/>
                        <a:gd name="connsiteY5" fmla="*/ 52612 h 166343"/>
                        <a:gd name="connsiteX6" fmla="*/ 204637 w 220293"/>
                        <a:gd name="connsiteY6" fmla="*/ 52920 h 166343"/>
                        <a:gd name="connsiteX7" fmla="*/ 220293 w 220293"/>
                        <a:gd name="connsiteY7" fmla="*/ 115547 h 1663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20293" h="166343">
                          <a:moveTo>
                            <a:pt x="17800" y="166344"/>
                          </a:moveTo>
                          <a:lnTo>
                            <a:pt x="2143" y="103369"/>
                          </a:lnTo>
                          <a:cubicBezTo>
                            <a:pt x="-7285" y="66113"/>
                            <a:pt x="15274" y="28267"/>
                            <a:pt x="52530" y="18839"/>
                          </a:cubicBezTo>
                          <a:cubicBezTo>
                            <a:pt x="52551" y="18833"/>
                            <a:pt x="52572" y="18828"/>
                            <a:pt x="52593" y="18823"/>
                          </a:cubicBezTo>
                          <a:lnTo>
                            <a:pt x="120090" y="2123"/>
                          </a:lnTo>
                          <a:cubicBezTo>
                            <a:pt x="157357" y="-7261"/>
                            <a:pt x="195176" y="15344"/>
                            <a:pt x="204560" y="52612"/>
                          </a:cubicBezTo>
                          <a:cubicBezTo>
                            <a:pt x="204584" y="52715"/>
                            <a:pt x="204612" y="52817"/>
                            <a:pt x="204637" y="52920"/>
                          </a:cubicBezTo>
                          <a:lnTo>
                            <a:pt x="220293" y="11554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7A08B83-9416-2B2A-8DC8-F294EB58895E}"/>
              </a:ext>
            </a:extLst>
          </p:cNvPr>
          <p:cNvGrpSpPr/>
          <p:nvPr/>
        </p:nvGrpSpPr>
        <p:grpSpPr>
          <a:xfrm>
            <a:off x="5453265" y="8715678"/>
            <a:ext cx="667998" cy="394832"/>
            <a:chOff x="4866918" y="8410773"/>
            <a:chExt cx="394832" cy="394832"/>
          </a:xfrm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E4B3F0B-EC4B-4C7B-C163-C757906B8603}"/>
                </a:ext>
              </a:extLst>
            </p:cNvPr>
            <p:cNvSpPr/>
            <p:nvPr/>
          </p:nvSpPr>
          <p:spPr>
            <a:xfrm>
              <a:off x="4866918" y="8410773"/>
              <a:ext cx="394832" cy="394832"/>
            </a:xfrm>
            <a:custGeom>
              <a:avLst/>
              <a:gdLst>
                <a:gd name="connsiteX0" fmla="*/ 0 w 394832"/>
                <a:gd name="connsiteY0" fmla="*/ 0 h 394832"/>
                <a:gd name="connsiteX1" fmla="*/ 0 w 394832"/>
                <a:gd name="connsiteY1" fmla="*/ 350962 h 394832"/>
                <a:gd name="connsiteX2" fmla="*/ 43870 w 394832"/>
                <a:gd name="connsiteY2" fmla="*/ 394832 h 394832"/>
                <a:gd name="connsiteX3" fmla="*/ 394832 w 394832"/>
                <a:gd name="connsiteY3" fmla="*/ 394832 h 39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832" h="394832" extrusionOk="0">
                  <a:moveTo>
                    <a:pt x="0" y="0"/>
                  </a:moveTo>
                  <a:cubicBezTo>
                    <a:pt x="15796" y="103736"/>
                    <a:pt x="-20378" y="260333"/>
                    <a:pt x="0" y="350962"/>
                  </a:cubicBezTo>
                  <a:cubicBezTo>
                    <a:pt x="1624" y="372304"/>
                    <a:pt x="19537" y="394330"/>
                    <a:pt x="43870" y="394832"/>
                  </a:cubicBezTo>
                  <a:cubicBezTo>
                    <a:pt x="183455" y="377160"/>
                    <a:pt x="224108" y="429936"/>
                    <a:pt x="394832" y="394832"/>
                  </a:cubicBezTo>
                </a:path>
              </a:pathLst>
            </a:custGeom>
            <a:noFill/>
            <a:ln w="76200" cap="rnd">
              <a:solidFill>
                <a:schemeClr val="accent4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68406587">
                    <a:custGeom>
                      <a:avLst/>
                      <a:gdLst>
                        <a:gd name="connsiteX0" fmla="*/ 0 w 394832"/>
                        <a:gd name="connsiteY0" fmla="*/ 0 h 394832"/>
                        <a:gd name="connsiteX1" fmla="*/ 0 w 394832"/>
                        <a:gd name="connsiteY1" fmla="*/ 350962 h 394832"/>
                        <a:gd name="connsiteX2" fmla="*/ 43870 w 394832"/>
                        <a:gd name="connsiteY2" fmla="*/ 394832 h 394832"/>
                        <a:gd name="connsiteX3" fmla="*/ 394832 w 394832"/>
                        <a:gd name="connsiteY3" fmla="*/ 394832 h 394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4832" h="394832">
                          <a:moveTo>
                            <a:pt x="0" y="0"/>
                          </a:moveTo>
                          <a:lnTo>
                            <a:pt x="0" y="350962"/>
                          </a:lnTo>
                          <a:cubicBezTo>
                            <a:pt x="0" y="375192"/>
                            <a:pt x="19641" y="394832"/>
                            <a:pt x="43870" y="394832"/>
                          </a:cubicBezTo>
                          <a:lnTo>
                            <a:pt x="394832" y="394832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336FA626-FD53-89F9-AB8B-9738FDCD1D56}"/>
                </a:ext>
              </a:extLst>
            </p:cNvPr>
            <p:cNvSpPr/>
            <p:nvPr/>
          </p:nvSpPr>
          <p:spPr>
            <a:xfrm>
              <a:off x="5195945" y="8542384"/>
              <a:ext cx="21935" cy="175481"/>
            </a:xfrm>
            <a:custGeom>
              <a:avLst/>
              <a:gdLst>
                <a:gd name="connsiteX0" fmla="*/ 0 w 21935"/>
                <a:gd name="connsiteY0" fmla="*/ 175481 h 175481"/>
                <a:gd name="connsiteX1" fmla="*/ 0 w 21935"/>
                <a:gd name="connsiteY1" fmla="*/ 0 h 1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35" h="175481" extrusionOk="0">
                  <a:moveTo>
                    <a:pt x="0" y="175481"/>
                  </a:moveTo>
                  <a:cubicBezTo>
                    <a:pt x="-9552" y="137544"/>
                    <a:pt x="13324" y="60123"/>
                    <a:pt x="0" y="0"/>
                  </a:cubicBezTo>
                </a:path>
              </a:pathLst>
            </a:custGeom>
            <a:noFill/>
            <a:ln w="76200" cap="rnd">
              <a:solidFill>
                <a:schemeClr val="accent4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78671037">
                    <a:custGeom>
                      <a:avLst/>
                      <a:gdLst>
                        <a:gd name="connsiteX0" fmla="*/ 0 w 21935"/>
                        <a:gd name="connsiteY0" fmla="*/ 175481 h 175481"/>
                        <a:gd name="connsiteX1" fmla="*/ 0 w 21935"/>
                        <a:gd name="connsiteY1" fmla="*/ 0 h 175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935" h="175481">
                          <a:moveTo>
                            <a:pt x="0" y="17548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6B37475-8C5E-7307-7780-8F6A3FC6B7BC}"/>
                </a:ext>
              </a:extLst>
            </p:cNvPr>
            <p:cNvSpPr/>
            <p:nvPr/>
          </p:nvSpPr>
          <p:spPr>
            <a:xfrm>
              <a:off x="5086269" y="8454643"/>
              <a:ext cx="21935" cy="263221"/>
            </a:xfrm>
            <a:custGeom>
              <a:avLst/>
              <a:gdLst>
                <a:gd name="connsiteX0" fmla="*/ 0 w 21935"/>
                <a:gd name="connsiteY0" fmla="*/ 263222 h 263221"/>
                <a:gd name="connsiteX1" fmla="*/ 0 w 21935"/>
                <a:gd name="connsiteY1" fmla="*/ 0 h 26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35" h="263221" extrusionOk="0">
                  <a:moveTo>
                    <a:pt x="0" y="263222"/>
                  </a:moveTo>
                  <a:cubicBezTo>
                    <a:pt x="-945" y="138746"/>
                    <a:pt x="9021" y="98984"/>
                    <a:pt x="0" y="0"/>
                  </a:cubicBezTo>
                </a:path>
              </a:pathLst>
            </a:custGeom>
            <a:noFill/>
            <a:ln w="76200" cap="rnd">
              <a:solidFill>
                <a:schemeClr val="accent4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36645470">
                    <a:custGeom>
                      <a:avLst/>
                      <a:gdLst>
                        <a:gd name="connsiteX0" fmla="*/ 0 w 21935"/>
                        <a:gd name="connsiteY0" fmla="*/ 263222 h 263221"/>
                        <a:gd name="connsiteX1" fmla="*/ 0 w 21935"/>
                        <a:gd name="connsiteY1" fmla="*/ 0 h 2632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935" h="263221">
                          <a:moveTo>
                            <a:pt x="0" y="26322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F6933C67-D985-EEC4-C3CA-37229874A5EA}"/>
                </a:ext>
              </a:extLst>
            </p:cNvPr>
            <p:cNvSpPr/>
            <p:nvPr/>
          </p:nvSpPr>
          <p:spPr>
            <a:xfrm>
              <a:off x="4976594" y="8652059"/>
              <a:ext cx="21935" cy="65805"/>
            </a:xfrm>
            <a:custGeom>
              <a:avLst/>
              <a:gdLst>
                <a:gd name="connsiteX0" fmla="*/ 0 w 21935"/>
                <a:gd name="connsiteY0" fmla="*/ 65805 h 65805"/>
                <a:gd name="connsiteX1" fmla="*/ 0 w 21935"/>
                <a:gd name="connsiteY1" fmla="*/ 0 h 6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35" h="65805" extrusionOk="0">
                  <a:moveTo>
                    <a:pt x="0" y="65805"/>
                  </a:moveTo>
                  <a:cubicBezTo>
                    <a:pt x="-6516" y="51072"/>
                    <a:pt x="4163" y="15100"/>
                    <a:pt x="0" y="0"/>
                  </a:cubicBezTo>
                </a:path>
              </a:pathLst>
            </a:custGeom>
            <a:noFill/>
            <a:ln w="76200" cap="rnd">
              <a:solidFill>
                <a:schemeClr val="accent4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821661127">
                    <a:custGeom>
                      <a:avLst/>
                      <a:gdLst>
                        <a:gd name="connsiteX0" fmla="*/ 0 w 21935"/>
                        <a:gd name="connsiteY0" fmla="*/ 65805 h 65805"/>
                        <a:gd name="connsiteX1" fmla="*/ 0 w 21935"/>
                        <a:gd name="connsiteY1" fmla="*/ 0 h 658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935" h="65805">
                          <a:moveTo>
                            <a:pt x="0" y="6580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77F673A-3A9E-0CA3-8BC9-378B4D007C3C}"/>
              </a:ext>
            </a:extLst>
          </p:cNvPr>
          <p:cNvCxnSpPr>
            <a:cxnSpLocks/>
          </p:cNvCxnSpPr>
          <p:nvPr/>
        </p:nvCxnSpPr>
        <p:spPr>
          <a:xfrm>
            <a:off x="6223323" y="9163646"/>
            <a:ext cx="1930077" cy="0"/>
          </a:xfrm>
          <a:custGeom>
            <a:avLst/>
            <a:gdLst>
              <a:gd name="connsiteX0" fmla="*/ 0 w 1930077"/>
              <a:gd name="connsiteY0" fmla="*/ 0 h 0"/>
              <a:gd name="connsiteX1" fmla="*/ 662660 w 1930077"/>
              <a:gd name="connsiteY1" fmla="*/ 0 h 0"/>
              <a:gd name="connsiteX2" fmla="*/ 1306019 w 1930077"/>
              <a:gd name="connsiteY2" fmla="*/ 1 h 0"/>
              <a:gd name="connsiteX3" fmla="*/ 1930077 w 1930077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077" fill="none" extrusionOk="0">
                <a:moveTo>
                  <a:pt x="0" y="0"/>
                </a:moveTo>
                <a:cubicBezTo>
                  <a:pt x="266071" y="-26139"/>
                  <a:pt x="528145" y="-30414"/>
                  <a:pt x="662660" y="0"/>
                </a:cubicBezTo>
                <a:cubicBezTo>
                  <a:pt x="797175" y="30414"/>
                  <a:pt x="1172818" y="3348"/>
                  <a:pt x="1306019" y="1"/>
                </a:cubicBezTo>
                <a:cubicBezTo>
                  <a:pt x="1439220" y="-3346"/>
                  <a:pt x="1673554" y="-21621"/>
                  <a:pt x="1930077" y="1"/>
                </a:cubicBezTo>
              </a:path>
              <a:path w="1930077" stroke="0" extrusionOk="0">
                <a:moveTo>
                  <a:pt x="0" y="0"/>
                </a:moveTo>
                <a:cubicBezTo>
                  <a:pt x="284397" y="27269"/>
                  <a:pt x="341827" y="2996"/>
                  <a:pt x="643359" y="0"/>
                </a:cubicBezTo>
                <a:cubicBezTo>
                  <a:pt x="944891" y="-2995"/>
                  <a:pt x="997867" y="-5340"/>
                  <a:pt x="1248116" y="1"/>
                </a:cubicBezTo>
                <a:cubicBezTo>
                  <a:pt x="1498365" y="5342"/>
                  <a:pt x="1653138" y="22658"/>
                  <a:pt x="1930077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6A65AAF-B47D-55E5-3A5B-B634836EBF56}"/>
              </a:ext>
            </a:extLst>
          </p:cNvPr>
          <p:cNvSpPr txBox="1"/>
          <p:nvPr/>
        </p:nvSpPr>
        <p:spPr>
          <a:xfrm>
            <a:off x="5920794" y="9157442"/>
            <a:ext cx="11948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 err="1">
                <a:solidFill>
                  <a:schemeClr val="accent4"/>
                </a:solidFill>
              </a:rPr>
              <a:t>Calories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FFF090-5CB2-30EF-B13B-A807D91B31A4}"/>
              </a:ext>
            </a:extLst>
          </p:cNvPr>
          <p:cNvSpPr txBox="1"/>
          <p:nvPr/>
        </p:nvSpPr>
        <p:spPr>
          <a:xfrm>
            <a:off x="1076031" y="9172916"/>
            <a:ext cx="14200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dirty="0">
                <a:solidFill>
                  <a:schemeClr val="accent4"/>
                </a:solidFill>
              </a:rPr>
              <a:t>Effort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4425046-AE2C-2609-0C71-D51C8C1D9E64}"/>
              </a:ext>
            </a:extLst>
          </p:cNvPr>
          <p:cNvCxnSpPr>
            <a:cxnSpLocks/>
          </p:cNvCxnSpPr>
          <p:nvPr/>
        </p:nvCxnSpPr>
        <p:spPr>
          <a:xfrm>
            <a:off x="713284" y="19184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0A65542-F5CB-3DA7-5308-086819ECCB27}"/>
              </a:ext>
            </a:extLst>
          </p:cNvPr>
          <p:cNvCxnSpPr>
            <a:cxnSpLocks/>
          </p:cNvCxnSpPr>
          <p:nvPr/>
        </p:nvCxnSpPr>
        <p:spPr>
          <a:xfrm>
            <a:off x="713284" y="242255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911F041-AEA3-0AF9-0019-7A2B582C0D4B}"/>
              </a:ext>
            </a:extLst>
          </p:cNvPr>
          <p:cNvCxnSpPr>
            <a:cxnSpLocks/>
          </p:cNvCxnSpPr>
          <p:nvPr/>
        </p:nvCxnSpPr>
        <p:spPr>
          <a:xfrm>
            <a:off x="713012" y="292660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385A8A8-20ED-5CF3-1B14-B0896267D4BF}"/>
              </a:ext>
            </a:extLst>
          </p:cNvPr>
          <p:cNvCxnSpPr>
            <a:cxnSpLocks/>
          </p:cNvCxnSpPr>
          <p:nvPr/>
        </p:nvCxnSpPr>
        <p:spPr>
          <a:xfrm>
            <a:off x="713011" y="343066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160387B-2BAD-765E-EBC9-558234A766BB}"/>
              </a:ext>
            </a:extLst>
          </p:cNvPr>
          <p:cNvCxnSpPr>
            <a:cxnSpLocks/>
          </p:cNvCxnSpPr>
          <p:nvPr/>
        </p:nvCxnSpPr>
        <p:spPr>
          <a:xfrm>
            <a:off x="713014" y="393471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3EB695E-7009-62D9-CE8A-549BD525D2F2}"/>
              </a:ext>
            </a:extLst>
          </p:cNvPr>
          <p:cNvCxnSpPr>
            <a:cxnSpLocks/>
          </p:cNvCxnSpPr>
          <p:nvPr/>
        </p:nvCxnSpPr>
        <p:spPr>
          <a:xfrm>
            <a:off x="713017" y="443877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33DB2EE-BE66-1305-3A0E-95414A7F660C}"/>
              </a:ext>
            </a:extLst>
          </p:cNvPr>
          <p:cNvGrpSpPr/>
          <p:nvPr/>
        </p:nvGrpSpPr>
        <p:grpSpPr>
          <a:xfrm>
            <a:off x="642180" y="10651001"/>
            <a:ext cx="2769235" cy="540000"/>
            <a:chOff x="2975819" y="10651001"/>
            <a:chExt cx="2769235" cy="540000"/>
          </a:xfrm>
        </p:grpSpPr>
        <p:sp>
          <p:nvSpPr>
            <p:cNvPr id="69" name="Rechteck: abgerundete Ecken 68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D0EB4-4D84-35AA-5CF7-E6FA9CADE1D6}"/>
                </a:ext>
              </a:extLst>
            </p:cNvPr>
            <p:cNvSpPr/>
            <p:nvPr/>
          </p:nvSpPr>
          <p:spPr>
            <a:xfrm>
              <a:off x="2975819" y="10651001"/>
              <a:ext cx="2558219" cy="540000"/>
            </a:xfrm>
            <a:custGeom>
              <a:avLst/>
              <a:gdLst>
                <a:gd name="connsiteX0" fmla="*/ 0 w 2558219"/>
                <a:gd name="connsiteY0" fmla="*/ 90002 h 540000"/>
                <a:gd name="connsiteX1" fmla="*/ 90002 w 2558219"/>
                <a:gd name="connsiteY1" fmla="*/ 0 h 540000"/>
                <a:gd name="connsiteX2" fmla="*/ 708338 w 2558219"/>
                <a:gd name="connsiteY2" fmla="*/ 0 h 540000"/>
                <a:gd name="connsiteX3" fmla="*/ 1279110 w 2558219"/>
                <a:gd name="connsiteY3" fmla="*/ 0 h 540000"/>
                <a:gd name="connsiteX4" fmla="*/ 1873663 w 2558219"/>
                <a:gd name="connsiteY4" fmla="*/ 0 h 540000"/>
                <a:gd name="connsiteX5" fmla="*/ 2468217 w 2558219"/>
                <a:gd name="connsiteY5" fmla="*/ 0 h 540000"/>
                <a:gd name="connsiteX6" fmla="*/ 2558219 w 2558219"/>
                <a:gd name="connsiteY6" fmla="*/ 90002 h 540000"/>
                <a:gd name="connsiteX7" fmla="*/ 2558219 w 2558219"/>
                <a:gd name="connsiteY7" fmla="*/ 449998 h 540000"/>
                <a:gd name="connsiteX8" fmla="*/ 2468217 w 2558219"/>
                <a:gd name="connsiteY8" fmla="*/ 540000 h 540000"/>
                <a:gd name="connsiteX9" fmla="*/ 1921228 w 2558219"/>
                <a:gd name="connsiteY9" fmla="*/ 540000 h 540000"/>
                <a:gd name="connsiteX10" fmla="*/ 1350456 w 2558219"/>
                <a:gd name="connsiteY10" fmla="*/ 540000 h 540000"/>
                <a:gd name="connsiteX11" fmla="*/ 732120 w 2558219"/>
                <a:gd name="connsiteY11" fmla="*/ 540000 h 540000"/>
                <a:gd name="connsiteX12" fmla="*/ 90002 w 2558219"/>
                <a:gd name="connsiteY12" fmla="*/ 540000 h 540000"/>
                <a:gd name="connsiteX13" fmla="*/ 0 w 2558219"/>
                <a:gd name="connsiteY13" fmla="*/ 449998 h 540000"/>
                <a:gd name="connsiteX14" fmla="*/ 0 w 2558219"/>
                <a:gd name="connsiteY14" fmla="*/ 90002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8219" h="540000" extrusionOk="0">
                  <a:moveTo>
                    <a:pt x="0" y="90002"/>
                  </a:moveTo>
                  <a:cubicBezTo>
                    <a:pt x="5311" y="29742"/>
                    <a:pt x="48368" y="3290"/>
                    <a:pt x="90002" y="0"/>
                  </a:cubicBezTo>
                  <a:cubicBezTo>
                    <a:pt x="331279" y="-5167"/>
                    <a:pt x="572996" y="-12105"/>
                    <a:pt x="708338" y="0"/>
                  </a:cubicBezTo>
                  <a:cubicBezTo>
                    <a:pt x="843680" y="12105"/>
                    <a:pt x="1107319" y="-17601"/>
                    <a:pt x="1279110" y="0"/>
                  </a:cubicBezTo>
                  <a:cubicBezTo>
                    <a:pt x="1450901" y="17601"/>
                    <a:pt x="1721192" y="9503"/>
                    <a:pt x="1873663" y="0"/>
                  </a:cubicBezTo>
                  <a:cubicBezTo>
                    <a:pt x="2026134" y="-9503"/>
                    <a:pt x="2311187" y="15319"/>
                    <a:pt x="2468217" y="0"/>
                  </a:cubicBezTo>
                  <a:cubicBezTo>
                    <a:pt x="2513311" y="-5017"/>
                    <a:pt x="2566043" y="43660"/>
                    <a:pt x="2558219" y="90002"/>
                  </a:cubicBezTo>
                  <a:cubicBezTo>
                    <a:pt x="2556257" y="186066"/>
                    <a:pt x="2559832" y="292573"/>
                    <a:pt x="2558219" y="449998"/>
                  </a:cubicBezTo>
                  <a:cubicBezTo>
                    <a:pt x="2556850" y="491776"/>
                    <a:pt x="2512800" y="550725"/>
                    <a:pt x="2468217" y="540000"/>
                  </a:cubicBezTo>
                  <a:cubicBezTo>
                    <a:pt x="2217581" y="548990"/>
                    <a:pt x="2162675" y="552056"/>
                    <a:pt x="1921228" y="540000"/>
                  </a:cubicBezTo>
                  <a:cubicBezTo>
                    <a:pt x="1679781" y="527944"/>
                    <a:pt x="1498613" y="532072"/>
                    <a:pt x="1350456" y="540000"/>
                  </a:cubicBezTo>
                  <a:cubicBezTo>
                    <a:pt x="1202299" y="547928"/>
                    <a:pt x="969573" y="553913"/>
                    <a:pt x="732120" y="540000"/>
                  </a:cubicBezTo>
                  <a:cubicBezTo>
                    <a:pt x="494667" y="526087"/>
                    <a:pt x="223653" y="557327"/>
                    <a:pt x="90002" y="540000"/>
                  </a:cubicBezTo>
                  <a:cubicBezTo>
                    <a:pt x="35659" y="539399"/>
                    <a:pt x="-5180" y="508762"/>
                    <a:pt x="0" y="449998"/>
                  </a:cubicBezTo>
                  <a:cubicBezTo>
                    <a:pt x="-5505" y="316610"/>
                    <a:pt x="9139" y="212464"/>
                    <a:pt x="0" y="90002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6D565516-20E4-6BB5-7CEC-3ABA68933BA3}"/>
                </a:ext>
              </a:extLst>
            </p:cNvPr>
            <p:cNvSpPr/>
            <p:nvPr/>
          </p:nvSpPr>
          <p:spPr>
            <a:xfrm>
              <a:off x="3104277" y="10773968"/>
              <a:ext cx="131803" cy="131803"/>
            </a:xfrm>
            <a:custGeom>
              <a:avLst/>
              <a:gdLst>
                <a:gd name="connsiteX0" fmla="*/ 109836 w 131803"/>
                <a:gd name="connsiteY0" fmla="*/ 0 h 131803"/>
                <a:gd name="connsiteX1" fmla="*/ 131803 w 131803"/>
                <a:gd name="connsiteY1" fmla="*/ 0 h 131803"/>
                <a:gd name="connsiteX2" fmla="*/ 131803 w 131803"/>
                <a:gd name="connsiteY2" fmla="*/ 131803 h 131803"/>
                <a:gd name="connsiteX3" fmla="*/ 109836 w 131803"/>
                <a:gd name="connsiteY3" fmla="*/ 131803 h 131803"/>
                <a:gd name="connsiteX4" fmla="*/ 21966 w 131803"/>
                <a:gd name="connsiteY4" fmla="*/ 131803 h 131803"/>
                <a:gd name="connsiteX5" fmla="*/ 0 w 131803"/>
                <a:gd name="connsiteY5" fmla="*/ 131803 h 131803"/>
                <a:gd name="connsiteX6" fmla="*/ 0 w 131803"/>
                <a:gd name="connsiteY6" fmla="*/ 0 h 131803"/>
                <a:gd name="connsiteX7" fmla="*/ 21966 w 131803"/>
                <a:gd name="connsiteY7" fmla="*/ 0 h 131803"/>
                <a:gd name="connsiteX8" fmla="*/ 109836 w 131803"/>
                <a:gd name="connsiteY8" fmla="*/ 0 h 13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803" h="131803" extrusionOk="0">
                  <a:moveTo>
                    <a:pt x="109836" y="0"/>
                  </a:moveTo>
                  <a:cubicBezTo>
                    <a:pt x="114599" y="-2017"/>
                    <a:pt x="121125" y="297"/>
                    <a:pt x="131803" y="0"/>
                  </a:cubicBezTo>
                  <a:cubicBezTo>
                    <a:pt x="131824" y="29336"/>
                    <a:pt x="126154" y="84182"/>
                    <a:pt x="131803" y="131803"/>
                  </a:cubicBezTo>
                  <a:cubicBezTo>
                    <a:pt x="122670" y="134404"/>
                    <a:pt x="118112" y="129713"/>
                    <a:pt x="109836" y="131803"/>
                  </a:cubicBezTo>
                  <a:cubicBezTo>
                    <a:pt x="81236" y="136120"/>
                    <a:pt x="48031" y="125527"/>
                    <a:pt x="21966" y="131803"/>
                  </a:cubicBezTo>
                  <a:cubicBezTo>
                    <a:pt x="13957" y="133523"/>
                    <a:pt x="10696" y="130823"/>
                    <a:pt x="0" y="131803"/>
                  </a:cubicBezTo>
                  <a:cubicBezTo>
                    <a:pt x="-2790" y="99805"/>
                    <a:pt x="3786" y="26674"/>
                    <a:pt x="0" y="0"/>
                  </a:cubicBezTo>
                  <a:cubicBezTo>
                    <a:pt x="9401" y="-2554"/>
                    <a:pt x="12251" y="726"/>
                    <a:pt x="21966" y="0"/>
                  </a:cubicBezTo>
                  <a:cubicBezTo>
                    <a:pt x="41428" y="-874"/>
                    <a:pt x="70147" y="5405"/>
                    <a:pt x="109836" y="0"/>
                  </a:cubicBezTo>
                  <a:close/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0596655">
                    <a:custGeom>
                      <a:avLst/>
                      <a:gdLst>
                        <a:gd name="connsiteX0" fmla="*/ 132157 w 158588"/>
                        <a:gd name="connsiteY0" fmla="*/ 0 h 158588"/>
                        <a:gd name="connsiteX1" fmla="*/ 158589 w 158588"/>
                        <a:gd name="connsiteY1" fmla="*/ 0 h 158588"/>
                        <a:gd name="connsiteX2" fmla="*/ 158589 w 158588"/>
                        <a:gd name="connsiteY2" fmla="*/ 158589 h 158588"/>
                        <a:gd name="connsiteX3" fmla="*/ 132157 w 158588"/>
                        <a:gd name="connsiteY3" fmla="*/ 158589 h 158588"/>
                        <a:gd name="connsiteX4" fmla="*/ 26431 w 158588"/>
                        <a:gd name="connsiteY4" fmla="*/ 158589 h 158588"/>
                        <a:gd name="connsiteX5" fmla="*/ 0 w 158588"/>
                        <a:gd name="connsiteY5" fmla="*/ 158589 h 158588"/>
                        <a:gd name="connsiteX6" fmla="*/ 0 w 158588"/>
                        <a:gd name="connsiteY6" fmla="*/ 0 h 158588"/>
                        <a:gd name="connsiteX7" fmla="*/ 26431 w 158588"/>
                        <a:gd name="connsiteY7" fmla="*/ 0 h 158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8588" h="158588">
                          <a:moveTo>
                            <a:pt x="132157" y="0"/>
                          </a:moveTo>
                          <a:cubicBezTo>
                            <a:pt x="146755" y="0"/>
                            <a:pt x="158589" y="0"/>
                            <a:pt x="158589" y="0"/>
                          </a:cubicBezTo>
                          <a:lnTo>
                            <a:pt x="158589" y="158589"/>
                          </a:lnTo>
                          <a:cubicBezTo>
                            <a:pt x="158589" y="158589"/>
                            <a:pt x="146755" y="158589"/>
                            <a:pt x="132157" y="158589"/>
                          </a:cubicBezTo>
                          <a:lnTo>
                            <a:pt x="26431" y="158589"/>
                          </a:lnTo>
                          <a:cubicBezTo>
                            <a:pt x="11834" y="158589"/>
                            <a:pt x="0" y="158589"/>
                            <a:pt x="0" y="158589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11834" y="0"/>
                            <a:pt x="26431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2E163571-90BF-065D-351F-1FA937560D43}"/>
                </a:ext>
              </a:extLst>
            </p:cNvPr>
            <p:cNvSpPr/>
            <p:nvPr/>
          </p:nvSpPr>
          <p:spPr>
            <a:xfrm>
              <a:off x="3104277" y="10993640"/>
              <a:ext cx="131803" cy="87869"/>
            </a:xfrm>
            <a:custGeom>
              <a:avLst/>
              <a:gdLst>
                <a:gd name="connsiteX0" fmla="*/ 0 w 131803"/>
                <a:gd name="connsiteY0" fmla="*/ 43934 h 87869"/>
                <a:gd name="connsiteX1" fmla="*/ 43934 w 131803"/>
                <a:gd name="connsiteY1" fmla="*/ 87869 h 87869"/>
                <a:gd name="connsiteX2" fmla="*/ 131803 w 131803"/>
                <a:gd name="connsiteY2" fmla="*/ 0 h 8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803" h="87869" extrusionOk="0">
                  <a:moveTo>
                    <a:pt x="0" y="43934"/>
                  </a:moveTo>
                  <a:cubicBezTo>
                    <a:pt x="18528" y="57618"/>
                    <a:pt x="33028" y="79642"/>
                    <a:pt x="43934" y="87869"/>
                  </a:cubicBezTo>
                  <a:cubicBezTo>
                    <a:pt x="70301" y="48795"/>
                    <a:pt x="104174" y="38795"/>
                    <a:pt x="131803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015655164">
                    <a:custGeom>
                      <a:avLst/>
                      <a:gdLst>
                        <a:gd name="connsiteX0" fmla="*/ 0 w 158588"/>
                        <a:gd name="connsiteY0" fmla="*/ 52863 h 105725"/>
                        <a:gd name="connsiteX1" fmla="*/ 52863 w 158588"/>
                        <a:gd name="connsiteY1" fmla="*/ 105726 h 105725"/>
                        <a:gd name="connsiteX2" fmla="*/ 158589 w 158588"/>
                        <a:gd name="connsiteY2" fmla="*/ 0 h 1057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8588" h="105725">
                          <a:moveTo>
                            <a:pt x="0" y="52863"/>
                          </a:moveTo>
                          <a:lnTo>
                            <a:pt x="52863" y="105726"/>
                          </a:lnTo>
                          <a:lnTo>
                            <a:pt x="15858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AC586DD0-7809-E8F9-DAFA-EA43F766A8C8}"/>
                </a:ext>
              </a:extLst>
            </p:cNvPr>
            <p:cNvSpPr/>
            <p:nvPr/>
          </p:nvSpPr>
          <p:spPr>
            <a:xfrm>
              <a:off x="3323950" y="10795935"/>
              <a:ext cx="175738" cy="21967"/>
            </a:xfrm>
            <a:custGeom>
              <a:avLst/>
              <a:gdLst>
                <a:gd name="connsiteX0" fmla="*/ 0 w 175738"/>
                <a:gd name="connsiteY0" fmla="*/ 0 h 21967"/>
                <a:gd name="connsiteX1" fmla="*/ 175738 w 175738"/>
                <a:gd name="connsiteY1" fmla="*/ 0 h 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738" h="21967" extrusionOk="0">
                  <a:moveTo>
                    <a:pt x="0" y="0"/>
                  </a:moveTo>
                  <a:cubicBezTo>
                    <a:pt x="61318" y="-769"/>
                    <a:pt x="131441" y="17888"/>
                    <a:pt x="175738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257739408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19FD9275-08A8-60AC-7CD4-BEDDD3DE286D}"/>
                </a:ext>
              </a:extLst>
            </p:cNvPr>
            <p:cNvSpPr/>
            <p:nvPr/>
          </p:nvSpPr>
          <p:spPr>
            <a:xfrm>
              <a:off x="3323950" y="10927739"/>
              <a:ext cx="175738" cy="21967"/>
            </a:xfrm>
            <a:custGeom>
              <a:avLst/>
              <a:gdLst>
                <a:gd name="connsiteX0" fmla="*/ 0 w 175738"/>
                <a:gd name="connsiteY0" fmla="*/ 0 h 21967"/>
                <a:gd name="connsiteX1" fmla="*/ 175738 w 175738"/>
                <a:gd name="connsiteY1" fmla="*/ 0 h 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738" h="21967" extrusionOk="0">
                  <a:moveTo>
                    <a:pt x="0" y="0"/>
                  </a:moveTo>
                  <a:cubicBezTo>
                    <a:pt x="50120" y="-18217"/>
                    <a:pt x="123292" y="6978"/>
                    <a:pt x="175738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57049059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D22C43DA-3164-3788-A5E3-E31AE62A5448}"/>
                </a:ext>
              </a:extLst>
            </p:cNvPr>
            <p:cNvSpPr/>
            <p:nvPr/>
          </p:nvSpPr>
          <p:spPr>
            <a:xfrm>
              <a:off x="3323950" y="11059542"/>
              <a:ext cx="175738" cy="21967"/>
            </a:xfrm>
            <a:custGeom>
              <a:avLst/>
              <a:gdLst>
                <a:gd name="connsiteX0" fmla="*/ 0 w 175738"/>
                <a:gd name="connsiteY0" fmla="*/ 0 h 21967"/>
                <a:gd name="connsiteX1" fmla="*/ 175738 w 175738"/>
                <a:gd name="connsiteY1" fmla="*/ 0 h 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738" h="21967" extrusionOk="0">
                  <a:moveTo>
                    <a:pt x="0" y="0"/>
                  </a:moveTo>
                  <a:cubicBezTo>
                    <a:pt x="85137" y="-6974"/>
                    <a:pt x="108620" y="7421"/>
                    <a:pt x="175738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686588444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0E6959EC-5F05-0B39-068F-896DC9CAD669}"/>
                </a:ext>
              </a:extLst>
            </p:cNvPr>
            <p:cNvSpPr txBox="1"/>
            <p:nvPr/>
          </p:nvSpPr>
          <p:spPr>
            <a:xfrm>
              <a:off x="3560613" y="10693737"/>
              <a:ext cx="21844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2400" dirty="0" err="1">
                  <a:solidFill>
                    <a:schemeClr val="accent6"/>
                  </a:solidFill>
                </a:rPr>
                <a:t>Ingredients</a:t>
              </a:r>
              <a:endParaRPr lang="de-DE" sz="2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E65C19A-57DE-E1BA-7CF8-69922D0C28A9}"/>
              </a:ext>
            </a:extLst>
          </p:cNvPr>
          <p:cNvGrpSpPr/>
          <p:nvPr/>
        </p:nvGrpSpPr>
        <p:grpSpPr>
          <a:xfrm>
            <a:off x="5797560" y="10654176"/>
            <a:ext cx="2451100" cy="540000"/>
            <a:chOff x="5797560" y="10654176"/>
            <a:chExt cx="2451100" cy="540000"/>
          </a:xfrm>
        </p:grpSpPr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59ADFA05-D9B0-E32C-7ED3-FC69734021F3}"/>
                </a:ext>
              </a:extLst>
            </p:cNvPr>
            <p:cNvSpPr txBox="1"/>
            <p:nvPr/>
          </p:nvSpPr>
          <p:spPr>
            <a:xfrm>
              <a:off x="6248633" y="10674687"/>
              <a:ext cx="20000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2400" dirty="0" err="1">
                  <a:solidFill>
                    <a:schemeClr val="accent6"/>
                  </a:solidFill>
                </a:rPr>
                <a:t>Preparation</a:t>
              </a:r>
              <a:endParaRPr lang="de-DE" sz="2400" dirty="0">
                <a:solidFill>
                  <a:schemeClr val="accent6"/>
                </a:solidFill>
              </a:endParaRPr>
            </a:p>
          </p:txBody>
        </p: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F64AEBA8-38ED-6E39-B636-839886069D81}"/>
                </a:ext>
              </a:extLst>
            </p:cNvPr>
            <p:cNvGrpSpPr/>
            <p:nvPr/>
          </p:nvGrpSpPr>
          <p:grpSpPr>
            <a:xfrm>
              <a:off x="5915034" y="10749726"/>
              <a:ext cx="322721" cy="322721"/>
              <a:chOff x="4032104" y="989068"/>
              <a:chExt cx="410615" cy="410615"/>
            </a:xfrm>
          </p:grpSpPr>
          <p:sp>
            <p:nvSpPr>
              <p:cNvPr id="125" name="Freihandform: Form 124">
                <a:extLst>
                  <a:ext uri="{FF2B5EF4-FFF2-40B4-BE49-F238E27FC236}">
                    <a16:creationId xmlns:a16="http://schemas.microsoft.com/office/drawing/2014/main" id="{CADF8584-0405-9EAD-2348-C9DCD4D02AFF}"/>
                  </a:ext>
                </a:extLst>
              </p:cNvPr>
              <p:cNvSpPr/>
              <p:nvPr/>
            </p:nvSpPr>
            <p:spPr>
              <a:xfrm>
                <a:off x="4032104" y="1183570"/>
                <a:ext cx="389004" cy="194502"/>
              </a:xfrm>
              <a:custGeom>
                <a:avLst/>
                <a:gdLst>
                  <a:gd name="connsiteX0" fmla="*/ 194502 w 389004"/>
                  <a:gd name="connsiteY0" fmla="*/ 194502 h 194502"/>
                  <a:gd name="connsiteX1" fmla="*/ 389004 w 389004"/>
                  <a:gd name="connsiteY1" fmla="*/ 0 h 194502"/>
                  <a:gd name="connsiteX2" fmla="*/ 0 w 389004"/>
                  <a:gd name="connsiteY2" fmla="*/ 0 h 194502"/>
                  <a:gd name="connsiteX3" fmla="*/ 194502 w 389004"/>
                  <a:gd name="connsiteY3" fmla="*/ 194502 h 19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004" h="194502" extrusionOk="0">
                    <a:moveTo>
                      <a:pt x="194502" y="194502"/>
                    </a:moveTo>
                    <a:cubicBezTo>
                      <a:pt x="278506" y="194713"/>
                      <a:pt x="362487" y="108383"/>
                      <a:pt x="389004" y="0"/>
                    </a:cubicBezTo>
                    <a:cubicBezTo>
                      <a:pt x="251929" y="6939"/>
                      <a:pt x="142778" y="-37971"/>
                      <a:pt x="0" y="0"/>
                    </a:cubicBezTo>
                    <a:cubicBezTo>
                      <a:pt x="-3510" y="106470"/>
                      <a:pt x="95595" y="163515"/>
                      <a:pt x="194502" y="194502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313596985">
                      <a:custGeom>
                        <a:avLst/>
                        <a:gdLst>
                          <a:gd name="connsiteX0" fmla="*/ 194502 w 389004"/>
                          <a:gd name="connsiteY0" fmla="*/ 194502 h 194502"/>
                          <a:gd name="connsiteX1" fmla="*/ 389004 w 389004"/>
                          <a:gd name="connsiteY1" fmla="*/ 0 h 194502"/>
                          <a:gd name="connsiteX2" fmla="*/ 0 w 389004"/>
                          <a:gd name="connsiteY2" fmla="*/ 0 h 194502"/>
                          <a:gd name="connsiteX3" fmla="*/ 194502 w 389004"/>
                          <a:gd name="connsiteY3" fmla="*/ 194502 h 194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9004" h="194502">
                            <a:moveTo>
                              <a:pt x="194502" y="194502"/>
                            </a:moveTo>
                            <a:cubicBezTo>
                              <a:pt x="301923" y="194502"/>
                              <a:pt x="389004" y="107421"/>
                              <a:pt x="389004" y="0"/>
                            </a:cubicBezTo>
                            <a:lnTo>
                              <a:pt x="0" y="0"/>
                            </a:lnTo>
                            <a:cubicBezTo>
                              <a:pt x="0" y="107421"/>
                              <a:pt x="87082" y="194502"/>
                              <a:pt x="194502" y="194502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6" name="Freihandform: Form 125">
                <a:extLst>
                  <a:ext uri="{FF2B5EF4-FFF2-40B4-BE49-F238E27FC236}">
                    <a16:creationId xmlns:a16="http://schemas.microsoft.com/office/drawing/2014/main" id="{9AF24135-01E4-2A08-F151-D52A2AED2CE0}"/>
                  </a:ext>
                </a:extLst>
              </p:cNvPr>
              <p:cNvSpPr/>
              <p:nvPr/>
            </p:nvSpPr>
            <p:spPr>
              <a:xfrm>
                <a:off x="4118549" y="1378072"/>
                <a:ext cx="216113" cy="21611"/>
              </a:xfrm>
              <a:custGeom>
                <a:avLst/>
                <a:gdLst>
                  <a:gd name="connsiteX0" fmla="*/ 0 w 216113"/>
                  <a:gd name="connsiteY0" fmla="*/ 0 h 21611"/>
                  <a:gd name="connsiteX1" fmla="*/ 216113 w 216113"/>
                  <a:gd name="connsiteY1" fmla="*/ 0 h 2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6113" h="21611" extrusionOk="0">
                    <a:moveTo>
                      <a:pt x="0" y="0"/>
                    </a:moveTo>
                    <a:cubicBezTo>
                      <a:pt x="86971" y="-17501"/>
                      <a:pt x="171601" y="21447"/>
                      <a:pt x="216113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857955715">
                      <a:custGeom>
                        <a:avLst/>
                        <a:gdLst>
                          <a:gd name="connsiteX0" fmla="*/ 0 w 216113"/>
                          <a:gd name="connsiteY0" fmla="*/ 0 h 21611"/>
                          <a:gd name="connsiteX1" fmla="*/ 216113 w 216113"/>
                          <a:gd name="connsiteY1" fmla="*/ 0 h 216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16113" h="21611">
                            <a:moveTo>
                              <a:pt x="0" y="0"/>
                            </a:moveTo>
                            <a:lnTo>
                              <a:pt x="216113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8" name="Freihandform: Form 127">
                <a:extLst>
                  <a:ext uri="{FF2B5EF4-FFF2-40B4-BE49-F238E27FC236}">
                    <a16:creationId xmlns:a16="http://schemas.microsoft.com/office/drawing/2014/main" id="{ACE7AF26-92AB-C09A-1C75-10ABBEB91849}"/>
                  </a:ext>
                </a:extLst>
              </p:cNvPr>
              <p:cNvSpPr/>
              <p:nvPr/>
            </p:nvSpPr>
            <p:spPr>
              <a:xfrm>
                <a:off x="4388691" y="1053902"/>
                <a:ext cx="54028" cy="129668"/>
              </a:xfrm>
              <a:custGeom>
                <a:avLst/>
                <a:gdLst>
                  <a:gd name="connsiteX0" fmla="*/ 0 w 54028"/>
                  <a:gd name="connsiteY0" fmla="*/ 129668 h 129668"/>
                  <a:gd name="connsiteX1" fmla="*/ 54028 w 54028"/>
                  <a:gd name="connsiteY1" fmla="*/ 0 h 12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028" h="129668" extrusionOk="0">
                    <a:moveTo>
                      <a:pt x="0" y="129668"/>
                    </a:moveTo>
                    <a:cubicBezTo>
                      <a:pt x="22252" y="63573"/>
                      <a:pt x="41473" y="63244"/>
                      <a:pt x="54028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4153104888">
                      <a:custGeom>
                        <a:avLst/>
                        <a:gdLst>
                          <a:gd name="connsiteX0" fmla="*/ 0 w 54028"/>
                          <a:gd name="connsiteY0" fmla="*/ 129668 h 129668"/>
                          <a:gd name="connsiteX1" fmla="*/ 54028 w 54028"/>
                          <a:gd name="connsiteY1" fmla="*/ 0 h 1296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4028" h="129668">
                            <a:moveTo>
                              <a:pt x="0" y="129668"/>
                            </a:moveTo>
                            <a:lnTo>
                              <a:pt x="54028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9" name="Freihandform: Form 128">
                <a:extLst>
                  <a:ext uri="{FF2B5EF4-FFF2-40B4-BE49-F238E27FC236}">
                    <a16:creationId xmlns:a16="http://schemas.microsoft.com/office/drawing/2014/main" id="{AD0B8B4C-C3A2-FAA4-B8B1-7096785BB8E1}"/>
                  </a:ext>
                </a:extLst>
              </p:cNvPr>
              <p:cNvSpPr/>
              <p:nvPr/>
            </p:nvSpPr>
            <p:spPr>
              <a:xfrm>
                <a:off x="4312957" y="989068"/>
                <a:ext cx="21776" cy="108056"/>
              </a:xfrm>
              <a:custGeom>
                <a:avLst/>
                <a:gdLst>
                  <a:gd name="connsiteX0" fmla="*/ 5497 w 21776"/>
                  <a:gd name="connsiteY0" fmla="*/ 0 h 108056"/>
                  <a:gd name="connsiteX1" fmla="*/ 21705 w 21776"/>
                  <a:gd name="connsiteY1" fmla="*/ 29391 h 108056"/>
                  <a:gd name="connsiteX2" fmla="*/ 94 w 21776"/>
                  <a:gd name="connsiteY2" fmla="*/ 73046 h 108056"/>
                  <a:gd name="connsiteX3" fmla="*/ 15870 w 21776"/>
                  <a:gd name="connsiteY3" fmla="*/ 108057 h 10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6" h="108056" extrusionOk="0">
                    <a:moveTo>
                      <a:pt x="5497" y="0"/>
                    </a:moveTo>
                    <a:cubicBezTo>
                      <a:pt x="8734" y="4911"/>
                      <a:pt x="18645" y="12321"/>
                      <a:pt x="21705" y="29391"/>
                    </a:cubicBezTo>
                    <a:cubicBezTo>
                      <a:pt x="18210" y="44583"/>
                      <a:pt x="400" y="55406"/>
                      <a:pt x="94" y="73046"/>
                    </a:cubicBezTo>
                    <a:cubicBezTo>
                      <a:pt x="-3250" y="87531"/>
                      <a:pt x="9765" y="100358"/>
                      <a:pt x="15870" y="108057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417955868">
                      <a:custGeom>
                        <a:avLst/>
                        <a:gdLst>
                          <a:gd name="connsiteX0" fmla="*/ 5497 w 21776"/>
                          <a:gd name="connsiteY0" fmla="*/ 0 h 108056"/>
                          <a:gd name="connsiteX1" fmla="*/ 21705 w 21776"/>
                          <a:gd name="connsiteY1" fmla="*/ 29391 h 108056"/>
                          <a:gd name="connsiteX2" fmla="*/ 94 w 21776"/>
                          <a:gd name="connsiteY2" fmla="*/ 73046 h 108056"/>
                          <a:gd name="connsiteX3" fmla="*/ 15870 w 21776"/>
                          <a:gd name="connsiteY3" fmla="*/ 108057 h 1080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1776" h="108056">
                            <a:moveTo>
                              <a:pt x="5497" y="0"/>
                            </a:moveTo>
                            <a:cubicBezTo>
                              <a:pt x="11332" y="2161"/>
                              <a:pt x="22786" y="11454"/>
                              <a:pt x="21705" y="29391"/>
                            </a:cubicBezTo>
                            <a:cubicBezTo>
                              <a:pt x="20409" y="47329"/>
                              <a:pt x="1607" y="55325"/>
                              <a:pt x="94" y="73046"/>
                            </a:cubicBezTo>
                            <a:cubicBezTo>
                              <a:pt x="-987" y="89903"/>
                              <a:pt x="7442" y="99844"/>
                              <a:pt x="15870" y="108057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0" name="Freihandform: Form 129">
                <a:extLst>
                  <a:ext uri="{FF2B5EF4-FFF2-40B4-BE49-F238E27FC236}">
                    <a16:creationId xmlns:a16="http://schemas.microsoft.com/office/drawing/2014/main" id="{29F55217-5D45-81B6-DEA4-9E37B9004FEB}"/>
                  </a:ext>
                </a:extLst>
              </p:cNvPr>
              <p:cNvSpPr/>
              <p:nvPr/>
            </p:nvSpPr>
            <p:spPr>
              <a:xfrm>
                <a:off x="4205078" y="989068"/>
                <a:ext cx="21413" cy="108056"/>
              </a:xfrm>
              <a:custGeom>
                <a:avLst/>
                <a:gdLst>
                  <a:gd name="connsiteX0" fmla="*/ 5319 w 21413"/>
                  <a:gd name="connsiteY0" fmla="*/ 0 h 108056"/>
                  <a:gd name="connsiteX1" fmla="*/ 21312 w 21413"/>
                  <a:gd name="connsiteY1" fmla="*/ 29391 h 108056"/>
                  <a:gd name="connsiteX2" fmla="*/ 133 w 21413"/>
                  <a:gd name="connsiteY2" fmla="*/ 73046 h 108056"/>
                  <a:gd name="connsiteX3" fmla="*/ 15693 w 21413"/>
                  <a:gd name="connsiteY3" fmla="*/ 108057 h 10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" h="108056" extrusionOk="0">
                    <a:moveTo>
                      <a:pt x="5319" y="0"/>
                    </a:moveTo>
                    <a:cubicBezTo>
                      <a:pt x="12134" y="6335"/>
                      <a:pt x="19841" y="12653"/>
                      <a:pt x="21312" y="29391"/>
                    </a:cubicBezTo>
                    <a:cubicBezTo>
                      <a:pt x="20820" y="44549"/>
                      <a:pt x="1735" y="51755"/>
                      <a:pt x="133" y="73046"/>
                    </a:cubicBezTo>
                    <a:cubicBezTo>
                      <a:pt x="211" y="92257"/>
                      <a:pt x="10595" y="99932"/>
                      <a:pt x="15693" y="108057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401232133">
                      <a:custGeom>
                        <a:avLst/>
                        <a:gdLst>
                          <a:gd name="connsiteX0" fmla="*/ 5319 w 21413"/>
                          <a:gd name="connsiteY0" fmla="*/ 0 h 108056"/>
                          <a:gd name="connsiteX1" fmla="*/ 21312 w 21413"/>
                          <a:gd name="connsiteY1" fmla="*/ 29391 h 108056"/>
                          <a:gd name="connsiteX2" fmla="*/ 133 w 21413"/>
                          <a:gd name="connsiteY2" fmla="*/ 73046 h 108056"/>
                          <a:gd name="connsiteX3" fmla="*/ 15693 w 21413"/>
                          <a:gd name="connsiteY3" fmla="*/ 108057 h 1080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1413" h="108056">
                            <a:moveTo>
                              <a:pt x="5319" y="0"/>
                            </a:moveTo>
                            <a:cubicBezTo>
                              <a:pt x="11154" y="2161"/>
                              <a:pt x="22608" y="11454"/>
                              <a:pt x="21312" y="29391"/>
                            </a:cubicBezTo>
                            <a:cubicBezTo>
                              <a:pt x="20231" y="47329"/>
                              <a:pt x="1213" y="55325"/>
                              <a:pt x="133" y="73046"/>
                            </a:cubicBezTo>
                            <a:cubicBezTo>
                              <a:pt x="-1164" y="89903"/>
                              <a:pt x="7264" y="99844"/>
                              <a:pt x="15693" y="108057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5EAA2B8D-DA8F-863E-81F2-0B7B2AB4A00F}"/>
                  </a:ext>
                </a:extLst>
              </p:cNvPr>
              <p:cNvSpPr/>
              <p:nvPr/>
            </p:nvSpPr>
            <p:spPr>
              <a:xfrm>
                <a:off x="4096844" y="989068"/>
                <a:ext cx="21776" cy="108056"/>
              </a:xfrm>
              <a:custGeom>
                <a:avLst/>
                <a:gdLst>
                  <a:gd name="connsiteX0" fmla="*/ 5497 w 21776"/>
                  <a:gd name="connsiteY0" fmla="*/ 0 h 108056"/>
                  <a:gd name="connsiteX1" fmla="*/ 21705 w 21776"/>
                  <a:gd name="connsiteY1" fmla="*/ 29391 h 108056"/>
                  <a:gd name="connsiteX2" fmla="*/ 94 w 21776"/>
                  <a:gd name="connsiteY2" fmla="*/ 73046 h 108056"/>
                  <a:gd name="connsiteX3" fmla="*/ 16086 w 21776"/>
                  <a:gd name="connsiteY3" fmla="*/ 108057 h 10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6" h="108056" extrusionOk="0">
                    <a:moveTo>
                      <a:pt x="5497" y="0"/>
                    </a:moveTo>
                    <a:cubicBezTo>
                      <a:pt x="8611" y="1750"/>
                      <a:pt x="22885" y="10049"/>
                      <a:pt x="21705" y="29391"/>
                    </a:cubicBezTo>
                    <a:cubicBezTo>
                      <a:pt x="20230" y="51753"/>
                      <a:pt x="3647" y="56571"/>
                      <a:pt x="94" y="73046"/>
                    </a:cubicBezTo>
                    <a:cubicBezTo>
                      <a:pt x="1547" y="89573"/>
                      <a:pt x="9406" y="97235"/>
                      <a:pt x="16086" y="108057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365037373">
                      <a:custGeom>
                        <a:avLst/>
                        <a:gdLst>
                          <a:gd name="connsiteX0" fmla="*/ 5497 w 21776"/>
                          <a:gd name="connsiteY0" fmla="*/ 0 h 108056"/>
                          <a:gd name="connsiteX1" fmla="*/ 21705 w 21776"/>
                          <a:gd name="connsiteY1" fmla="*/ 29391 h 108056"/>
                          <a:gd name="connsiteX2" fmla="*/ 94 w 21776"/>
                          <a:gd name="connsiteY2" fmla="*/ 73046 h 108056"/>
                          <a:gd name="connsiteX3" fmla="*/ 16086 w 21776"/>
                          <a:gd name="connsiteY3" fmla="*/ 108057 h 1080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1776" h="108056">
                            <a:moveTo>
                              <a:pt x="5497" y="0"/>
                            </a:moveTo>
                            <a:cubicBezTo>
                              <a:pt x="11332" y="2161"/>
                              <a:pt x="22786" y="11454"/>
                              <a:pt x="21705" y="29391"/>
                            </a:cubicBezTo>
                            <a:cubicBezTo>
                              <a:pt x="20409" y="47329"/>
                              <a:pt x="1607" y="55325"/>
                              <a:pt x="94" y="73046"/>
                            </a:cubicBezTo>
                            <a:cubicBezTo>
                              <a:pt x="-987" y="89903"/>
                              <a:pt x="7442" y="99844"/>
                              <a:pt x="16086" y="108057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24" name="Rechteck: abgerundete Ecken 123">
              <a:hlinkClick r:id="rId3" action="ppaction://hlinksldjump"/>
              <a:extLst>
                <a:ext uri="{FF2B5EF4-FFF2-40B4-BE49-F238E27FC236}">
                  <a16:creationId xmlns:a16="http://schemas.microsoft.com/office/drawing/2014/main" id="{F1E96389-6B17-21A3-1DAE-1B9A43FABE35}"/>
                </a:ext>
              </a:extLst>
            </p:cNvPr>
            <p:cNvSpPr/>
            <p:nvPr/>
          </p:nvSpPr>
          <p:spPr>
            <a:xfrm>
              <a:off x="5797560" y="10654176"/>
              <a:ext cx="2403516" cy="540000"/>
            </a:xfrm>
            <a:custGeom>
              <a:avLst/>
              <a:gdLst>
                <a:gd name="connsiteX0" fmla="*/ 0 w 2403516"/>
                <a:gd name="connsiteY0" fmla="*/ 90002 h 540000"/>
                <a:gd name="connsiteX1" fmla="*/ 90002 w 2403516"/>
                <a:gd name="connsiteY1" fmla="*/ 0 h 540000"/>
                <a:gd name="connsiteX2" fmla="*/ 668115 w 2403516"/>
                <a:gd name="connsiteY2" fmla="*/ 0 h 540000"/>
                <a:gd name="connsiteX3" fmla="*/ 1201758 w 2403516"/>
                <a:gd name="connsiteY3" fmla="*/ 0 h 540000"/>
                <a:gd name="connsiteX4" fmla="*/ 1757636 w 2403516"/>
                <a:gd name="connsiteY4" fmla="*/ 0 h 540000"/>
                <a:gd name="connsiteX5" fmla="*/ 2313514 w 2403516"/>
                <a:gd name="connsiteY5" fmla="*/ 0 h 540000"/>
                <a:gd name="connsiteX6" fmla="*/ 2403516 w 2403516"/>
                <a:gd name="connsiteY6" fmla="*/ 90002 h 540000"/>
                <a:gd name="connsiteX7" fmla="*/ 2403516 w 2403516"/>
                <a:gd name="connsiteY7" fmla="*/ 449998 h 540000"/>
                <a:gd name="connsiteX8" fmla="*/ 2313514 w 2403516"/>
                <a:gd name="connsiteY8" fmla="*/ 540000 h 540000"/>
                <a:gd name="connsiteX9" fmla="*/ 1802106 w 2403516"/>
                <a:gd name="connsiteY9" fmla="*/ 540000 h 540000"/>
                <a:gd name="connsiteX10" fmla="*/ 1268463 w 2403516"/>
                <a:gd name="connsiteY10" fmla="*/ 540000 h 540000"/>
                <a:gd name="connsiteX11" fmla="*/ 690350 w 2403516"/>
                <a:gd name="connsiteY11" fmla="*/ 540000 h 540000"/>
                <a:gd name="connsiteX12" fmla="*/ 90002 w 2403516"/>
                <a:gd name="connsiteY12" fmla="*/ 540000 h 540000"/>
                <a:gd name="connsiteX13" fmla="*/ 0 w 2403516"/>
                <a:gd name="connsiteY13" fmla="*/ 449998 h 540000"/>
                <a:gd name="connsiteX14" fmla="*/ 0 w 2403516"/>
                <a:gd name="connsiteY14" fmla="*/ 90002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03516" h="540000" extrusionOk="0">
                  <a:moveTo>
                    <a:pt x="0" y="90002"/>
                  </a:moveTo>
                  <a:cubicBezTo>
                    <a:pt x="5311" y="29742"/>
                    <a:pt x="48368" y="3290"/>
                    <a:pt x="90002" y="0"/>
                  </a:cubicBezTo>
                  <a:cubicBezTo>
                    <a:pt x="308822" y="-15149"/>
                    <a:pt x="517052" y="-8328"/>
                    <a:pt x="668115" y="0"/>
                  </a:cubicBezTo>
                  <a:cubicBezTo>
                    <a:pt x="819178" y="8328"/>
                    <a:pt x="1083764" y="-25832"/>
                    <a:pt x="1201758" y="0"/>
                  </a:cubicBezTo>
                  <a:cubicBezTo>
                    <a:pt x="1319752" y="25832"/>
                    <a:pt x="1585974" y="-24115"/>
                    <a:pt x="1757636" y="0"/>
                  </a:cubicBezTo>
                  <a:cubicBezTo>
                    <a:pt x="1929298" y="24115"/>
                    <a:pt x="2105580" y="23457"/>
                    <a:pt x="2313514" y="0"/>
                  </a:cubicBezTo>
                  <a:cubicBezTo>
                    <a:pt x="2358608" y="-5017"/>
                    <a:pt x="2411340" y="43660"/>
                    <a:pt x="2403516" y="90002"/>
                  </a:cubicBezTo>
                  <a:cubicBezTo>
                    <a:pt x="2401554" y="186066"/>
                    <a:pt x="2405129" y="292573"/>
                    <a:pt x="2403516" y="449998"/>
                  </a:cubicBezTo>
                  <a:cubicBezTo>
                    <a:pt x="2402147" y="491776"/>
                    <a:pt x="2358097" y="550725"/>
                    <a:pt x="2313514" y="540000"/>
                  </a:cubicBezTo>
                  <a:cubicBezTo>
                    <a:pt x="2204957" y="553509"/>
                    <a:pt x="2002584" y="520638"/>
                    <a:pt x="1802106" y="540000"/>
                  </a:cubicBezTo>
                  <a:cubicBezTo>
                    <a:pt x="1601628" y="559362"/>
                    <a:pt x="1413037" y="527638"/>
                    <a:pt x="1268463" y="540000"/>
                  </a:cubicBezTo>
                  <a:cubicBezTo>
                    <a:pt x="1123889" y="552362"/>
                    <a:pt x="860199" y="558241"/>
                    <a:pt x="690350" y="540000"/>
                  </a:cubicBezTo>
                  <a:cubicBezTo>
                    <a:pt x="520501" y="521759"/>
                    <a:pt x="262302" y="519243"/>
                    <a:pt x="90002" y="540000"/>
                  </a:cubicBezTo>
                  <a:cubicBezTo>
                    <a:pt x="35659" y="539399"/>
                    <a:pt x="-5180" y="508762"/>
                    <a:pt x="0" y="449998"/>
                  </a:cubicBezTo>
                  <a:cubicBezTo>
                    <a:pt x="-5505" y="316610"/>
                    <a:pt x="9139" y="212464"/>
                    <a:pt x="0" y="90002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48" name="Rechteck 147">
            <a:extLst>
              <a:ext uri="{FF2B5EF4-FFF2-40B4-BE49-F238E27FC236}">
                <a16:creationId xmlns:a16="http://schemas.microsoft.com/office/drawing/2014/main" id="{12712C20-12EC-2FF0-CE81-8DFE6849382B}"/>
              </a:ext>
            </a:extLst>
          </p:cNvPr>
          <p:cNvSpPr/>
          <p:nvPr/>
        </p:nvSpPr>
        <p:spPr>
          <a:xfrm>
            <a:off x="4475199" y="5904768"/>
            <a:ext cx="374414" cy="256914"/>
          </a:xfrm>
          <a:custGeom>
            <a:avLst/>
            <a:gdLst>
              <a:gd name="connsiteX0" fmla="*/ 0 w 374414"/>
              <a:gd name="connsiteY0" fmla="*/ 0 h 256914"/>
              <a:gd name="connsiteX1" fmla="*/ 374414 w 374414"/>
              <a:gd name="connsiteY1" fmla="*/ 0 h 256914"/>
              <a:gd name="connsiteX2" fmla="*/ 374414 w 374414"/>
              <a:gd name="connsiteY2" fmla="*/ 256914 h 256914"/>
              <a:gd name="connsiteX3" fmla="*/ 0 w 374414"/>
              <a:gd name="connsiteY3" fmla="*/ 256914 h 256914"/>
              <a:gd name="connsiteX4" fmla="*/ 0 w 3744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414" h="256914" fill="none" extrusionOk="0">
                <a:moveTo>
                  <a:pt x="0" y="0"/>
                </a:moveTo>
                <a:cubicBezTo>
                  <a:pt x="185530" y="-24620"/>
                  <a:pt x="241514" y="38392"/>
                  <a:pt x="374414" y="0"/>
                </a:cubicBezTo>
                <a:cubicBezTo>
                  <a:pt x="388093" y="64399"/>
                  <a:pt x="353951" y="156875"/>
                  <a:pt x="374414" y="256914"/>
                </a:cubicBezTo>
                <a:cubicBezTo>
                  <a:pt x="281991" y="288932"/>
                  <a:pt x="97371" y="240237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374414" h="256914" stroke="0" extrusionOk="0">
                <a:moveTo>
                  <a:pt x="0" y="0"/>
                </a:moveTo>
                <a:cubicBezTo>
                  <a:pt x="97806" y="-44235"/>
                  <a:pt x="263951" y="34289"/>
                  <a:pt x="374414" y="0"/>
                </a:cubicBezTo>
                <a:cubicBezTo>
                  <a:pt x="384735" y="76358"/>
                  <a:pt x="354527" y="146575"/>
                  <a:pt x="374414" y="256914"/>
                </a:cubicBezTo>
                <a:cubicBezTo>
                  <a:pt x="203140" y="287703"/>
                  <a:pt x="144784" y="21620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A5370B1-8B4B-D8D9-5F62-6654EEED3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521804"/>
            <a:ext cx="7697787" cy="847725"/>
          </a:xfrm>
        </p:spPr>
        <p:txBody>
          <a:bodyPr/>
          <a:lstStyle/>
          <a:p>
            <a:r>
              <a:rPr lang="de-DE" dirty="0" err="1"/>
              <a:t>Ingredients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F5CF141-FB4E-3D4E-41EA-9346EDF3E534}"/>
              </a:ext>
            </a:extLst>
          </p:cNvPr>
          <p:cNvGrpSpPr/>
          <p:nvPr/>
        </p:nvGrpSpPr>
        <p:grpSpPr>
          <a:xfrm>
            <a:off x="2054221" y="749691"/>
            <a:ext cx="503935" cy="391949"/>
            <a:chOff x="943577" y="3539193"/>
            <a:chExt cx="475765" cy="370039"/>
          </a:xfrm>
        </p:grpSpPr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BA4DDCF5-0520-F058-3DFB-37BD2CB6A475}"/>
                </a:ext>
              </a:extLst>
            </p:cNvPr>
            <p:cNvSpPr/>
            <p:nvPr/>
          </p:nvSpPr>
          <p:spPr>
            <a:xfrm>
              <a:off x="943577" y="3539193"/>
              <a:ext cx="158588" cy="158588"/>
            </a:xfrm>
            <a:custGeom>
              <a:avLst/>
              <a:gdLst>
                <a:gd name="connsiteX0" fmla="*/ 132157 w 158588"/>
                <a:gd name="connsiteY0" fmla="*/ 0 h 158588"/>
                <a:gd name="connsiteX1" fmla="*/ 158589 w 158588"/>
                <a:gd name="connsiteY1" fmla="*/ 0 h 158588"/>
                <a:gd name="connsiteX2" fmla="*/ 158589 w 158588"/>
                <a:gd name="connsiteY2" fmla="*/ 158589 h 158588"/>
                <a:gd name="connsiteX3" fmla="*/ 132157 w 158588"/>
                <a:gd name="connsiteY3" fmla="*/ 158589 h 158588"/>
                <a:gd name="connsiteX4" fmla="*/ 26431 w 158588"/>
                <a:gd name="connsiteY4" fmla="*/ 158589 h 158588"/>
                <a:gd name="connsiteX5" fmla="*/ 0 w 158588"/>
                <a:gd name="connsiteY5" fmla="*/ 158589 h 158588"/>
                <a:gd name="connsiteX6" fmla="*/ 0 w 158588"/>
                <a:gd name="connsiteY6" fmla="*/ 0 h 158588"/>
                <a:gd name="connsiteX7" fmla="*/ 26431 w 158588"/>
                <a:gd name="connsiteY7" fmla="*/ 0 h 158588"/>
                <a:gd name="connsiteX8" fmla="*/ 132157 w 158588"/>
                <a:gd name="connsiteY8" fmla="*/ 0 h 15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88" h="158588" extrusionOk="0">
                  <a:moveTo>
                    <a:pt x="132157" y="0"/>
                  </a:moveTo>
                  <a:cubicBezTo>
                    <a:pt x="144464" y="-1585"/>
                    <a:pt x="147238" y="2441"/>
                    <a:pt x="158589" y="0"/>
                  </a:cubicBezTo>
                  <a:cubicBezTo>
                    <a:pt x="159417" y="74041"/>
                    <a:pt x="139593" y="97656"/>
                    <a:pt x="158589" y="158589"/>
                  </a:cubicBezTo>
                  <a:cubicBezTo>
                    <a:pt x="152667" y="161274"/>
                    <a:pt x="140408" y="156877"/>
                    <a:pt x="132157" y="158589"/>
                  </a:cubicBezTo>
                  <a:cubicBezTo>
                    <a:pt x="99800" y="164431"/>
                    <a:pt x="47775" y="152818"/>
                    <a:pt x="26431" y="158589"/>
                  </a:cubicBezTo>
                  <a:cubicBezTo>
                    <a:pt x="16168" y="158591"/>
                    <a:pt x="12499" y="156588"/>
                    <a:pt x="0" y="158589"/>
                  </a:cubicBezTo>
                  <a:cubicBezTo>
                    <a:pt x="-18662" y="103509"/>
                    <a:pt x="2122" y="54487"/>
                    <a:pt x="0" y="0"/>
                  </a:cubicBezTo>
                  <a:cubicBezTo>
                    <a:pt x="8966" y="-381"/>
                    <a:pt x="17242" y="2991"/>
                    <a:pt x="26431" y="0"/>
                  </a:cubicBezTo>
                  <a:cubicBezTo>
                    <a:pt x="53163" y="-4979"/>
                    <a:pt x="99130" y="4071"/>
                    <a:pt x="132157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0596655">
                    <a:custGeom>
                      <a:avLst/>
                      <a:gdLst>
                        <a:gd name="connsiteX0" fmla="*/ 132157 w 158588"/>
                        <a:gd name="connsiteY0" fmla="*/ 0 h 158588"/>
                        <a:gd name="connsiteX1" fmla="*/ 158589 w 158588"/>
                        <a:gd name="connsiteY1" fmla="*/ 0 h 158588"/>
                        <a:gd name="connsiteX2" fmla="*/ 158589 w 158588"/>
                        <a:gd name="connsiteY2" fmla="*/ 158589 h 158588"/>
                        <a:gd name="connsiteX3" fmla="*/ 132157 w 158588"/>
                        <a:gd name="connsiteY3" fmla="*/ 158589 h 158588"/>
                        <a:gd name="connsiteX4" fmla="*/ 26431 w 158588"/>
                        <a:gd name="connsiteY4" fmla="*/ 158589 h 158588"/>
                        <a:gd name="connsiteX5" fmla="*/ 0 w 158588"/>
                        <a:gd name="connsiteY5" fmla="*/ 158589 h 158588"/>
                        <a:gd name="connsiteX6" fmla="*/ 0 w 158588"/>
                        <a:gd name="connsiteY6" fmla="*/ 0 h 158588"/>
                        <a:gd name="connsiteX7" fmla="*/ 26431 w 158588"/>
                        <a:gd name="connsiteY7" fmla="*/ 0 h 158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8588" h="158588">
                          <a:moveTo>
                            <a:pt x="132157" y="0"/>
                          </a:moveTo>
                          <a:cubicBezTo>
                            <a:pt x="146755" y="0"/>
                            <a:pt x="158589" y="0"/>
                            <a:pt x="158589" y="0"/>
                          </a:cubicBezTo>
                          <a:lnTo>
                            <a:pt x="158589" y="158589"/>
                          </a:lnTo>
                          <a:cubicBezTo>
                            <a:pt x="158589" y="158589"/>
                            <a:pt x="146755" y="158589"/>
                            <a:pt x="132157" y="158589"/>
                          </a:cubicBezTo>
                          <a:lnTo>
                            <a:pt x="26431" y="158589"/>
                          </a:lnTo>
                          <a:cubicBezTo>
                            <a:pt x="11834" y="158589"/>
                            <a:pt x="0" y="158589"/>
                            <a:pt x="0" y="158589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11834" y="0"/>
                            <a:pt x="26431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EDE20C73-94EA-10CE-C475-BC4B14B16121}"/>
                </a:ext>
              </a:extLst>
            </p:cNvPr>
            <p:cNvSpPr/>
            <p:nvPr/>
          </p:nvSpPr>
          <p:spPr>
            <a:xfrm>
              <a:off x="943577" y="3803507"/>
              <a:ext cx="158588" cy="105725"/>
            </a:xfrm>
            <a:custGeom>
              <a:avLst/>
              <a:gdLst>
                <a:gd name="connsiteX0" fmla="*/ 0 w 158588"/>
                <a:gd name="connsiteY0" fmla="*/ 52863 h 105725"/>
                <a:gd name="connsiteX1" fmla="*/ 52863 w 158588"/>
                <a:gd name="connsiteY1" fmla="*/ 105726 h 105725"/>
                <a:gd name="connsiteX2" fmla="*/ 158589 w 158588"/>
                <a:gd name="connsiteY2" fmla="*/ 0 h 10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88" h="105725" extrusionOk="0">
                  <a:moveTo>
                    <a:pt x="0" y="52863"/>
                  </a:moveTo>
                  <a:cubicBezTo>
                    <a:pt x="20062" y="62976"/>
                    <a:pt x="35162" y="88822"/>
                    <a:pt x="52863" y="105726"/>
                  </a:cubicBezTo>
                  <a:cubicBezTo>
                    <a:pt x="73006" y="66731"/>
                    <a:pt x="128163" y="37552"/>
                    <a:pt x="158589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015655164">
                    <a:custGeom>
                      <a:avLst/>
                      <a:gdLst>
                        <a:gd name="connsiteX0" fmla="*/ 0 w 158588"/>
                        <a:gd name="connsiteY0" fmla="*/ 52863 h 105725"/>
                        <a:gd name="connsiteX1" fmla="*/ 52863 w 158588"/>
                        <a:gd name="connsiteY1" fmla="*/ 105726 h 105725"/>
                        <a:gd name="connsiteX2" fmla="*/ 158589 w 158588"/>
                        <a:gd name="connsiteY2" fmla="*/ 0 h 1057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8588" h="105725">
                          <a:moveTo>
                            <a:pt x="0" y="52863"/>
                          </a:moveTo>
                          <a:lnTo>
                            <a:pt x="52863" y="105726"/>
                          </a:lnTo>
                          <a:lnTo>
                            <a:pt x="15858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FE0BD6DF-99CC-4023-D832-896573EE45F6}"/>
                </a:ext>
              </a:extLst>
            </p:cNvPr>
            <p:cNvSpPr/>
            <p:nvPr/>
          </p:nvSpPr>
          <p:spPr>
            <a:xfrm>
              <a:off x="1207891" y="3565624"/>
              <a:ext cx="211451" cy="26431"/>
            </a:xfrm>
            <a:custGeom>
              <a:avLst/>
              <a:gdLst>
                <a:gd name="connsiteX0" fmla="*/ 0 w 211451"/>
                <a:gd name="connsiteY0" fmla="*/ 0 h 26431"/>
                <a:gd name="connsiteX1" fmla="*/ 211451 w 211451"/>
                <a:gd name="connsiteY1" fmla="*/ 0 h 2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451" h="26431" extrusionOk="0">
                  <a:moveTo>
                    <a:pt x="0" y="0"/>
                  </a:moveTo>
                  <a:cubicBezTo>
                    <a:pt x="64532" y="-425"/>
                    <a:pt x="117179" y="9803"/>
                    <a:pt x="211451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257739408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A31ED66B-5578-4645-32A0-2B61AC7DB64C}"/>
                </a:ext>
              </a:extLst>
            </p:cNvPr>
            <p:cNvSpPr/>
            <p:nvPr/>
          </p:nvSpPr>
          <p:spPr>
            <a:xfrm>
              <a:off x="1207891" y="3724213"/>
              <a:ext cx="211451" cy="26431"/>
            </a:xfrm>
            <a:custGeom>
              <a:avLst/>
              <a:gdLst>
                <a:gd name="connsiteX0" fmla="*/ 0 w 211451"/>
                <a:gd name="connsiteY0" fmla="*/ 0 h 26431"/>
                <a:gd name="connsiteX1" fmla="*/ 211451 w 211451"/>
                <a:gd name="connsiteY1" fmla="*/ 0 h 2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451" h="26431" extrusionOk="0">
                  <a:moveTo>
                    <a:pt x="0" y="0"/>
                  </a:moveTo>
                  <a:cubicBezTo>
                    <a:pt x="80000" y="-207"/>
                    <a:pt x="159818" y="16180"/>
                    <a:pt x="211451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57049059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8803D4B5-8040-7136-3160-4AA675D4615B}"/>
                </a:ext>
              </a:extLst>
            </p:cNvPr>
            <p:cNvSpPr/>
            <p:nvPr/>
          </p:nvSpPr>
          <p:spPr>
            <a:xfrm>
              <a:off x="1207891" y="3882801"/>
              <a:ext cx="211451" cy="26431"/>
            </a:xfrm>
            <a:custGeom>
              <a:avLst/>
              <a:gdLst>
                <a:gd name="connsiteX0" fmla="*/ 0 w 211451"/>
                <a:gd name="connsiteY0" fmla="*/ 0 h 26431"/>
                <a:gd name="connsiteX1" fmla="*/ 211451 w 211451"/>
                <a:gd name="connsiteY1" fmla="*/ 0 h 2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451" h="26431" extrusionOk="0">
                  <a:moveTo>
                    <a:pt x="0" y="0"/>
                  </a:moveTo>
                  <a:cubicBezTo>
                    <a:pt x="85199" y="-20484"/>
                    <a:pt x="109632" y="10774"/>
                    <a:pt x="211451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686588444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24079349-EADB-2BB4-0E80-FC53240D19CD}"/>
              </a:ext>
            </a:extLst>
          </p:cNvPr>
          <p:cNvSpPr/>
          <p:nvPr/>
        </p:nvSpPr>
        <p:spPr>
          <a:xfrm>
            <a:off x="680829" y="1316303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EFD1A8B-58FD-DCD8-CCCC-4C8E5519FE11}"/>
              </a:ext>
            </a:extLst>
          </p:cNvPr>
          <p:cNvSpPr/>
          <p:nvPr/>
        </p:nvSpPr>
        <p:spPr>
          <a:xfrm>
            <a:off x="689373" y="1824641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2F81A21-C06D-C5A7-146E-32F1A1A7D875}"/>
              </a:ext>
            </a:extLst>
          </p:cNvPr>
          <p:cNvSpPr/>
          <p:nvPr/>
        </p:nvSpPr>
        <p:spPr>
          <a:xfrm>
            <a:off x="689373" y="2326268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F0D10E3-0653-5B18-8D80-EFF970302A9F}"/>
              </a:ext>
            </a:extLst>
          </p:cNvPr>
          <p:cNvSpPr/>
          <p:nvPr/>
        </p:nvSpPr>
        <p:spPr>
          <a:xfrm>
            <a:off x="689373" y="2825954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9710B1-050A-E0ED-E7B3-CC75CB764FD9}"/>
              </a:ext>
            </a:extLst>
          </p:cNvPr>
          <p:cNvSpPr/>
          <p:nvPr/>
        </p:nvSpPr>
        <p:spPr>
          <a:xfrm>
            <a:off x="673159" y="3334379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35296D7-609F-5FD9-316D-E49E7C5295C1}"/>
              </a:ext>
            </a:extLst>
          </p:cNvPr>
          <p:cNvSpPr/>
          <p:nvPr/>
        </p:nvSpPr>
        <p:spPr>
          <a:xfrm>
            <a:off x="689373" y="3838434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18190C8-BA97-791F-7961-62E30F569D40}"/>
              </a:ext>
            </a:extLst>
          </p:cNvPr>
          <p:cNvSpPr/>
          <p:nvPr/>
        </p:nvSpPr>
        <p:spPr>
          <a:xfrm>
            <a:off x="689373" y="4342625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57608EB-B790-E3D0-9BBF-55A6350CC216}"/>
              </a:ext>
            </a:extLst>
          </p:cNvPr>
          <p:cNvSpPr/>
          <p:nvPr/>
        </p:nvSpPr>
        <p:spPr>
          <a:xfrm>
            <a:off x="660130" y="4852303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DA185BC-5FB9-478F-1B66-88FD260631C3}"/>
              </a:ext>
            </a:extLst>
          </p:cNvPr>
          <p:cNvSpPr/>
          <p:nvPr/>
        </p:nvSpPr>
        <p:spPr>
          <a:xfrm>
            <a:off x="660130" y="5355672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72218C3-23DC-9D15-044B-A771C32F5713}"/>
              </a:ext>
            </a:extLst>
          </p:cNvPr>
          <p:cNvSpPr/>
          <p:nvPr/>
        </p:nvSpPr>
        <p:spPr>
          <a:xfrm>
            <a:off x="660130" y="5863520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0DE4C22-E089-2BB3-D09E-FC0FDC183D2B}"/>
              </a:ext>
            </a:extLst>
          </p:cNvPr>
          <p:cNvSpPr/>
          <p:nvPr/>
        </p:nvSpPr>
        <p:spPr>
          <a:xfrm>
            <a:off x="660130" y="6362172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8B27AD-B105-BDCC-E67E-76A3E4299C05}"/>
              </a:ext>
            </a:extLst>
          </p:cNvPr>
          <p:cNvSpPr/>
          <p:nvPr/>
        </p:nvSpPr>
        <p:spPr>
          <a:xfrm>
            <a:off x="660130" y="6867839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BCCB874-6BD7-B251-7732-02DF015FE2B4}"/>
              </a:ext>
            </a:extLst>
          </p:cNvPr>
          <p:cNvSpPr/>
          <p:nvPr/>
        </p:nvSpPr>
        <p:spPr>
          <a:xfrm>
            <a:off x="660130" y="7371894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2D6DF64-6802-374E-14DE-64893A5130B9}"/>
              </a:ext>
            </a:extLst>
          </p:cNvPr>
          <p:cNvSpPr/>
          <p:nvPr/>
        </p:nvSpPr>
        <p:spPr>
          <a:xfrm>
            <a:off x="660130" y="7874506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CE14251-8C25-B9DA-B599-036B0414EA4A}"/>
              </a:ext>
            </a:extLst>
          </p:cNvPr>
          <p:cNvSpPr/>
          <p:nvPr/>
        </p:nvSpPr>
        <p:spPr>
          <a:xfrm>
            <a:off x="660130" y="8378561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A01CA7E-3FFC-62A0-C14A-A51E8714B6E2}"/>
              </a:ext>
            </a:extLst>
          </p:cNvPr>
          <p:cNvCxnSpPr>
            <a:cxnSpLocks/>
          </p:cNvCxnSpPr>
          <p:nvPr/>
        </p:nvCxnSpPr>
        <p:spPr>
          <a:xfrm>
            <a:off x="2840353" y="1641732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E929B3B-C776-6A48-68DD-56A3E2AE5FD3}"/>
              </a:ext>
            </a:extLst>
          </p:cNvPr>
          <p:cNvCxnSpPr>
            <a:cxnSpLocks/>
          </p:cNvCxnSpPr>
          <p:nvPr/>
        </p:nvCxnSpPr>
        <p:spPr>
          <a:xfrm>
            <a:off x="2840353" y="2145788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365A92F-8250-B42D-37C6-BC2631DED929}"/>
              </a:ext>
            </a:extLst>
          </p:cNvPr>
          <p:cNvCxnSpPr>
            <a:cxnSpLocks/>
          </p:cNvCxnSpPr>
          <p:nvPr/>
        </p:nvCxnSpPr>
        <p:spPr>
          <a:xfrm>
            <a:off x="2840158" y="2649844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43A8064-B6EB-20EA-3513-95DA57B02FA4}"/>
              </a:ext>
            </a:extLst>
          </p:cNvPr>
          <p:cNvCxnSpPr>
            <a:cxnSpLocks/>
          </p:cNvCxnSpPr>
          <p:nvPr/>
        </p:nvCxnSpPr>
        <p:spPr>
          <a:xfrm>
            <a:off x="2840157" y="3153900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31F5DDA-F894-D7D7-644F-31D19A5A8631}"/>
              </a:ext>
            </a:extLst>
          </p:cNvPr>
          <p:cNvCxnSpPr>
            <a:cxnSpLocks/>
          </p:cNvCxnSpPr>
          <p:nvPr/>
        </p:nvCxnSpPr>
        <p:spPr>
          <a:xfrm>
            <a:off x="2840159" y="3657956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1A2359C-6C0A-403B-E0E2-0F7CF14C2082}"/>
              </a:ext>
            </a:extLst>
          </p:cNvPr>
          <p:cNvCxnSpPr>
            <a:cxnSpLocks/>
          </p:cNvCxnSpPr>
          <p:nvPr/>
        </p:nvCxnSpPr>
        <p:spPr>
          <a:xfrm>
            <a:off x="2840162" y="4162012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F48D1C-4E59-4EC9-550A-3D0969C86C7D}"/>
              </a:ext>
            </a:extLst>
          </p:cNvPr>
          <p:cNvCxnSpPr>
            <a:cxnSpLocks/>
          </p:cNvCxnSpPr>
          <p:nvPr/>
        </p:nvCxnSpPr>
        <p:spPr>
          <a:xfrm>
            <a:off x="2840157" y="4666068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2C9D1DC-DB58-51FD-A22D-3AD395953E58}"/>
              </a:ext>
            </a:extLst>
          </p:cNvPr>
          <p:cNvCxnSpPr>
            <a:cxnSpLocks/>
          </p:cNvCxnSpPr>
          <p:nvPr/>
        </p:nvCxnSpPr>
        <p:spPr>
          <a:xfrm>
            <a:off x="2839967" y="5170124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2D27247-329B-9743-AA23-2DA7D03929B1}"/>
              </a:ext>
            </a:extLst>
          </p:cNvPr>
          <p:cNvCxnSpPr>
            <a:cxnSpLocks/>
          </p:cNvCxnSpPr>
          <p:nvPr/>
        </p:nvCxnSpPr>
        <p:spPr>
          <a:xfrm>
            <a:off x="2839777" y="5674180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5C0338E-7D6A-42CB-9C16-FCB53E812682}"/>
              </a:ext>
            </a:extLst>
          </p:cNvPr>
          <p:cNvCxnSpPr>
            <a:cxnSpLocks/>
          </p:cNvCxnSpPr>
          <p:nvPr/>
        </p:nvCxnSpPr>
        <p:spPr>
          <a:xfrm>
            <a:off x="2839587" y="6178236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B2B5C3B-817E-7C97-1316-1B56CD07B1CE}"/>
              </a:ext>
            </a:extLst>
          </p:cNvPr>
          <p:cNvCxnSpPr>
            <a:cxnSpLocks/>
          </p:cNvCxnSpPr>
          <p:nvPr/>
        </p:nvCxnSpPr>
        <p:spPr>
          <a:xfrm>
            <a:off x="2839398" y="6682292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4E5C1BE-1636-10FA-6949-AC9BA4D74CEF}"/>
              </a:ext>
            </a:extLst>
          </p:cNvPr>
          <p:cNvCxnSpPr>
            <a:cxnSpLocks/>
          </p:cNvCxnSpPr>
          <p:nvPr/>
        </p:nvCxnSpPr>
        <p:spPr>
          <a:xfrm>
            <a:off x="2839208" y="7186348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E8F625C-669E-D3D0-C019-8C636B5BD08C}"/>
              </a:ext>
            </a:extLst>
          </p:cNvPr>
          <p:cNvCxnSpPr>
            <a:cxnSpLocks/>
          </p:cNvCxnSpPr>
          <p:nvPr/>
        </p:nvCxnSpPr>
        <p:spPr>
          <a:xfrm>
            <a:off x="2839018" y="7690404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D453D0C-D96D-660C-B60A-A1FCE128B87F}"/>
              </a:ext>
            </a:extLst>
          </p:cNvPr>
          <p:cNvCxnSpPr>
            <a:cxnSpLocks/>
          </p:cNvCxnSpPr>
          <p:nvPr/>
        </p:nvCxnSpPr>
        <p:spPr>
          <a:xfrm>
            <a:off x="2838828" y="8194460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421C0E4-02E0-4AEA-A7F1-5DDCAFCFFE9F}"/>
              </a:ext>
            </a:extLst>
          </p:cNvPr>
          <p:cNvCxnSpPr>
            <a:cxnSpLocks/>
          </p:cNvCxnSpPr>
          <p:nvPr/>
        </p:nvCxnSpPr>
        <p:spPr>
          <a:xfrm>
            <a:off x="2838639" y="8698516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24143EB-AE4C-D4BA-76B6-BB095EF6CF66}"/>
              </a:ext>
            </a:extLst>
          </p:cNvPr>
          <p:cNvCxnSpPr>
            <a:cxnSpLocks/>
          </p:cNvCxnSpPr>
          <p:nvPr/>
        </p:nvCxnSpPr>
        <p:spPr>
          <a:xfrm>
            <a:off x="2838449" y="9202572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FBF5E760-AE70-EC4E-3E17-0089091DED4D}"/>
              </a:ext>
            </a:extLst>
          </p:cNvPr>
          <p:cNvCxnSpPr>
            <a:cxnSpLocks/>
          </p:cNvCxnSpPr>
          <p:nvPr/>
        </p:nvCxnSpPr>
        <p:spPr>
          <a:xfrm>
            <a:off x="946872" y="1639094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7B41E495-53DE-299F-DA8C-272400C5EADC}"/>
              </a:ext>
            </a:extLst>
          </p:cNvPr>
          <p:cNvCxnSpPr>
            <a:cxnSpLocks/>
          </p:cNvCxnSpPr>
          <p:nvPr/>
        </p:nvCxnSpPr>
        <p:spPr>
          <a:xfrm>
            <a:off x="946872" y="2143150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138B49D5-105C-69DF-80EB-B9669680540B}"/>
              </a:ext>
            </a:extLst>
          </p:cNvPr>
          <p:cNvCxnSpPr>
            <a:cxnSpLocks/>
          </p:cNvCxnSpPr>
          <p:nvPr/>
        </p:nvCxnSpPr>
        <p:spPr>
          <a:xfrm>
            <a:off x="946812" y="2647206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9523AAD-144C-A7D8-FF9D-7BA9DDF73A21}"/>
              </a:ext>
            </a:extLst>
          </p:cNvPr>
          <p:cNvCxnSpPr>
            <a:cxnSpLocks/>
          </p:cNvCxnSpPr>
          <p:nvPr/>
        </p:nvCxnSpPr>
        <p:spPr>
          <a:xfrm>
            <a:off x="946812" y="3151262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AABBB675-4EEA-513B-E21C-880DB725250D}"/>
              </a:ext>
            </a:extLst>
          </p:cNvPr>
          <p:cNvCxnSpPr>
            <a:cxnSpLocks/>
          </p:cNvCxnSpPr>
          <p:nvPr/>
        </p:nvCxnSpPr>
        <p:spPr>
          <a:xfrm>
            <a:off x="946812" y="3655318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D6E7BF56-1A1A-6621-A4A4-E8BA5EE027C0}"/>
              </a:ext>
            </a:extLst>
          </p:cNvPr>
          <p:cNvCxnSpPr>
            <a:cxnSpLocks/>
          </p:cNvCxnSpPr>
          <p:nvPr/>
        </p:nvCxnSpPr>
        <p:spPr>
          <a:xfrm>
            <a:off x="946813" y="4159374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28075A89-7D02-349F-B2D4-0E3CBB476F0E}"/>
              </a:ext>
            </a:extLst>
          </p:cNvPr>
          <p:cNvCxnSpPr>
            <a:cxnSpLocks/>
          </p:cNvCxnSpPr>
          <p:nvPr/>
        </p:nvCxnSpPr>
        <p:spPr>
          <a:xfrm>
            <a:off x="946811" y="4663430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8679C9C7-1D7D-273A-B68D-09D2B30DA2E3}"/>
              </a:ext>
            </a:extLst>
          </p:cNvPr>
          <p:cNvCxnSpPr>
            <a:cxnSpLocks/>
          </p:cNvCxnSpPr>
          <p:nvPr/>
        </p:nvCxnSpPr>
        <p:spPr>
          <a:xfrm>
            <a:off x="946753" y="5167486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1F0EE16-2644-38E8-04F5-15FFB82088DD}"/>
              </a:ext>
            </a:extLst>
          </p:cNvPr>
          <p:cNvCxnSpPr>
            <a:cxnSpLocks/>
          </p:cNvCxnSpPr>
          <p:nvPr/>
        </p:nvCxnSpPr>
        <p:spPr>
          <a:xfrm>
            <a:off x="946695" y="5671542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46F97C68-CDDE-3E89-C113-B33CA962B75E}"/>
              </a:ext>
            </a:extLst>
          </p:cNvPr>
          <p:cNvCxnSpPr>
            <a:cxnSpLocks/>
          </p:cNvCxnSpPr>
          <p:nvPr/>
        </p:nvCxnSpPr>
        <p:spPr>
          <a:xfrm>
            <a:off x="946637" y="6175598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317DA66B-A791-3E87-3792-3E14E306BFB2}"/>
              </a:ext>
            </a:extLst>
          </p:cNvPr>
          <p:cNvCxnSpPr>
            <a:cxnSpLocks/>
          </p:cNvCxnSpPr>
          <p:nvPr/>
        </p:nvCxnSpPr>
        <p:spPr>
          <a:xfrm>
            <a:off x="946578" y="6679654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F504668-1AD1-1DA8-B7E5-D2AE5191403F}"/>
              </a:ext>
            </a:extLst>
          </p:cNvPr>
          <p:cNvCxnSpPr>
            <a:cxnSpLocks/>
          </p:cNvCxnSpPr>
          <p:nvPr/>
        </p:nvCxnSpPr>
        <p:spPr>
          <a:xfrm>
            <a:off x="946520" y="7183710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56E06F35-515B-7E63-ED5A-497923CC47E2}"/>
              </a:ext>
            </a:extLst>
          </p:cNvPr>
          <p:cNvCxnSpPr>
            <a:cxnSpLocks/>
          </p:cNvCxnSpPr>
          <p:nvPr/>
        </p:nvCxnSpPr>
        <p:spPr>
          <a:xfrm>
            <a:off x="946462" y="7687766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C40B4B35-4F08-D28A-E573-C46F2119BAE4}"/>
              </a:ext>
            </a:extLst>
          </p:cNvPr>
          <p:cNvCxnSpPr>
            <a:cxnSpLocks/>
          </p:cNvCxnSpPr>
          <p:nvPr/>
        </p:nvCxnSpPr>
        <p:spPr>
          <a:xfrm>
            <a:off x="946404" y="8191822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CDDB9420-3E93-971A-3E92-07D845E2EECC}"/>
              </a:ext>
            </a:extLst>
          </p:cNvPr>
          <p:cNvCxnSpPr>
            <a:cxnSpLocks/>
          </p:cNvCxnSpPr>
          <p:nvPr/>
        </p:nvCxnSpPr>
        <p:spPr>
          <a:xfrm>
            <a:off x="946345" y="8695878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90CE795B-AF28-9061-CD94-9E8DD2CB180C}"/>
              </a:ext>
            </a:extLst>
          </p:cNvPr>
          <p:cNvCxnSpPr>
            <a:cxnSpLocks/>
          </p:cNvCxnSpPr>
          <p:nvPr/>
        </p:nvCxnSpPr>
        <p:spPr>
          <a:xfrm>
            <a:off x="946287" y="9199934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B61CEFF9-1BB9-7153-9DDE-8EFC9B33FC42}"/>
              </a:ext>
            </a:extLst>
          </p:cNvPr>
          <p:cNvSpPr/>
          <p:nvPr/>
        </p:nvSpPr>
        <p:spPr>
          <a:xfrm>
            <a:off x="671102" y="8884682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871B3851-A8EC-D80E-AA9D-FF32FEBEAE57}"/>
              </a:ext>
            </a:extLst>
          </p:cNvPr>
          <p:cNvCxnSpPr>
            <a:cxnSpLocks/>
          </p:cNvCxnSpPr>
          <p:nvPr/>
        </p:nvCxnSpPr>
        <p:spPr>
          <a:xfrm>
            <a:off x="2850164" y="9708239"/>
            <a:ext cx="5362301" cy="0"/>
          </a:xfrm>
          <a:custGeom>
            <a:avLst/>
            <a:gdLst>
              <a:gd name="connsiteX0" fmla="*/ 0 w 5362301"/>
              <a:gd name="connsiteY0" fmla="*/ 0 h 0"/>
              <a:gd name="connsiteX1" fmla="*/ 616665 w 5362301"/>
              <a:gd name="connsiteY1" fmla="*/ 0 h 0"/>
              <a:gd name="connsiteX2" fmla="*/ 1394198 w 5362301"/>
              <a:gd name="connsiteY2" fmla="*/ 0 h 0"/>
              <a:gd name="connsiteX3" fmla="*/ 1903617 w 5362301"/>
              <a:gd name="connsiteY3" fmla="*/ 0 h 0"/>
              <a:gd name="connsiteX4" fmla="*/ 2627527 w 5362301"/>
              <a:gd name="connsiteY4" fmla="*/ 0 h 0"/>
              <a:gd name="connsiteX5" fmla="*/ 3190569 w 5362301"/>
              <a:gd name="connsiteY5" fmla="*/ 1 h 0"/>
              <a:gd name="connsiteX6" fmla="*/ 3914480 w 5362301"/>
              <a:gd name="connsiteY6" fmla="*/ 1 h 0"/>
              <a:gd name="connsiteX7" fmla="*/ 4531144 w 5362301"/>
              <a:gd name="connsiteY7" fmla="*/ 1 h 0"/>
              <a:gd name="connsiteX8" fmla="*/ 5362301 w 5362301"/>
              <a:gd name="connsiteY8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2301" fill="none" extrusionOk="0">
                <a:moveTo>
                  <a:pt x="0" y="0"/>
                </a:moveTo>
                <a:cubicBezTo>
                  <a:pt x="125190" y="16767"/>
                  <a:pt x="414252" y="-9020"/>
                  <a:pt x="616665" y="0"/>
                </a:cubicBezTo>
                <a:cubicBezTo>
                  <a:pt x="819079" y="9020"/>
                  <a:pt x="1214232" y="-1867"/>
                  <a:pt x="1394198" y="0"/>
                </a:cubicBezTo>
                <a:cubicBezTo>
                  <a:pt x="1574164" y="1867"/>
                  <a:pt x="1727053" y="9877"/>
                  <a:pt x="1903617" y="0"/>
                </a:cubicBezTo>
                <a:cubicBezTo>
                  <a:pt x="2080181" y="-9877"/>
                  <a:pt x="2447940" y="-22228"/>
                  <a:pt x="2627527" y="0"/>
                </a:cubicBezTo>
                <a:cubicBezTo>
                  <a:pt x="2807114" y="22228"/>
                  <a:pt x="2917796" y="-16845"/>
                  <a:pt x="3190569" y="1"/>
                </a:cubicBezTo>
                <a:cubicBezTo>
                  <a:pt x="3463342" y="16847"/>
                  <a:pt x="3615678" y="15784"/>
                  <a:pt x="3914480" y="1"/>
                </a:cubicBezTo>
                <a:cubicBezTo>
                  <a:pt x="4213282" y="-15782"/>
                  <a:pt x="4225090" y="13300"/>
                  <a:pt x="4531144" y="1"/>
                </a:cubicBezTo>
                <a:cubicBezTo>
                  <a:pt x="4837198" y="-13298"/>
                  <a:pt x="5152422" y="41277"/>
                  <a:pt x="5362301" y="1"/>
                </a:cubicBezTo>
              </a:path>
              <a:path w="5362301" stroke="0" extrusionOk="0">
                <a:moveTo>
                  <a:pt x="0" y="0"/>
                </a:moveTo>
                <a:cubicBezTo>
                  <a:pt x="225129" y="-27941"/>
                  <a:pt x="438943" y="22055"/>
                  <a:pt x="670288" y="0"/>
                </a:cubicBezTo>
                <a:cubicBezTo>
                  <a:pt x="901633" y="-22055"/>
                  <a:pt x="1042758" y="-27883"/>
                  <a:pt x="1233329" y="0"/>
                </a:cubicBezTo>
                <a:cubicBezTo>
                  <a:pt x="1423900" y="27883"/>
                  <a:pt x="1666123" y="-6713"/>
                  <a:pt x="2010863" y="0"/>
                </a:cubicBezTo>
                <a:cubicBezTo>
                  <a:pt x="2355603" y="6713"/>
                  <a:pt x="2549847" y="27885"/>
                  <a:pt x="2734774" y="1"/>
                </a:cubicBezTo>
                <a:cubicBezTo>
                  <a:pt x="2919701" y="-27883"/>
                  <a:pt x="3137988" y="-26189"/>
                  <a:pt x="3297815" y="1"/>
                </a:cubicBezTo>
                <a:cubicBezTo>
                  <a:pt x="3457642" y="26191"/>
                  <a:pt x="3790101" y="-28888"/>
                  <a:pt x="4075349" y="1"/>
                </a:cubicBezTo>
                <a:cubicBezTo>
                  <a:pt x="4360597" y="28890"/>
                  <a:pt x="5085129" y="23254"/>
                  <a:pt x="536230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DE62CB59-D48E-E4FF-3D02-0B412713A752}"/>
              </a:ext>
            </a:extLst>
          </p:cNvPr>
          <p:cNvCxnSpPr>
            <a:cxnSpLocks/>
          </p:cNvCxnSpPr>
          <p:nvPr/>
        </p:nvCxnSpPr>
        <p:spPr>
          <a:xfrm>
            <a:off x="958002" y="9705601"/>
            <a:ext cx="1646802" cy="0"/>
          </a:xfrm>
          <a:custGeom>
            <a:avLst/>
            <a:gdLst>
              <a:gd name="connsiteX0" fmla="*/ 0 w 1646802"/>
              <a:gd name="connsiteY0" fmla="*/ 0 h 0"/>
              <a:gd name="connsiteX1" fmla="*/ 565402 w 1646802"/>
              <a:gd name="connsiteY1" fmla="*/ 0 h 0"/>
              <a:gd name="connsiteX2" fmla="*/ 1114336 w 1646802"/>
              <a:gd name="connsiteY2" fmla="*/ 1 h 0"/>
              <a:gd name="connsiteX3" fmla="*/ 1646802 w 164680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802" fill="none" extrusionOk="0">
                <a:moveTo>
                  <a:pt x="0" y="0"/>
                </a:moveTo>
                <a:cubicBezTo>
                  <a:pt x="143624" y="24009"/>
                  <a:pt x="418625" y="-22551"/>
                  <a:pt x="565402" y="0"/>
                </a:cubicBezTo>
                <a:cubicBezTo>
                  <a:pt x="712179" y="22551"/>
                  <a:pt x="940407" y="10153"/>
                  <a:pt x="1114336" y="1"/>
                </a:cubicBezTo>
                <a:cubicBezTo>
                  <a:pt x="1288265" y="-10151"/>
                  <a:pt x="1410909" y="-20677"/>
                  <a:pt x="1646802" y="1"/>
                </a:cubicBezTo>
              </a:path>
              <a:path w="1646802" stroke="0" extrusionOk="0">
                <a:moveTo>
                  <a:pt x="0" y="0"/>
                </a:moveTo>
                <a:cubicBezTo>
                  <a:pt x="235827" y="-16899"/>
                  <a:pt x="360054" y="669"/>
                  <a:pt x="548934" y="0"/>
                </a:cubicBezTo>
                <a:cubicBezTo>
                  <a:pt x="737814" y="-669"/>
                  <a:pt x="828530" y="7094"/>
                  <a:pt x="1064932" y="1"/>
                </a:cubicBezTo>
                <a:cubicBezTo>
                  <a:pt x="1301334" y="-7092"/>
                  <a:pt x="1491288" y="19226"/>
                  <a:pt x="1646802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D08A50AE-937A-3A0B-FC02-9CD5C5CF969C}"/>
              </a:ext>
            </a:extLst>
          </p:cNvPr>
          <p:cNvSpPr/>
          <p:nvPr/>
        </p:nvSpPr>
        <p:spPr>
          <a:xfrm>
            <a:off x="682817" y="9390349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4735079-3801-5868-BCFE-9CB5ADE8E8BD}"/>
              </a:ext>
            </a:extLst>
          </p:cNvPr>
          <p:cNvSpPr txBox="1"/>
          <p:nvPr/>
        </p:nvSpPr>
        <p:spPr>
          <a:xfrm>
            <a:off x="6248633" y="10693737"/>
            <a:ext cx="20000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de-DE" sz="2400" dirty="0" err="1">
                <a:solidFill>
                  <a:schemeClr val="accent6"/>
                </a:solidFill>
              </a:rPr>
              <a:t>Preparation</a:t>
            </a:r>
            <a:endParaRPr lang="de-DE" sz="2400" dirty="0">
              <a:solidFill>
                <a:schemeClr val="accent6"/>
              </a:solidFill>
            </a:endParaRP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ED93B5AE-13A8-CC8C-B758-2FB4C7674E91}"/>
              </a:ext>
            </a:extLst>
          </p:cNvPr>
          <p:cNvGrpSpPr/>
          <p:nvPr/>
        </p:nvGrpSpPr>
        <p:grpSpPr>
          <a:xfrm>
            <a:off x="5915034" y="10768776"/>
            <a:ext cx="322721" cy="322721"/>
            <a:chOff x="4032104" y="989068"/>
            <a:chExt cx="410615" cy="410615"/>
          </a:xfrm>
        </p:grpSpPr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330E1435-976F-9A25-92E6-0F7FA3777E6F}"/>
                </a:ext>
              </a:extLst>
            </p:cNvPr>
            <p:cNvSpPr/>
            <p:nvPr/>
          </p:nvSpPr>
          <p:spPr>
            <a:xfrm>
              <a:off x="4032104" y="1183570"/>
              <a:ext cx="389004" cy="194502"/>
            </a:xfrm>
            <a:custGeom>
              <a:avLst/>
              <a:gdLst>
                <a:gd name="connsiteX0" fmla="*/ 194502 w 389004"/>
                <a:gd name="connsiteY0" fmla="*/ 194502 h 194502"/>
                <a:gd name="connsiteX1" fmla="*/ 389004 w 389004"/>
                <a:gd name="connsiteY1" fmla="*/ 0 h 194502"/>
                <a:gd name="connsiteX2" fmla="*/ 0 w 389004"/>
                <a:gd name="connsiteY2" fmla="*/ 0 h 194502"/>
                <a:gd name="connsiteX3" fmla="*/ 194502 w 389004"/>
                <a:gd name="connsiteY3" fmla="*/ 194502 h 19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04" h="194502" extrusionOk="0">
                  <a:moveTo>
                    <a:pt x="194502" y="194502"/>
                  </a:moveTo>
                  <a:cubicBezTo>
                    <a:pt x="278506" y="194713"/>
                    <a:pt x="362487" y="108383"/>
                    <a:pt x="389004" y="0"/>
                  </a:cubicBezTo>
                  <a:cubicBezTo>
                    <a:pt x="251929" y="6939"/>
                    <a:pt x="142778" y="-37971"/>
                    <a:pt x="0" y="0"/>
                  </a:cubicBezTo>
                  <a:cubicBezTo>
                    <a:pt x="-3510" y="106470"/>
                    <a:pt x="95595" y="163515"/>
                    <a:pt x="194502" y="194502"/>
                  </a:cubicBezTo>
                  <a:close/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13596985">
                    <a:custGeom>
                      <a:avLst/>
                      <a:gdLst>
                        <a:gd name="connsiteX0" fmla="*/ 194502 w 389004"/>
                        <a:gd name="connsiteY0" fmla="*/ 194502 h 194502"/>
                        <a:gd name="connsiteX1" fmla="*/ 389004 w 389004"/>
                        <a:gd name="connsiteY1" fmla="*/ 0 h 194502"/>
                        <a:gd name="connsiteX2" fmla="*/ 0 w 389004"/>
                        <a:gd name="connsiteY2" fmla="*/ 0 h 194502"/>
                        <a:gd name="connsiteX3" fmla="*/ 194502 w 389004"/>
                        <a:gd name="connsiteY3" fmla="*/ 194502 h 19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9004" h="194502">
                          <a:moveTo>
                            <a:pt x="194502" y="194502"/>
                          </a:moveTo>
                          <a:cubicBezTo>
                            <a:pt x="301923" y="194502"/>
                            <a:pt x="389004" y="107421"/>
                            <a:pt x="389004" y="0"/>
                          </a:cubicBezTo>
                          <a:lnTo>
                            <a:pt x="0" y="0"/>
                          </a:lnTo>
                          <a:cubicBezTo>
                            <a:pt x="0" y="107421"/>
                            <a:pt x="87082" y="194502"/>
                            <a:pt x="194502" y="194502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75DD3FC6-C457-EFF8-56DB-F1E511D0EC25}"/>
                </a:ext>
              </a:extLst>
            </p:cNvPr>
            <p:cNvSpPr/>
            <p:nvPr/>
          </p:nvSpPr>
          <p:spPr>
            <a:xfrm>
              <a:off x="4118549" y="1378072"/>
              <a:ext cx="216113" cy="21611"/>
            </a:xfrm>
            <a:custGeom>
              <a:avLst/>
              <a:gdLst>
                <a:gd name="connsiteX0" fmla="*/ 0 w 216113"/>
                <a:gd name="connsiteY0" fmla="*/ 0 h 21611"/>
                <a:gd name="connsiteX1" fmla="*/ 216113 w 216113"/>
                <a:gd name="connsiteY1" fmla="*/ 0 h 2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13" h="21611" extrusionOk="0">
                  <a:moveTo>
                    <a:pt x="0" y="0"/>
                  </a:moveTo>
                  <a:cubicBezTo>
                    <a:pt x="86971" y="-17501"/>
                    <a:pt x="171601" y="21447"/>
                    <a:pt x="216113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857955715">
                    <a:custGeom>
                      <a:avLst/>
                      <a:gdLst>
                        <a:gd name="connsiteX0" fmla="*/ 0 w 216113"/>
                        <a:gd name="connsiteY0" fmla="*/ 0 h 21611"/>
                        <a:gd name="connsiteX1" fmla="*/ 216113 w 216113"/>
                        <a:gd name="connsiteY1" fmla="*/ 0 h 21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6113" h="21611">
                          <a:moveTo>
                            <a:pt x="0" y="0"/>
                          </a:moveTo>
                          <a:lnTo>
                            <a:pt x="21611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D67EAC0E-ED8E-44B6-5ADD-79C5719FDFBB}"/>
                </a:ext>
              </a:extLst>
            </p:cNvPr>
            <p:cNvSpPr/>
            <p:nvPr/>
          </p:nvSpPr>
          <p:spPr>
            <a:xfrm>
              <a:off x="4388691" y="1053902"/>
              <a:ext cx="54028" cy="129668"/>
            </a:xfrm>
            <a:custGeom>
              <a:avLst/>
              <a:gdLst>
                <a:gd name="connsiteX0" fmla="*/ 0 w 54028"/>
                <a:gd name="connsiteY0" fmla="*/ 129668 h 129668"/>
                <a:gd name="connsiteX1" fmla="*/ 54028 w 54028"/>
                <a:gd name="connsiteY1" fmla="*/ 0 h 12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028" h="129668" extrusionOk="0">
                  <a:moveTo>
                    <a:pt x="0" y="129668"/>
                  </a:moveTo>
                  <a:cubicBezTo>
                    <a:pt x="22252" y="63573"/>
                    <a:pt x="41473" y="63244"/>
                    <a:pt x="54028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53104888">
                    <a:custGeom>
                      <a:avLst/>
                      <a:gdLst>
                        <a:gd name="connsiteX0" fmla="*/ 0 w 54028"/>
                        <a:gd name="connsiteY0" fmla="*/ 129668 h 129668"/>
                        <a:gd name="connsiteX1" fmla="*/ 54028 w 54028"/>
                        <a:gd name="connsiteY1" fmla="*/ 0 h 1296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4028" h="129668">
                          <a:moveTo>
                            <a:pt x="0" y="129668"/>
                          </a:moveTo>
                          <a:lnTo>
                            <a:pt x="540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C376B5FD-F6DD-1F9B-1392-C7FA34384A44}"/>
                </a:ext>
              </a:extLst>
            </p:cNvPr>
            <p:cNvSpPr/>
            <p:nvPr/>
          </p:nvSpPr>
          <p:spPr>
            <a:xfrm>
              <a:off x="4312957" y="989068"/>
              <a:ext cx="21776" cy="108056"/>
            </a:xfrm>
            <a:custGeom>
              <a:avLst/>
              <a:gdLst>
                <a:gd name="connsiteX0" fmla="*/ 5497 w 21776"/>
                <a:gd name="connsiteY0" fmla="*/ 0 h 108056"/>
                <a:gd name="connsiteX1" fmla="*/ 21705 w 21776"/>
                <a:gd name="connsiteY1" fmla="*/ 29391 h 108056"/>
                <a:gd name="connsiteX2" fmla="*/ 94 w 21776"/>
                <a:gd name="connsiteY2" fmla="*/ 73046 h 108056"/>
                <a:gd name="connsiteX3" fmla="*/ 15870 w 21776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6" h="108056" extrusionOk="0">
                  <a:moveTo>
                    <a:pt x="5497" y="0"/>
                  </a:moveTo>
                  <a:cubicBezTo>
                    <a:pt x="8734" y="4911"/>
                    <a:pt x="18645" y="12321"/>
                    <a:pt x="21705" y="29391"/>
                  </a:cubicBezTo>
                  <a:cubicBezTo>
                    <a:pt x="18210" y="44583"/>
                    <a:pt x="400" y="55406"/>
                    <a:pt x="94" y="73046"/>
                  </a:cubicBezTo>
                  <a:cubicBezTo>
                    <a:pt x="-3250" y="87531"/>
                    <a:pt x="9765" y="100358"/>
                    <a:pt x="15870" y="108057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7955868">
                    <a:custGeom>
                      <a:avLst/>
                      <a:gdLst>
                        <a:gd name="connsiteX0" fmla="*/ 5497 w 21776"/>
                        <a:gd name="connsiteY0" fmla="*/ 0 h 108056"/>
                        <a:gd name="connsiteX1" fmla="*/ 21705 w 21776"/>
                        <a:gd name="connsiteY1" fmla="*/ 29391 h 108056"/>
                        <a:gd name="connsiteX2" fmla="*/ 94 w 21776"/>
                        <a:gd name="connsiteY2" fmla="*/ 73046 h 108056"/>
                        <a:gd name="connsiteX3" fmla="*/ 15870 w 21776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776" h="108056">
                          <a:moveTo>
                            <a:pt x="5497" y="0"/>
                          </a:moveTo>
                          <a:cubicBezTo>
                            <a:pt x="11332" y="2161"/>
                            <a:pt x="22786" y="11454"/>
                            <a:pt x="21705" y="29391"/>
                          </a:cubicBezTo>
                          <a:cubicBezTo>
                            <a:pt x="20409" y="47329"/>
                            <a:pt x="1607" y="55325"/>
                            <a:pt x="94" y="73046"/>
                          </a:cubicBezTo>
                          <a:cubicBezTo>
                            <a:pt x="-987" y="89903"/>
                            <a:pt x="7442" y="99844"/>
                            <a:pt x="15870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982061BF-0B1A-5477-8763-84454C839821}"/>
                </a:ext>
              </a:extLst>
            </p:cNvPr>
            <p:cNvSpPr/>
            <p:nvPr/>
          </p:nvSpPr>
          <p:spPr>
            <a:xfrm>
              <a:off x="4205078" y="989068"/>
              <a:ext cx="21413" cy="108056"/>
            </a:xfrm>
            <a:custGeom>
              <a:avLst/>
              <a:gdLst>
                <a:gd name="connsiteX0" fmla="*/ 5319 w 21413"/>
                <a:gd name="connsiteY0" fmla="*/ 0 h 108056"/>
                <a:gd name="connsiteX1" fmla="*/ 21312 w 21413"/>
                <a:gd name="connsiteY1" fmla="*/ 29391 h 108056"/>
                <a:gd name="connsiteX2" fmla="*/ 133 w 21413"/>
                <a:gd name="connsiteY2" fmla="*/ 73046 h 108056"/>
                <a:gd name="connsiteX3" fmla="*/ 15693 w 21413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13" h="108056" extrusionOk="0">
                  <a:moveTo>
                    <a:pt x="5319" y="0"/>
                  </a:moveTo>
                  <a:cubicBezTo>
                    <a:pt x="12134" y="6335"/>
                    <a:pt x="19841" y="12653"/>
                    <a:pt x="21312" y="29391"/>
                  </a:cubicBezTo>
                  <a:cubicBezTo>
                    <a:pt x="20820" y="44549"/>
                    <a:pt x="1735" y="51755"/>
                    <a:pt x="133" y="73046"/>
                  </a:cubicBezTo>
                  <a:cubicBezTo>
                    <a:pt x="211" y="92257"/>
                    <a:pt x="10595" y="99932"/>
                    <a:pt x="15693" y="108057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01232133">
                    <a:custGeom>
                      <a:avLst/>
                      <a:gdLst>
                        <a:gd name="connsiteX0" fmla="*/ 5319 w 21413"/>
                        <a:gd name="connsiteY0" fmla="*/ 0 h 108056"/>
                        <a:gd name="connsiteX1" fmla="*/ 21312 w 21413"/>
                        <a:gd name="connsiteY1" fmla="*/ 29391 h 108056"/>
                        <a:gd name="connsiteX2" fmla="*/ 133 w 21413"/>
                        <a:gd name="connsiteY2" fmla="*/ 73046 h 108056"/>
                        <a:gd name="connsiteX3" fmla="*/ 15693 w 21413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413" h="108056">
                          <a:moveTo>
                            <a:pt x="5319" y="0"/>
                          </a:moveTo>
                          <a:cubicBezTo>
                            <a:pt x="11154" y="2161"/>
                            <a:pt x="22608" y="11454"/>
                            <a:pt x="21312" y="29391"/>
                          </a:cubicBezTo>
                          <a:cubicBezTo>
                            <a:pt x="20231" y="47329"/>
                            <a:pt x="1213" y="55325"/>
                            <a:pt x="133" y="73046"/>
                          </a:cubicBezTo>
                          <a:cubicBezTo>
                            <a:pt x="-1164" y="89903"/>
                            <a:pt x="7264" y="99844"/>
                            <a:pt x="15693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A196882F-D28C-61DA-3807-EE8A64AB091D}"/>
                </a:ext>
              </a:extLst>
            </p:cNvPr>
            <p:cNvSpPr/>
            <p:nvPr/>
          </p:nvSpPr>
          <p:spPr>
            <a:xfrm>
              <a:off x="4096844" y="989068"/>
              <a:ext cx="21776" cy="108056"/>
            </a:xfrm>
            <a:custGeom>
              <a:avLst/>
              <a:gdLst>
                <a:gd name="connsiteX0" fmla="*/ 5497 w 21776"/>
                <a:gd name="connsiteY0" fmla="*/ 0 h 108056"/>
                <a:gd name="connsiteX1" fmla="*/ 21705 w 21776"/>
                <a:gd name="connsiteY1" fmla="*/ 29391 h 108056"/>
                <a:gd name="connsiteX2" fmla="*/ 94 w 21776"/>
                <a:gd name="connsiteY2" fmla="*/ 73046 h 108056"/>
                <a:gd name="connsiteX3" fmla="*/ 16086 w 21776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6" h="108056" extrusionOk="0">
                  <a:moveTo>
                    <a:pt x="5497" y="0"/>
                  </a:moveTo>
                  <a:cubicBezTo>
                    <a:pt x="8611" y="1750"/>
                    <a:pt x="22885" y="10049"/>
                    <a:pt x="21705" y="29391"/>
                  </a:cubicBezTo>
                  <a:cubicBezTo>
                    <a:pt x="20230" y="51753"/>
                    <a:pt x="3647" y="56571"/>
                    <a:pt x="94" y="73046"/>
                  </a:cubicBezTo>
                  <a:cubicBezTo>
                    <a:pt x="1547" y="89573"/>
                    <a:pt x="9406" y="97235"/>
                    <a:pt x="16086" y="108057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65037373">
                    <a:custGeom>
                      <a:avLst/>
                      <a:gdLst>
                        <a:gd name="connsiteX0" fmla="*/ 5497 w 21776"/>
                        <a:gd name="connsiteY0" fmla="*/ 0 h 108056"/>
                        <a:gd name="connsiteX1" fmla="*/ 21705 w 21776"/>
                        <a:gd name="connsiteY1" fmla="*/ 29391 h 108056"/>
                        <a:gd name="connsiteX2" fmla="*/ 94 w 21776"/>
                        <a:gd name="connsiteY2" fmla="*/ 73046 h 108056"/>
                        <a:gd name="connsiteX3" fmla="*/ 16086 w 21776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776" h="108056">
                          <a:moveTo>
                            <a:pt x="5497" y="0"/>
                          </a:moveTo>
                          <a:cubicBezTo>
                            <a:pt x="11332" y="2161"/>
                            <a:pt x="22786" y="11454"/>
                            <a:pt x="21705" y="29391"/>
                          </a:cubicBezTo>
                          <a:cubicBezTo>
                            <a:pt x="20409" y="47329"/>
                            <a:pt x="1607" y="55325"/>
                            <a:pt x="94" y="73046"/>
                          </a:cubicBezTo>
                          <a:cubicBezTo>
                            <a:pt x="-987" y="89903"/>
                            <a:pt x="7442" y="99844"/>
                            <a:pt x="16086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7D9355B9-F2C1-7E7A-F454-08A96D291BA0}"/>
              </a:ext>
            </a:extLst>
          </p:cNvPr>
          <p:cNvGrpSpPr/>
          <p:nvPr/>
        </p:nvGrpSpPr>
        <p:grpSpPr>
          <a:xfrm>
            <a:off x="660129" y="10650942"/>
            <a:ext cx="1829931" cy="540000"/>
            <a:chOff x="660129" y="10650942"/>
            <a:chExt cx="1829931" cy="540000"/>
          </a:xfrm>
        </p:grpSpPr>
        <p:sp>
          <p:nvSpPr>
            <p:cNvPr id="137" name="Rechteck: abgerundete Ecken 136">
              <a:hlinkClick r:id="rId2" action="ppaction://hlinksldjump"/>
              <a:extLst>
                <a:ext uri="{FF2B5EF4-FFF2-40B4-BE49-F238E27FC236}">
                  <a16:creationId xmlns:a16="http://schemas.microsoft.com/office/drawing/2014/main" id="{2FC59E2C-2F9F-6BD7-04CD-1790ABF3AB9D}"/>
                </a:ext>
              </a:extLst>
            </p:cNvPr>
            <p:cNvSpPr/>
            <p:nvPr/>
          </p:nvSpPr>
          <p:spPr>
            <a:xfrm>
              <a:off x="660129" y="10650942"/>
              <a:ext cx="1829931" cy="540000"/>
            </a:xfrm>
            <a:custGeom>
              <a:avLst/>
              <a:gdLst>
                <a:gd name="connsiteX0" fmla="*/ 0 w 1829931"/>
                <a:gd name="connsiteY0" fmla="*/ 90002 h 540000"/>
                <a:gd name="connsiteX1" fmla="*/ 90002 w 1829931"/>
                <a:gd name="connsiteY1" fmla="*/ 0 h 540000"/>
                <a:gd name="connsiteX2" fmla="*/ 656477 w 1829931"/>
                <a:gd name="connsiteY2" fmla="*/ 0 h 540000"/>
                <a:gd name="connsiteX3" fmla="*/ 1189953 w 1829931"/>
                <a:gd name="connsiteY3" fmla="*/ 0 h 540000"/>
                <a:gd name="connsiteX4" fmla="*/ 1739929 w 1829931"/>
                <a:gd name="connsiteY4" fmla="*/ 0 h 540000"/>
                <a:gd name="connsiteX5" fmla="*/ 1829931 w 1829931"/>
                <a:gd name="connsiteY5" fmla="*/ 90002 h 540000"/>
                <a:gd name="connsiteX6" fmla="*/ 1829931 w 1829931"/>
                <a:gd name="connsiteY6" fmla="*/ 449998 h 540000"/>
                <a:gd name="connsiteX7" fmla="*/ 1739929 w 1829931"/>
                <a:gd name="connsiteY7" fmla="*/ 540000 h 540000"/>
                <a:gd name="connsiteX8" fmla="*/ 1206453 w 1829931"/>
                <a:gd name="connsiteY8" fmla="*/ 540000 h 540000"/>
                <a:gd name="connsiteX9" fmla="*/ 705975 w 1829931"/>
                <a:gd name="connsiteY9" fmla="*/ 540000 h 540000"/>
                <a:gd name="connsiteX10" fmla="*/ 90002 w 1829931"/>
                <a:gd name="connsiteY10" fmla="*/ 540000 h 540000"/>
                <a:gd name="connsiteX11" fmla="*/ 0 w 1829931"/>
                <a:gd name="connsiteY11" fmla="*/ 449998 h 540000"/>
                <a:gd name="connsiteX12" fmla="*/ 0 w 1829931"/>
                <a:gd name="connsiteY12" fmla="*/ 90002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9931" h="540000" extrusionOk="0">
                  <a:moveTo>
                    <a:pt x="0" y="90002"/>
                  </a:moveTo>
                  <a:cubicBezTo>
                    <a:pt x="5311" y="29742"/>
                    <a:pt x="48368" y="3290"/>
                    <a:pt x="90002" y="0"/>
                  </a:cubicBezTo>
                  <a:cubicBezTo>
                    <a:pt x="209637" y="23501"/>
                    <a:pt x="444232" y="-1323"/>
                    <a:pt x="656477" y="0"/>
                  </a:cubicBezTo>
                  <a:cubicBezTo>
                    <a:pt x="868722" y="1323"/>
                    <a:pt x="967138" y="-14883"/>
                    <a:pt x="1189953" y="0"/>
                  </a:cubicBezTo>
                  <a:cubicBezTo>
                    <a:pt x="1412768" y="14883"/>
                    <a:pt x="1570286" y="7559"/>
                    <a:pt x="1739929" y="0"/>
                  </a:cubicBezTo>
                  <a:cubicBezTo>
                    <a:pt x="1782734" y="-5908"/>
                    <a:pt x="1841190" y="35854"/>
                    <a:pt x="1829931" y="90002"/>
                  </a:cubicBezTo>
                  <a:cubicBezTo>
                    <a:pt x="1842600" y="194555"/>
                    <a:pt x="1829957" y="377078"/>
                    <a:pt x="1829931" y="449998"/>
                  </a:cubicBezTo>
                  <a:cubicBezTo>
                    <a:pt x="1821937" y="505025"/>
                    <a:pt x="1791825" y="543702"/>
                    <a:pt x="1739929" y="540000"/>
                  </a:cubicBezTo>
                  <a:cubicBezTo>
                    <a:pt x="1558990" y="520475"/>
                    <a:pt x="1466123" y="552245"/>
                    <a:pt x="1206453" y="540000"/>
                  </a:cubicBezTo>
                  <a:cubicBezTo>
                    <a:pt x="946783" y="527755"/>
                    <a:pt x="822672" y="521157"/>
                    <a:pt x="705975" y="540000"/>
                  </a:cubicBezTo>
                  <a:cubicBezTo>
                    <a:pt x="589278" y="558843"/>
                    <a:pt x="238467" y="517793"/>
                    <a:pt x="90002" y="540000"/>
                  </a:cubicBezTo>
                  <a:cubicBezTo>
                    <a:pt x="36482" y="529893"/>
                    <a:pt x="8437" y="501066"/>
                    <a:pt x="0" y="449998"/>
                  </a:cubicBezTo>
                  <a:cubicBezTo>
                    <a:pt x="6604" y="323538"/>
                    <a:pt x="15145" y="192369"/>
                    <a:pt x="0" y="90002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A01B7E5-68F0-FF01-1A3F-16C23A106C35}"/>
                </a:ext>
              </a:extLst>
            </p:cNvPr>
            <p:cNvGrpSpPr/>
            <p:nvPr/>
          </p:nvGrpSpPr>
          <p:grpSpPr>
            <a:xfrm>
              <a:off x="796884" y="10752552"/>
              <a:ext cx="386687" cy="427129"/>
              <a:chOff x="4196618" y="842433"/>
              <a:chExt cx="484809" cy="632181"/>
            </a:xfrm>
          </p:grpSpPr>
          <p:sp>
            <p:nvSpPr>
              <p:cNvPr id="140" name="Freihandform: Form 139">
                <a:extLst>
                  <a:ext uri="{FF2B5EF4-FFF2-40B4-BE49-F238E27FC236}">
                    <a16:creationId xmlns:a16="http://schemas.microsoft.com/office/drawing/2014/main" id="{6FC7A5B1-B5C4-9611-0DEE-C0AC3BC9618A}"/>
                  </a:ext>
                </a:extLst>
              </p:cNvPr>
              <p:cNvSpPr/>
              <p:nvPr/>
            </p:nvSpPr>
            <p:spPr>
              <a:xfrm>
                <a:off x="4196618" y="950168"/>
                <a:ext cx="107735" cy="26933"/>
              </a:xfrm>
              <a:custGeom>
                <a:avLst/>
                <a:gdLst>
                  <a:gd name="connsiteX0" fmla="*/ 0 w 107735"/>
                  <a:gd name="connsiteY0" fmla="*/ 0 h 26933"/>
                  <a:gd name="connsiteX1" fmla="*/ 107735 w 107735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735" h="26933" extrusionOk="0">
                    <a:moveTo>
                      <a:pt x="0" y="0"/>
                    </a:moveTo>
                    <a:cubicBezTo>
                      <a:pt x="31546" y="-7222"/>
                      <a:pt x="84402" y="5300"/>
                      <a:pt x="107735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83975211">
                      <a:custGeom>
                        <a:avLst/>
                        <a:gdLst>
                          <a:gd name="connsiteX0" fmla="*/ 0 w 95314"/>
                          <a:gd name="connsiteY0" fmla="*/ 0 h 23828"/>
                          <a:gd name="connsiteX1" fmla="*/ 95314 w 95314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314" h="23828">
                            <a:moveTo>
                              <a:pt x="0" y="0"/>
                            </a:moveTo>
                            <a:lnTo>
                              <a:pt x="95314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141" name="Freihandform: Form 140">
                <a:extLst>
                  <a:ext uri="{FF2B5EF4-FFF2-40B4-BE49-F238E27FC236}">
                    <a16:creationId xmlns:a16="http://schemas.microsoft.com/office/drawing/2014/main" id="{914096F6-E0DE-AE68-2DD3-B2589412D932}"/>
                  </a:ext>
                </a:extLst>
              </p:cNvPr>
              <p:cNvSpPr/>
              <p:nvPr/>
            </p:nvSpPr>
            <p:spPr>
              <a:xfrm>
                <a:off x="4196618" y="1057904"/>
                <a:ext cx="107735" cy="26933"/>
              </a:xfrm>
              <a:custGeom>
                <a:avLst/>
                <a:gdLst>
                  <a:gd name="connsiteX0" fmla="*/ 0 w 107735"/>
                  <a:gd name="connsiteY0" fmla="*/ 0 h 26933"/>
                  <a:gd name="connsiteX1" fmla="*/ 107735 w 107735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735" h="26933" extrusionOk="0">
                    <a:moveTo>
                      <a:pt x="0" y="0"/>
                    </a:moveTo>
                    <a:cubicBezTo>
                      <a:pt x="25779" y="-319"/>
                      <a:pt x="63716" y="4033"/>
                      <a:pt x="107735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881137757">
                      <a:custGeom>
                        <a:avLst/>
                        <a:gdLst>
                          <a:gd name="connsiteX0" fmla="*/ 0 w 95314"/>
                          <a:gd name="connsiteY0" fmla="*/ 0 h 23828"/>
                          <a:gd name="connsiteX1" fmla="*/ 95314 w 95314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314" h="23828">
                            <a:moveTo>
                              <a:pt x="0" y="0"/>
                            </a:moveTo>
                            <a:lnTo>
                              <a:pt x="95314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142" name="Freihandform: Form 141">
                <a:extLst>
                  <a:ext uri="{FF2B5EF4-FFF2-40B4-BE49-F238E27FC236}">
                    <a16:creationId xmlns:a16="http://schemas.microsoft.com/office/drawing/2014/main" id="{6BA0A442-DE28-5A22-5341-DD76F5F0AA86}"/>
                  </a:ext>
                </a:extLst>
              </p:cNvPr>
              <p:cNvSpPr/>
              <p:nvPr/>
            </p:nvSpPr>
            <p:spPr>
              <a:xfrm>
                <a:off x="4196618" y="1165639"/>
                <a:ext cx="107735" cy="26933"/>
              </a:xfrm>
              <a:custGeom>
                <a:avLst/>
                <a:gdLst>
                  <a:gd name="connsiteX0" fmla="*/ 0 w 107735"/>
                  <a:gd name="connsiteY0" fmla="*/ 0 h 26933"/>
                  <a:gd name="connsiteX1" fmla="*/ 107735 w 107735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735" h="26933" extrusionOk="0">
                    <a:moveTo>
                      <a:pt x="0" y="0"/>
                    </a:moveTo>
                    <a:cubicBezTo>
                      <a:pt x="40678" y="-10095"/>
                      <a:pt x="62461" y="504"/>
                      <a:pt x="107735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466942564">
                      <a:custGeom>
                        <a:avLst/>
                        <a:gdLst>
                          <a:gd name="connsiteX0" fmla="*/ 0 w 95314"/>
                          <a:gd name="connsiteY0" fmla="*/ 0 h 23828"/>
                          <a:gd name="connsiteX1" fmla="*/ 95314 w 95314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314" h="23828">
                            <a:moveTo>
                              <a:pt x="0" y="0"/>
                            </a:moveTo>
                            <a:lnTo>
                              <a:pt x="95314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143" name="Freihandform: Form 142">
                <a:extLst>
                  <a:ext uri="{FF2B5EF4-FFF2-40B4-BE49-F238E27FC236}">
                    <a16:creationId xmlns:a16="http://schemas.microsoft.com/office/drawing/2014/main" id="{9C56C64E-8A1F-E97B-F4E1-3CC3374690E2}"/>
                  </a:ext>
                </a:extLst>
              </p:cNvPr>
              <p:cNvSpPr/>
              <p:nvPr/>
            </p:nvSpPr>
            <p:spPr>
              <a:xfrm>
                <a:off x="4196618" y="1273375"/>
                <a:ext cx="107735" cy="26933"/>
              </a:xfrm>
              <a:custGeom>
                <a:avLst/>
                <a:gdLst>
                  <a:gd name="connsiteX0" fmla="*/ 0 w 107735"/>
                  <a:gd name="connsiteY0" fmla="*/ 0 h 26933"/>
                  <a:gd name="connsiteX1" fmla="*/ 107735 w 107735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735" h="26933" extrusionOk="0">
                    <a:moveTo>
                      <a:pt x="0" y="0"/>
                    </a:moveTo>
                    <a:cubicBezTo>
                      <a:pt x="43177" y="-9406"/>
                      <a:pt x="86021" y="8814"/>
                      <a:pt x="107735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484850653">
                      <a:custGeom>
                        <a:avLst/>
                        <a:gdLst>
                          <a:gd name="connsiteX0" fmla="*/ 0 w 95314"/>
                          <a:gd name="connsiteY0" fmla="*/ 0 h 23828"/>
                          <a:gd name="connsiteX1" fmla="*/ 95314 w 95314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314" h="23828">
                            <a:moveTo>
                              <a:pt x="0" y="0"/>
                            </a:moveTo>
                            <a:lnTo>
                              <a:pt x="95314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144" name="Freihandform: Form 143">
                <a:extLst>
                  <a:ext uri="{FF2B5EF4-FFF2-40B4-BE49-F238E27FC236}">
                    <a16:creationId xmlns:a16="http://schemas.microsoft.com/office/drawing/2014/main" id="{D782549E-7C65-F283-2E68-0651C1DF96CA}"/>
                  </a:ext>
                </a:extLst>
              </p:cNvPr>
              <p:cNvSpPr/>
              <p:nvPr/>
            </p:nvSpPr>
            <p:spPr>
              <a:xfrm>
                <a:off x="4250486" y="842433"/>
                <a:ext cx="430941" cy="538677"/>
              </a:xfrm>
              <a:custGeom>
                <a:avLst/>
                <a:gdLst>
                  <a:gd name="connsiteX0" fmla="*/ 377074 w 430941"/>
                  <a:gd name="connsiteY0" fmla="*/ 0 h 538677"/>
                  <a:gd name="connsiteX1" fmla="*/ 430942 w 430941"/>
                  <a:gd name="connsiteY1" fmla="*/ 0 h 538677"/>
                  <a:gd name="connsiteX2" fmla="*/ 430942 w 430941"/>
                  <a:gd name="connsiteY2" fmla="*/ 538678 h 538677"/>
                  <a:gd name="connsiteX3" fmla="*/ 377074 w 430941"/>
                  <a:gd name="connsiteY3" fmla="*/ 538678 h 538677"/>
                  <a:gd name="connsiteX4" fmla="*/ 53867 w 430941"/>
                  <a:gd name="connsiteY4" fmla="*/ 538678 h 538677"/>
                  <a:gd name="connsiteX5" fmla="*/ 0 w 430941"/>
                  <a:gd name="connsiteY5" fmla="*/ 538678 h 538677"/>
                  <a:gd name="connsiteX6" fmla="*/ 0 w 430941"/>
                  <a:gd name="connsiteY6" fmla="*/ 0 h 538677"/>
                  <a:gd name="connsiteX7" fmla="*/ 53867 w 430941"/>
                  <a:gd name="connsiteY7" fmla="*/ 0 h 538677"/>
                  <a:gd name="connsiteX8" fmla="*/ 377074 w 430941"/>
                  <a:gd name="connsiteY8" fmla="*/ 0 h 53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0941" h="538677" extrusionOk="0">
                    <a:moveTo>
                      <a:pt x="377074" y="0"/>
                    </a:moveTo>
                    <a:cubicBezTo>
                      <a:pt x="395889" y="-3781"/>
                      <a:pt x="408183" y="6033"/>
                      <a:pt x="430942" y="0"/>
                    </a:cubicBezTo>
                    <a:cubicBezTo>
                      <a:pt x="456091" y="176378"/>
                      <a:pt x="378375" y="284078"/>
                      <a:pt x="430942" y="538678"/>
                    </a:cubicBezTo>
                    <a:cubicBezTo>
                      <a:pt x="411251" y="543806"/>
                      <a:pt x="392010" y="532474"/>
                      <a:pt x="377074" y="538678"/>
                    </a:cubicBezTo>
                    <a:cubicBezTo>
                      <a:pt x="252265" y="545853"/>
                      <a:pt x="159037" y="504663"/>
                      <a:pt x="53867" y="538678"/>
                    </a:cubicBezTo>
                    <a:cubicBezTo>
                      <a:pt x="41814" y="544749"/>
                      <a:pt x="11874" y="532922"/>
                      <a:pt x="0" y="538678"/>
                    </a:cubicBezTo>
                    <a:cubicBezTo>
                      <a:pt x="-24001" y="305123"/>
                      <a:pt x="9261" y="214635"/>
                      <a:pt x="0" y="0"/>
                    </a:cubicBezTo>
                    <a:cubicBezTo>
                      <a:pt x="16700" y="-2554"/>
                      <a:pt x="42849" y="3944"/>
                      <a:pt x="53867" y="0"/>
                    </a:cubicBezTo>
                    <a:cubicBezTo>
                      <a:pt x="162912" y="-37909"/>
                      <a:pt x="232837" y="19592"/>
                      <a:pt x="377074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394693260">
                      <a:custGeom>
                        <a:avLst/>
                        <a:gdLst>
                          <a:gd name="connsiteX0" fmla="*/ 333600 w 381256"/>
                          <a:gd name="connsiteY0" fmla="*/ 0 h 476570"/>
                          <a:gd name="connsiteX1" fmla="*/ 381257 w 381256"/>
                          <a:gd name="connsiteY1" fmla="*/ 0 h 476570"/>
                          <a:gd name="connsiteX2" fmla="*/ 381257 w 381256"/>
                          <a:gd name="connsiteY2" fmla="*/ 476571 h 476570"/>
                          <a:gd name="connsiteX3" fmla="*/ 333600 w 381256"/>
                          <a:gd name="connsiteY3" fmla="*/ 476571 h 476570"/>
                          <a:gd name="connsiteX4" fmla="*/ 47657 w 381256"/>
                          <a:gd name="connsiteY4" fmla="*/ 476571 h 476570"/>
                          <a:gd name="connsiteX5" fmla="*/ 0 w 381256"/>
                          <a:gd name="connsiteY5" fmla="*/ 476571 h 476570"/>
                          <a:gd name="connsiteX6" fmla="*/ 0 w 381256"/>
                          <a:gd name="connsiteY6" fmla="*/ 0 h 476570"/>
                          <a:gd name="connsiteX7" fmla="*/ 47657 w 381256"/>
                          <a:gd name="connsiteY7" fmla="*/ 0 h 4765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81256" h="476570">
                            <a:moveTo>
                              <a:pt x="333600" y="0"/>
                            </a:moveTo>
                            <a:cubicBezTo>
                              <a:pt x="359920" y="0"/>
                              <a:pt x="381257" y="0"/>
                              <a:pt x="381257" y="0"/>
                            </a:cubicBezTo>
                            <a:lnTo>
                              <a:pt x="381257" y="476571"/>
                            </a:lnTo>
                            <a:cubicBezTo>
                              <a:pt x="381257" y="476571"/>
                              <a:pt x="359920" y="476571"/>
                              <a:pt x="333600" y="476571"/>
                            </a:cubicBezTo>
                            <a:lnTo>
                              <a:pt x="47657" y="476571"/>
                            </a:lnTo>
                            <a:cubicBezTo>
                              <a:pt x="21337" y="476571"/>
                              <a:pt x="0" y="476571"/>
                              <a:pt x="0" y="476571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21337" y="0"/>
                              <a:pt x="47657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145" name="Freihandform: Form 144">
                <a:extLst>
                  <a:ext uri="{FF2B5EF4-FFF2-40B4-BE49-F238E27FC236}">
                    <a16:creationId xmlns:a16="http://schemas.microsoft.com/office/drawing/2014/main" id="{44FC245A-417E-743B-EFA7-DC27D1967451}"/>
                  </a:ext>
                </a:extLst>
              </p:cNvPr>
              <p:cNvSpPr/>
              <p:nvPr/>
            </p:nvSpPr>
            <p:spPr>
              <a:xfrm>
                <a:off x="4364119" y="978269"/>
                <a:ext cx="134669" cy="26933"/>
              </a:xfrm>
              <a:custGeom>
                <a:avLst/>
                <a:gdLst>
                  <a:gd name="connsiteX0" fmla="*/ 0 w 134669"/>
                  <a:gd name="connsiteY0" fmla="*/ 0 h 26933"/>
                  <a:gd name="connsiteX1" fmla="*/ 134670 w 134669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669" h="26933" extrusionOk="0">
                    <a:moveTo>
                      <a:pt x="0" y="0"/>
                    </a:moveTo>
                    <a:cubicBezTo>
                      <a:pt x="36443" y="-1936"/>
                      <a:pt x="105435" y="2"/>
                      <a:pt x="134670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495404846">
                      <a:custGeom>
                        <a:avLst/>
                        <a:gdLst>
                          <a:gd name="connsiteX0" fmla="*/ 0 w 119142"/>
                          <a:gd name="connsiteY0" fmla="*/ 0 h 23828"/>
                          <a:gd name="connsiteX1" fmla="*/ 119143 w 119142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9142" h="23828">
                            <a:moveTo>
                              <a:pt x="0" y="0"/>
                            </a:moveTo>
                            <a:lnTo>
                              <a:pt x="119143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146" name="Freihandform: Form 145">
                <a:extLst>
                  <a:ext uri="{FF2B5EF4-FFF2-40B4-BE49-F238E27FC236}">
                    <a16:creationId xmlns:a16="http://schemas.microsoft.com/office/drawing/2014/main" id="{DC680634-D5D0-5FB3-51D1-31C7673267CB}"/>
                  </a:ext>
                </a:extLst>
              </p:cNvPr>
              <p:cNvSpPr/>
              <p:nvPr/>
            </p:nvSpPr>
            <p:spPr>
              <a:xfrm>
                <a:off x="4369448" y="1054357"/>
                <a:ext cx="168398" cy="25907"/>
              </a:xfrm>
              <a:custGeom>
                <a:avLst/>
                <a:gdLst>
                  <a:gd name="connsiteX0" fmla="*/ 0 w 168398"/>
                  <a:gd name="connsiteY0" fmla="*/ 0 h 25907"/>
                  <a:gd name="connsiteX1" fmla="*/ 168398 w 168398"/>
                  <a:gd name="connsiteY1" fmla="*/ 0 h 25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398" h="25907" extrusionOk="0">
                    <a:moveTo>
                      <a:pt x="0" y="0"/>
                    </a:moveTo>
                    <a:cubicBezTo>
                      <a:pt x="83862" y="-7493"/>
                      <a:pt x="99479" y="8753"/>
                      <a:pt x="168398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620092294">
                      <a:custGeom>
                        <a:avLst/>
                        <a:gdLst>
                          <a:gd name="connsiteX0" fmla="*/ 0 w 168398"/>
                          <a:gd name="connsiteY0" fmla="*/ 0 h 25907"/>
                          <a:gd name="connsiteX1" fmla="*/ 168398 w 168398"/>
                          <a:gd name="connsiteY1" fmla="*/ 0 h 25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68398" h="25907">
                            <a:moveTo>
                              <a:pt x="0" y="0"/>
                            </a:moveTo>
                            <a:lnTo>
                              <a:pt x="168398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147" name="Freihandform: Form 146">
                <a:extLst>
                  <a:ext uri="{FF2B5EF4-FFF2-40B4-BE49-F238E27FC236}">
                    <a16:creationId xmlns:a16="http://schemas.microsoft.com/office/drawing/2014/main" id="{D00BCFD0-E64D-8137-EABB-C84E3359E66D}"/>
                  </a:ext>
                </a:extLst>
              </p:cNvPr>
              <p:cNvSpPr/>
              <p:nvPr/>
            </p:nvSpPr>
            <p:spPr>
              <a:xfrm>
                <a:off x="4367191" y="1129420"/>
                <a:ext cx="116583" cy="25907"/>
              </a:xfrm>
              <a:custGeom>
                <a:avLst/>
                <a:gdLst>
                  <a:gd name="connsiteX0" fmla="*/ 0 w 116583"/>
                  <a:gd name="connsiteY0" fmla="*/ 0 h 25907"/>
                  <a:gd name="connsiteX1" fmla="*/ 116583 w 116583"/>
                  <a:gd name="connsiteY1" fmla="*/ 0 h 25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583" h="25907" extrusionOk="0">
                    <a:moveTo>
                      <a:pt x="0" y="0"/>
                    </a:moveTo>
                    <a:cubicBezTo>
                      <a:pt x="40691" y="-4986"/>
                      <a:pt x="91691" y="13910"/>
                      <a:pt x="116583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496567601">
                      <a:custGeom>
                        <a:avLst/>
                        <a:gdLst>
                          <a:gd name="connsiteX0" fmla="*/ 0 w 116583"/>
                          <a:gd name="connsiteY0" fmla="*/ 0 h 25907"/>
                          <a:gd name="connsiteX1" fmla="*/ 116583 w 116583"/>
                          <a:gd name="connsiteY1" fmla="*/ 0 h 25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583" h="25907">
                            <a:moveTo>
                              <a:pt x="0" y="0"/>
                            </a:moveTo>
                            <a:lnTo>
                              <a:pt x="116583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D1EA1560-0DE6-4779-421B-6B5E9E2C0145}"/>
                  </a:ext>
                </a:extLst>
              </p:cNvPr>
              <p:cNvSpPr txBox="1"/>
              <p:nvPr/>
            </p:nvSpPr>
            <p:spPr>
              <a:xfrm>
                <a:off x="4479180" y="1064636"/>
                <a:ext cx="168397" cy="409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b="1" dirty="0">
                    <a:solidFill>
                      <a:schemeClr val="accent4"/>
                    </a:solidFill>
                  </a:rPr>
                  <a:t>1</a:t>
                </a:r>
              </a:p>
            </p:txBody>
          </p:sp>
        </p:grp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851B50B0-0FB8-CF8E-AEAC-0F1F2A31C0B3}"/>
                </a:ext>
              </a:extLst>
            </p:cNvPr>
            <p:cNvSpPr txBox="1"/>
            <p:nvPr/>
          </p:nvSpPr>
          <p:spPr>
            <a:xfrm>
              <a:off x="1209446" y="10714782"/>
              <a:ext cx="12806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2400" dirty="0">
                  <a:solidFill>
                    <a:schemeClr val="accent6"/>
                  </a:solidFill>
                </a:rPr>
                <a:t>Recipe</a:t>
              </a:r>
            </a:p>
          </p:txBody>
        </p:sp>
      </p:grp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EEE3028D-8275-5F79-B65A-E0C765463CFD}"/>
              </a:ext>
            </a:extLst>
          </p:cNvPr>
          <p:cNvSpPr/>
          <p:nvPr/>
        </p:nvSpPr>
        <p:spPr>
          <a:xfrm>
            <a:off x="5810260" y="10651001"/>
            <a:ext cx="2403516" cy="540000"/>
          </a:xfrm>
          <a:custGeom>
            <a:avLst/>
            <a:gdLst>
              <a:gd name="connsiteX0" fmla="*/ 0 w 2403516"/>
              <a:gd name="connsiteY0" fmla="*/ 90002 h 540000"/>
              <a:gd name="connsiteX1" fmla="*/ 90002 w 2403516"/>
              <a:gd name="connsiteY1" fmla="*/ 0 h 540000"/>
              <a:gd name="connsiteX2" fmla="*/ 668115 w 2403516"/>
              <a:gd name="connsiteY2" fmla="*/ 0 h 540000"/>
              <a:gd name="connsiteX3" fmla="*/ 1201758 w 2403516"/>
              <a:gd name="connsiteY3" fmla="*/ 0 h 540000"/>
              <a:gd name="connsiteX4" fmla="*/ 1757636 w 2403516"/>
              <a:gd name="connsiteY4" fmla="*/ 0 h 540000"/>
              <a:gd name="connsiteX5" fmla="*/ 2313514 w 2403516"/>
              <a:gd name="connsiteY5" fmla="*/ 0 h 540000"/>
              <a:gd name="connsiteX6" fmla="*/ 2403516 w 2403516"/>
              <a:gd name="connsiteY6" fmla="*/ 90002 h 540000"/>
              <a:gd name="connsiteX7" fmla="*/ 2403516 w 2403516"/>
              <a:gd name="connsiteY7" fmla="*/ 449998 h 540000"/>
              <a:gd name="connsiteX8" fmla="*/ 2313514 w 2403516"/>
              <a:gd name="connsiteY8" fmla="*/ 540000 h 540000"/>
              <a:gd name="connsiteX9" fmla="*/ 1802106 w 2403516"/>
              <a:gd name="connsiteY9" fmla="*/ 540000 h 540000"/>
              <a:gd name="connsiteX10" fmla="*/ 1268463 w 2403516"/>
              <a:gd name="connsiteY10" fmla="*/ 540000 h 540000"/>
              <a:gd name="connsiteX11" fmla="*/ 690350 w 2403516"/>
              <a:gd name="connsiteY11" fmla="*/ 540000 h 540000"/>
              <a:gd name="connsiteX12" fmla="*/ 90002 w 2403516"/>
              <a:gd name="connsiteY12" fmla="*/ 540000 h 540000"/>
              <a:gd name="connsiteX13" fmla="*/ 0 w 2403516"/>
              <a:gd name="connsiteY13" fmla="*/ 449998 h 540000"/>
              <a:gd name="connsiteX14" fmla="*/ 0 w 2403516"/>
              <a:gd name="connsiteY14" fmla="*/ 90002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3516" h="540000" extrusionOk="0">
                <a:moveTo>
                  <a:pt x="0" y="90002"/>
                </a:moveTo>
                <a:cubicBezTo>
                  <a:pt x="5311" y="29742"/>
                  <a:pt x="48368" y="3290"/>
                  <a:pt x="90002" y="0"/>
                </a:cubicBezTo>
                <a:cubicBezTo>
                  <a:pt x="308822" y="-15149"/>
                  <a:pt x="517052" y="-8328"/>
                  <a:pt x="668115" y="0"/>
                </a:cubicBezTo>
                <a:cubicBezTo>
                  <a:pt x="819178" y="8328"/>
                  <a:pt x="1083764" y="-25832"/>
                  <a:pt x="1201758" y="0"/>
                </a:cubicBezTo>
                <a:cubicBezTo>
                  <a:pt x="1319752" y="25832"/>
                  <a:pt x="1585974" y="-24115"/>
                  <a:pt x="1757636" y="0"/>
                </a:cubicBezTo>
                <a:cubicBezTo>
                  <a:pt x="1929298" y="24115"/>
                  <a:pt x="2105580" y="23457"/>
                  <a:pt x="2313514" y="0"/>
                </a:cubicBezTo>
                <a:cubicBezTo>
                  <a:pt x="2358608" y="-5017"/>
                  <a:pt x="2411340" y="43660"/>
                  <a:pt x="2403516" y="90002"/>
                </a:cubicBezTo>
                <a:cubicBezTo>
                  <a:pt x="2401554" y="186066"/>
                  <a:pt x="2405129" y="292573"/>
                  <a:pt x="2403516" y="449998"/>
                </a:cubicBezTo>
                <a:cubicBezTo>
                  <a:pt x="2402147" y="491776"/>
                  <a:pt x="2358097" y="550725"/>
                  <a:pt x="2313514" y="540000"/>
                </a:cubicBezTo>
                <a:cubicBezTo>
                  <a:pt x="2204957" y="553509"/>
                  <a:pt x="2002584" y="520638"/>
                  <a:pt x="1802106" y="540000"/>
                </a:cubicBezTo>
                <a:cubicBezTo>
                  <a:pt x="1601628" y="559362"/>
                  <a:pt x="1413037" y="527638"/>
                  <a:pt x="1268463" y="540000"/>
                </a:cubicBezTo>
                <a:cubicBezTo>
                  <a:pt x="1123889" y="552362"/>
                  <a:pt x="860199" y="558241"/>
                  <a:pt x="690350" y="540000"/>
                </a:cubicBezTo>
                <a:cubicBezTo>
                  <a:pt x="520501" y="521759"/>
                  <a:pt x="262302" y="519243"/>
                  <a:pt x="90002" y="540000"/>
                </a:cubicBezTo>
                <a:cubicBezTo>
                  <a:pt x="35659" y="539399"/>
                  <a:pt x="-5180" y="508762"/>
                  <a:pt x="0" y="449998"/>
                </a:cubicBezTo>
                <a:cubicBezTo>
                  <a:pt x="-5505" y="316610"/>
                  <a:pt x="9139" y="212464"/>
                  <a:pt x="0" y="90002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5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E0697-3D36-A95C-DF97-AA3B858D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4A39F59C-9974-F96D-D1A9-F16EBD44E515}"/>
              </a:ext>
            </a:extLst>
          </p:cNvPr>
          <p:cNvGrpSpPr/>
          <p:nvPr/>
        </p:nvGrpSpPr>
        <p:grpSpPr>
          <a:xfrm>
            <a:off x="2975820" y="10651001"/>
            <a:ext cx="2529630" cy="540000"/>
            <a:chOff x="2975820" y="10651001"/>
            <a:chExt cx="2529630" cy="540000"/>
          </a:xfrm>
        </p:grpSpPr>
        <p:sp>
          <p:nvSpPr>
            <p:cNvPr id="64" name="Rechteck: abgerundete Ecken 6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A2DFC7-0B9E-C6AE-89C3-B1C2CF4531D6}"/>
                </a:ext>
              </a:extLst>
            </p:cNvPr>
            <p:cNvSpPr/>
            <p:nvPr/>
          </p:nvSpPr>
          <p:spPr>
            <a:xfrm>
              <a:off x="2975820" y="10651001"/>
              <a:ext cx="2529630" cy="540000"/>
            </a:xfrm>
            <a:custGeom>
              <a:avLst/>
              <a:gdLst>
                <a:gd name="connsiteX0" fmla="*/ 0 w 2529630"/>
                <a:gd name="connsiteY0" fmla="*/ 90002 h 540000"/>
                <a:gd name="connsiteX1" fmla="*/ 90002 w 2529630"/>
                <a:gd name="connsiteY1" fmla="*/ 0 h 540000"/>
                <a:gd name="connsiteX2" fmla="*/ 700905 w 2529630"/>
                <a:gd name="connsiteY2" fmla="*/ 0 h 540000"/>
                <a:gd name="connsiteX3" fmla="*/ 1264815 w 2529630"/>
                <a:gd name="connsiteY3" fmla="*/ 0 h 540000"/>
                <a:gd name="connsiteX4" fmla="*/ 1852222 w 2529630"/>
                <a:gd name="connsiteY4" fmla="*/ 0 h 540000"/>
                <a:gd name="connsiteX5" fmla="*/ 2439628 w 2529630"/>
                <a:gd name="connsiteY5" fmla="*/ 0 h 540000"/>
                <a:gd name="connsiteX6" fmla="*/ 2529630 w 2529630"/>
                <a:gd name="connsiteY6" fmla="*/ 90002 h 540000"/>
                <a:gd name="connsiteX7" fmla="*/ 2529630 w 2529630"/>
                <a:gd name="connsiteY7" fmla="*/ 449998 h 540000"/>
                <a:gd name="connsiteX8" fmla="*/ 2439628 w 2529630"/>
                <a:gd name="connsiteY8" fmla="*/ 540000 h 540000"/>
                <a:gd name="connsiteX9" fmla="*/ 1899214 w 2529630"/>
                <a:gd name="connsiteY9" fmla="*/ 540000 h 540000"/>
                <a:gd name="connsiteX10" fmla="*/ 1335304 w 2529630"/>
                <a:gd name="connsiteY10" fmla="*/ 540000 h 540000"/>
                <a:gd name="connsiteX11" fmla="*/ 724401 w 2529630"/>
                <a:gd name="connsiteY11" fmla="*/ 540000 h 540000"/>
                <a:gd name="connsiteX12" fmla="*/ 90002 w 2529630"/>
                <a:gd name="connsiteY12" fmla="*/ 540000 h 540000"/>
                <a:gd name="connsiteX13" fmla="*/ 0 w 2529630"/>
                <a:gd name="connsiteY13" fmla="*/ 449998 h 540000"/>
                <a:gd name="connsiteX14" fmla="*/ 0 w 2529630"/>
                <a:gd name="connsiteY14" fmla="*/ 90002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9630" h="540000" extrusionOk="0">
                  <a:moveTo>
                    <a:pt x="0" y="90002"/>
                  </a:moveTo>
                  <a:cubicBezTo>
                    <a:pt x="5311" y="29742"/>
                    <a:pt x="48368" y="3290"/>
                    <a:pt x="90002" y="0"/>
                  </a:cubicBezTo>
                  <a:cubicBezTo>
                    <a:pt x="315254" y="-17771"/>
                    <a:pt x="526851" y="-25781"/>
                    <a:pt x="700905" y="0"/>
                  </a:cubicBezTo>
                  <a:cubicBezTo>
                    <a:pt x="874959" y="25781"/>
                    <a:pt x="1084447" y="-27096"/>
                    <a:pt x="1264815" y="0"/>
                  </a:cubicBezTo>
                  <a:cubicBezTo>
                    <a:pt x="1445183" y="27096"/>
                    <a:pt x="1632209" y="16132"/>
                    <a:pt x="1852222" y="0"/>
                  </a:cubicBezTo>
                  <a:cubicBezTo>
                    <a:pt x="2072235" y="-16132"/>
                    <a:pt x="2222855" y="6537"/>
                    <a:pt x="2439628" y="0"/>
                  </a:cubicBezTo>
                  <a:cubicBezTo>
                    <a:pt x="2484722" y="-5017"/>
                    <a:pt x="2537454" y="43660"/>
                    <a:pt x="2529630" y="90002"/>
                  </a:cubicBezTo>
                  <a:cubicBezTo>
                    <a:pt x="2527668" y="186066"/>
                    <a:pt x="2531243" y="292573"/>
                    <a:pt x="2529630" y="449998"/>
                  </a:cubicBezTo>
                  <a:cubicBezTo>
                    <a:pt x="2528261" y="491776"/>
                    <a:pt x="2484211" y="550725"/>
                    <a:pt x="2439628" y="540000"/>
                  </a:cubicBezTo>
                  <a:cubicBezTo>
                    <a:pt x="2287924" y="544287"/>
                    <a:pt x="2076999" y="524838"/>
                    <a:pt x="1899214" y="540000"/>
                  </a:cubicBezTo>
                  <a:cubicBezTo>
                    <a:pt x="1721429" y="555162"/>
                    <a:pt x="1585132" y="514212"/>
                    <a:pt x="1335304" y="540000"/>
                  </a:cubicBezTo>
                  <a:cubicBezTo>
                    <a:pt x="1085476" y="565789"/>
                    <a:pt x="859210" y="566922"/>
                    <a:pt x="724401" y="540000"/>
                  </a:cubicBezTo>
                  <a:cubicBezTo>
                    <a:pt x="589592" y="513078"/>
                    <a:pt x="397824" y="553601"/>
                    <a:pt x="90002" y="540000"/>
                  </a:cubicBezTo>
                  <a:cubicBezTo>
                    <a:pt x="35659" y="539399"/>
                    <a:pt x="-5180" y="508762"/>
                    <a:pt x="0" y="449998"/>
                  </a:cubicBezTo>
                  <a:cubicBezTo>
                    <a:pt x="-5505" y="316610"/>
                    <a:pt x="9139" y="212464"/>
                    <a:pt x="0" y="90002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98B8BD6D-F7B5-2160-BC64-C5B9CB580EF9}"/>
                </a:ext>
              </a:extLst>
            </p:cNvPr>
            <p:cNvSpPr/>
            <p:nvPr/>
          </p:nvSpPr>
          <p:spPr>
            <a:xfrm>
              <a:off x="3104277" y="10773968"/>
              <a:ext cx="131803" cy="131803"/>
            </a:xfrm>
            <a:custGeom>
              <a:avLst/>
              <a:gdLst>
                <a:gd name="connsiteX0" fmla="*/ 109836 w 131803"/>
                <a:gd name="connsiteY0" fmla="*/ 0 h 131803"/>
                <a:gd name="connsiteX1" fmla="*/ 131803 w 131803"/>
                <a:gd name="connsiteY1" fmla="*/ 0 h 131803"/>
                <a:gd name="connsiteX2" fmla="*/ 131803 w 131803"/>
                <a:gd name="connsiteY2" fmla="*/ 131803 h 131803"/>
                <a:gd name="connsiteX3" fmla="*/ 109836 w 131803"/>
                <a:gd name="connsiteY3" fmla="*/ 131803 h 131803"/>
                <a:gd name="connsiteX4" fmla="*/ 21966 w 131803"/>
                <a:gd name="connsiteY4" fmla="*/ 131803 h 131803"/>
                <a:gd name="connsiteX5" fmla="*/ 0 w 131803"/>
                <a:gd name="connsiteY5" fmla="*/ 131803 h 131803"/>
                <a:gd name="connsiteX6" fmla="*/ 0 w 131803"/>
                <a:gd name="connsiteY6" fmla="*/ 0 h 131803"/>
                <a:gd name="connsiteX7" fmla="*/ 21966 w 131803"/>
                <a:gd name="connsiteY7" fmla="*/ 0 h 131803"/>
                <a:gd name="connsiteX8" fmla="*/ 109836 w 131803"/>
                <a:gd name="connsiteY8" fmla="*/ 0 h 13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803" h="131803" extrusionOk="0">
                  <a:moveTo>
                    <a:pt x="109836" y="0"/>
                  </a:moveTo>
                  <a:cubicBezTo>
                    <a:pt x="114599" y="-2017"/>
                    <a:pt x="121125" y="297"/>
                    <a:pt x="131803" y="0"/>
                  </a:cubicBezTo>
                  <a:cubicBezTo>
                    <a:pt x="131824" y="29336"/>
                    <a:pt x="126154" y="84182"/>
                    <a:pt x="131803" y="131803"/>
                  </a:cubicBezTo>
                  <a:cubicBezTo>
                    <a:pt x="122670" y="134404"/>
                    <a:pt x="118112" y="129713"/>
                    <a:pt x="109836" y="131803"/>
                  </a:cubicBezTo>
                  <a:cubicBezTo>
                    <a:pt x="81236" y="136120"/>
                    <a:pt x="48031" y="125527"/>
                    <a:pt x="21966" y="131803"/>
                  </a:cubicBezTo>
                  <a:cubicBezTo>
                    <a:pt x="13957" y="133523"/>
                    <a:pt x="10696" y="130823"/>
                    <a:pt x="0" y="131803"/>
                  </a:cubicBezTo>
                  <a:cubicBezTo>
                    <a:pt x="-2790" y="99805"/>
                    <a:pt x="3786" y="26674"/>
                    <a:pt x="0" y="0"/>
                  </a:cubicBezTo>
                  <a:cubicBezTo>
                    <a:pt x="9401" y="-2554"/>
                    <a:pt x="12251" y="726"/>
                    <a:pt x="21966" y="0"/>
                  </a:cubicBezTo>
                  <a:cubicBezTo>
                    <a:pt x="41428" y="-874"/>
                    <a:pt x="70147" y="5405"/>
                    <a:pt x="109836" y="0"/>
                  </a:cubicBezTo>
                  <a:close/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0596655">
                    <a:custGeom>
                      <a:avLst/>
                      <a:gdLst>
                        <a:gd name="connsiteX0" fmla="*/ 132157 w 158588"/>
                        <a:gd name="connsiteY0" fmla="*/ 0 h 158588"/>
                        <a:gd name="connsiteX1" fmla="*/ 158589 w 158588"/>
                        <a:gd name="connsiteY1" fmla="*/ 0 h 158588"/>
                        <a:gd name="connsiteX2" fmla="*/ 158589 w 158588"/>
                        <a:gd name="connsiteY2" fmla="*/ 158589 h 158588"/>
                        <a:gd name="connsiteX3" fmla="*/ 132157 w 158588"/>
                        <a:gd name="connsiteY3" fmla="*/ 158589 h 158588"/>
                        <a:gd name="connsiteX4" fmla="*/ 26431 w 158588"/>
                        <a:gd name="connsiteY4" fmla="*/ 158589 h 158588"/>
                        <a:gd name="connsiteX5" fmla="*/ 0 w 158588"/>
                        <a:gd name="connsiteY5" fmla="*/ 158589 h 158588"/>
                        <a:gd name="connsiteX6" fmla="*/ 0 w 158588"/>
                        <a:gd name="connsiteY6" fmla="*/ 0 h 158588"/>
                        <a:gd name="connsiteX7" fmla="*/ 26431 w 158588"/>
                        <a:gd name="connsiteY7" fmla="*/ 0 h 158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8588" h="158588">
                          <a:moveTo>
                            <a:pt x="132157" y="0"/>
                          </a:moveTo>
                          <a:cubicBezTo>
                            <a:pt x="146755" y="0"/>
                            <a:pt x="158589" y="0"/>
                            <a:pt x="158589" y="0"/>
                          </a:cubicBezTo>
                          <a:lnTo>
                            <a:pt x="158589" y="158589"/>
                          </a:lnTo>
                          <a:cubicBezTo>
                            <a:pt x="158589" y="158589"/>
                            <a:pt x="146755" y="158589"/>
                            <a:pt x="132157" y="158589"/>
                          </a:cubicBezTo>
                          <a:lnTo>
                            <a:pt x="26431" y="158589"/>
                          </a:lnTo>
                          <a:cubicBezTo>
                            <a:pt x="11834" y="158589"/>
                            <a:pt x="0" y="158589"/>
                            <a:pt x="0" y="158589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11834" y="0"/>
                            <a:pt x="26431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C41A0EAF-2369-0F1C-2F05-C25D186B5C6F}"/>
                </a:ext>
              </a:extLst>
            </p:cNvPr>
            <p:cNvSpPr/>
            <p:nvPr/>
          </p:nvSpPr>
          <p:spPr>
            <a:xfrm>
              <a:off x="3104277" y="10993640"/>
              <a:ext cx="131803" cy="87869"/>
            </a:xfrm>
            <a:custGeom>
              <a:avLst/>
              <a:gdLst>
                <a:gd name="connsiteX0" fmla="*/ 0 w 131803"/>
                <a:gd name="connsiteY0" fmla="*/ 43934 h 87869"/>
                <a:gd name="connsiteX1" fmla="*/ 43934 w 131803"/>
                <a:gd name="connsiteY1" fmla="*/ 87869 h 87869"/>
                <a:gd name="connsiteX2" fmla="*/ 131803 w 131803"/>
                <a:gd name="connsiteY2" fmla="*/ 0 h 8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803" h="87869" extrusionOk="0">
                  <a:moveTo>
                    <a:pt x="0" y="43934"/>
                  </a:moveTo>
                  <a:cubicBezTo>
                    <a:pt x="18528" y="57618"/>
                    <a:pt x="33028" y="79642"/>
                    <a:pt x="43934" y="87869"/>
                  </a:cubicBezTo>
                  <a:cubicBezTo>
                    <a:pt x="70301" y="48795"/>
                    <a:pt x="104174" y="38795"/>
                    <a:pt x="131803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015655164">
                    <a:custGeom>
                      <a:avLst/>
                      <a:gdLst>
                        <a:gd name="connsiteX0" fmla="*/ 0 w 158588"/>
                        <a:gd name="connsiteY0" fmla="*/ 52863 h 105725"/>
                        <a:gd name="connsiteX1" fmla="*/ 52863 w 158588"/>
                        <a:gd name="connsiteY1" fmla="*/ 105726 h 105725"/>
                        <a:gd name="connsiteX2" fmla="*/ 158589 w 158588"/>
                        <a:gd name="connsiteY2" fmla="*/ 0 h 1057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8588" h="105725">
                          <a:moveTo>
                            <a:pt x="0" y="52863"/>
                          </a:moveTo>
                          <a:lnTo>
                            <a:pt x="52863" y="105726"/>
                          </a:lnTo>
                          <a:lnTo>
                            <a:pt x="15858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1A979D0C-2DD7-6B0C-CFAC-20C16837BF0A}"/>
                </a:ext>
              </a:extLst>
            </p:cNvPr>
            <p:cNvSpPr/>
            <p:nvPr/>
          </p:nvSpPr>
          <p:spPr>
            <a:xfrm>
              <a:off x="3323950" y="10795935"/>
              <a:ext cx="175738" cy="21967"/>
            </a:xfrm>
            <a:custGeom>
              <a:avLst/>
              <a:gdLst>
                <a:gd name="connsiteX0" fmla="*/ 0 w 175738"/>
                <a:gd name="connsiteY0" fmla="*/ 0 h 21967"/>
                <a:gd name="connsiteX1" fmla="*/ 175738 w 175738"/>
                <a:gd name="connsiteY1" fmla="*/ 0 h 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738" h="21967" extrusionOk="0">
                  <a:moveTo>
                    <a:pt x="0" y="0"/>
                  </a:moveTo>
                  <a:cubicBezTo>
                    <a:pt x="61318" y="-769"/>
                    <a:pt x="131441" y="17888"/>
                    <a:pt x="175738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257739408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55CE1D1D-FE38-EE1D-E1B9-50C426809B0B}"/>
                </a:ext>
              </a:extLst>
            </p:cNvPr>
            <p:cNvSpPr/>
            <p:nvPr/>
          </p:nvSpPr>
          <p:spPr>
            <a:xfrm>
              <a:off x="3323950" y="10927739"/>
              <a:ext cx="175738" cy="21967"/>
            </a:xfrm>
            <a:custGeom>
              <a:avLst/>
              <a:gdLst>
                <a:gd name="connsiteX0" fmla="*/ 0 w 175738"/>
                <a:gd name="connsiteY0" fmla="*/ 0 h 21967"/>
                <a:gd name="connsiteX1" fmla="*/ 175738 w 175738"/>
                <a:gd name="connsiteY1" fmla="*/ 0 h 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738" h="21967" extrusionOk="0">
                  <a:moveTo>
                    <a:pt x="0" y="0"/>
                  </a:moveTo>
                  <a:cubicBezTo>
                    <a:pt x="50120" y="-18217"/>
                    <a:pt x="123292" y="6978"/>
                    <a:pt x="175738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57049059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E3E8A405-278A-C97D-1AC8-5545EA045E01}"/>
                </a:ext>
              </a:extLst>
            </p:cNvPr>
            <p:cNvSpPr/>
            <p:nvPr/>
          </p:nvSpPr>
          <p:spPr>
            <a:xfrm>
              <a:off x="3323950" y="11059542"/>
              <a:ext cx="175738" cy="21967"/>
            </a:xfrm>
            <a:custGeom>
              <a:avLst/>
              <a:gdLst>
                <a:gd name="connsiteX0" fmla="*/ 0 w 175738"/>
                <a:gd name="connsiteY0" fmla="*/ 0 h 21967"/>
                <a:gd name="connsiteX1" fmla="*/ 175738 w 175738"/>
                <a:gd name="connsiteY1" fmla="*/ 0 h 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738" h="21967" extrusionOk="0">
                  <a:moveTo>
                    <a:pt x="0" y="0"/>
                  </a:moveTo>
                  <a:cubicBezTo>
                    <a:pt x="85137" y="-6974"/>
                    <a:pt x="108620" y="7421"/>
                    <a:pt x="175738" y="0"/>
                  </a:cubicBezTo>
                </a:path>
              </a:pathLst>
            </a:custGeom>
            <a:noFill/>
            <a:ln w="38100" cap="rnd">
              <a:solidFill>
                <a:schemeClr val="accent6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686588444">
                    <a:custGeom>
                      <a:avLst/>
                      <a:gdLst>
                        <a:gd name="connsiteX0" fmla="*/ 0 w 211451"/>
                        <a:gd name="connsiteY0" fmla="*/ 0 h 26431"/>
                        <a:gd name="connsiteX1" fmla="*/ 211451 w 211451"/>
                        <a:gd name="connsiteY1" fmla="*/ 0 h 264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1451" h="26431">
                          <a:moveTo>
                            <a:pt x="0" y="0"/>
                          </a:moveTo>
                          <a:lnTo>
                            <a:pt x="211451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4103D5F-66F7-A874-1E32-61F9197E5FFB}"/>
                </a:ext>
              </a:extLst>
            </p:cNvPr>
            <p:cNvSpPr txBox="1"/>
            <p:nvPr/>
          </p:nvSpPr>
          <p:spPr>
            <a:xfrm>
              <a:off x="3560613" y="10693737"/>
              <a:ext cx="1935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2400" dirty="0" err="1">
                  <a:solidFill>
                    <a:schemeClr val="accent6"/>
                  </a:solidFill>
                </a:rPr>
                <a:t>Ingredients</a:t>
              </a:r>
              <a:endParaRPr lang="de-DE" sz="2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19448B-3C41-2266-BBE8-5EB6416FD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Preparation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4E18C12-7CD6-F499-FE1C-CE7585FD3E68}"/>
              </a:ext>
            </a:extLst>
          </p:cNvPr>
          <p:cNvGrpSpPr/>
          <p:nvPr/>
        </p:nvGrpSpPr>
        <p:grpSpPr>
          <a:xfrm>
            <a:off x="1976600" y="693698"/>
            <a:ext cx="503935" cy="503935"/>
            <a:chOff x="4032104" y="989068"/>
            <a:chExt cx="410615" cy="410615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D5E99503-1986-E439-A07D-112E78761AD5}"/>
                </a:ext>
              </a:extLst>
            </p:cNvPr>
            <p:cNvSpPr/>
            <p:nvPr/>
          </p:nvSpPr>
          <p:spPr>
            <a:xfrm>
              <a:off x="4032104" y="1183570"/>
              <a:ext cx="389004" cy="194502"/>
            </a:xfrm>
            <a:custGeom>
              <a:avLst/>
              <a:gdLst>
                <a:gd name="connsiteX0" fmla="*/ 194502 w 389004"/>
                <a:gd name="connsiteY0" fmla="*/ 194502 h 194502"/>
                <a:gd name="connsiteX1" fmla="*/ 389004 w 389004"/>
                <a:gd name="connsiteY1" fmla="*/ 0 h 194502"/>
                <a:gd name="connsiteX2" fmla="*/ 0 w 389004"/>
                <a:gd name="connsiteY2" fmla="*/ 0 h 194502"/>
                <a:gd name="connsiteX3" fmla="*/ 194502 w 389004"/>
                <a:gd name="connsiteY3" fmla="*/ 194502 h 19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04" h="194502" extrusionOk="0">
                  <a:moveTo>
                    <a:pt x="194502" y="194502"/>
                  </a:moveTo>
                  <a:cubicBezTo>
                    <a:pt x="278506" y="194713"/>
                    <a:pt x="362487" y="108383"/>
                    <a:pt x="389004" y="0"/>
                  </a:cubicBezTo>
                  <a:cubicBezTo>
                    <a:pt x="251929" y="6939"/>
                    <a:pt x="142778" y="-37971"/>
                    <a:pt x="0" y="0"/>
                  </a:cubicBezTo>
                  <a:cubicBezTo>
                    <a:pt x="-3510" y="106470"/>
                    <a:pt x="95595" y="163515"/>
                    <a:pt x="194502" y="194502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13596985">
                    <a:custGeom>
                      <a:avLst/>
                      <a:gdLst>
                        <a:gd name="connsiteX0" fmla="*/ 194502 w 389004"/>
                        <a:gd name="connsiteY0" fmla="*/ 194502 h 194502"/>
                        <a:gd name="connsiteX1" fmla="*/ 389004 w 389004"/>
                        <a:gd name="connsiteY1" fmla="*/ 0 h 194502"/>
                        <a:gd name="connsiteX2" fmla="*/ 0 w 389004"/>
                        <a:gd name="connsiteY2" fmla="*/ 0 h 194502"/>
                        <a:gd name="connsiteX3" fmla="*/ 194502 w 389004"/>
                        <a:gd name="connsiteY3" fmla="*/ 194502 h 19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9004" h="194502">
                          <a:moveTo>
                            <a:pt x="194502" y="194502"/>
                          </a:moveTo>
                          <a:cubicBezTo>
                            <a:pt x="301923" y="194502"/>
                            <a:pt x="389004" y="107421"/>
                            <a:pt x="389004" y="0"/>
                          </a:cubicBezTo>
                          <a:lnTo>
                            <a:pt x="0" y="0"/>
                          </a:lnTo>
                          <a:cubicBezTo>
                            <a:pt x="0" y="107421"/>
                            <a:pt x="87082" y="194502"/>
                            <a:pt x="194502" y="194502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36396864-F321-374A-C3CB-0D4B21876070}"/>
                </a:ext>
              </a:extLst>
            </p:cNvPr>
            <p:cNvSpPr/>
            <p:nvPr/>
          </p:nvSpPr>
          <p:spPr>
            <a:xfrm>
              <a:off x="4118549" y="1378072"/>
              <a:ext cx="216113" cy="21611"/>
            </a:xfrm>
            <a:custGeom>
              <a:avLst/>
              <a:gdLst>
                <a:gd name="connsiteX0" fmla="*/ 0 w 216113"/>
                <a:gd name="connsiteY0" fmla="*/ 0 h 21611"/>
                <a:gd name="connsiteX1" fmla="*/ 216113 w 216113"/>
                <a:gd name="connsiteY1" fmla="*/ 0 h 2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13" h="21611" extrusionOk="0">
                  <a:moveTo>
                    <a:pt x="0" y="0"/>
                  </a:moveTo>
                  <a:cubicBezTo>
                    <a:pt x="86971" y="-17501"/>
                    <a:pt x="171601" y="21447"/>
                    <a:pt x="21611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857955715">
                    <a:custGeom>
                      <a:avLst/>
                      <a:gdLst>
                        <a:gd name="connsiteX0" fmla="*/ 0 w 216113"/>
                        <a:gd name="connsiteY0" fmla="*/ 0 h 21611"/>
                        <a:gd name="connsiteX1" fmla="*/ 216113 w 216113"/>
                        <a:gd name="connsiteY1" fmla="*/ 0 h 21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6113" h="21611">
                          <a:moveTo>
                            <a:pt x="0" y="0"/>
                          </a:moveTo>
                          <a:lnTo>
                            <a:pt x="21611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B0BAA8A-85CC-B66E-D874-1A3FC7271F41}"/>
                </a:ext>
              </a:extLst>
            </p:cNvPr>
            <p:cNvSpPr/>
            <p:nvPr/>
          </p:nvSpPr>
          <p:spPr>
            <a:xfrm>
              <a:off x="4388691" y="1053902"/>
              <a:ext cx="54028" cy="129668"/>
            </a:xfrm>
            <a:custGeom>
              <a:avLst/>
              <a:gdLst>
                <a:gd name="connsiteX0" fmla="*/ 0 w 54028"/>
                <a:gd name="connsiteY0" fmla="*/ 129668 h 129668"/>
                <a:gd name="connsiteX1" fmla="*/ 54028 w 54028"/>
                <a:gd name="connsiteY1" fmla="*/ 0 h 12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028" h="129668" extrusionOk="0">
                  <a:moveTo>
                    <a:pt x="0" y="129668"/>
                  </a:moveTo>
                  <a:cubicBezTo>
                    <a:pt x="22252" y="63573"/>
                    <a:pt x="41473" y="63244"/>
                    <a:pt x="540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53104888">
                    <a:custGeom>
                      <a:avLst/>
                      <a:gdLst>
                        <a:gd name="connsiteX0" fmla="*/ 0 w 54028"/>
                        <a:gd name="connsiteY0" fmla="*/ 129668 h 129668"/>
                        <a:gd name="connsiteX1" fmla="*/ 54028 w 54028"/>
                        <a:gd name="connsiteY1" fmla="*/ 0 h 1296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4028" h="129668">
                          <a:moveTo>
                            <a:pt x="0" y="129668"/>
                          </a:moveTo>
                          <a:lnTo>
                            <a:pt x="540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92DE6CD-7D0D-E634-142D-B4B09E54C5CA}"/>
                </a:ext>
              </a:extLst>
            </p:cNvPr>
            <p:cNvSpPr/>
            <p:nvPr/>
          </p:nvSpPr>
          <p:spPr>
            <a:xfrm>
              <a:off x="4312957" y="989068"/>
              <a:ext cx="21776" cy="108056"/>
            </a:xfrm>
            <a:custGeom>
              <a:avLst/>
              <a:gdLst>
                <a:gd name="connsiteX0" fmla="*/ 5497 w 21776"/>
                <a:gd name="connsiteY0" fmla="*/ 0 h 108056"/>
                <a:gd name="connsiteX1" fmla="*/ 21705 w 21776"/>
                <a:gd name="connsiteY1" fmla="*/ 29391 h 108056"/>
                <a:gd name="connsiteX2" fmla="*/ 94 w 21776"/>
                <a:gd name="connsiteY2" fmla="*/ 73046 h 108056"/>
                <a:gd name="connsiteX3" fmla="*/ 15870 w 21776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6" h="108056" extrusionOk="0">
                  <a:moveTo>
                    <a:pt x="5497" y="0"/>
                  </a:moveTo>
                  <a:cubicBezTo>
                    <a:pt x="8734" y="4911"/>
                    <a:pt x="18645" y="12321"/>
                    <a:pt x="21705" y="29391"/>
                  </a:cubicBezTo>
                  <a:cubicBezTo>
                    <a:pt x="18210" y="44583"/>
                    <a:pt x="400" y="55406"/>
                    <a:pt x="94" y="73046"/>
                  </a:cubicBezTo>
                  <a:cubicBezTo>
                    <a:pt x="-3250" y="87531"/>
                    <a:pt x="9765" y="100358"/>
                    <a:pt x="15870" y="10805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17955868">
                    <a:custGeom>
                      <a:avLst/>
                      <a:gdLst>
                        <a:gd name="connsiteX0" fmla="*/ 5497 w 21776"/>
                        <a:gd name="connsiteY0" fmla="*/ 0 h 108056"/>
                        <a:gd name="connsiteX1" fmla="*/ 21705 w 21776"/>
                        <a:gd name="connsiteY1" fmla="*/ 29391 h 108056"/>
                        <a:gd name="connsiteX2" fmla="*/ 94 w 21776"/>
                        <a:gd name="connsiteY2" fmla="*/ 73046 h 108056"/>
                        <a:gd name="connsiteX3" fmla="*/ 15870 w 21776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776" h="108056">
                          <a:moveTo>
                            <a:pt x="5497" y="0"/>
                          </a:moveTo>
                          <a:cubicBezTo>
                            <a:pt x="11332" y="2161"/>
                            <a:pt x="22786" y="11454"/>
                            <a:pt x="21705" y="29391"/>
                          </a:cubicBezTo>
                          <a:cubicBezTo>
                            <a:pt x="20409" y="47329"/>
                            <a:pt x="1607" y="55325"/>
                            <a:pt x="94" y="73046"/>
                          </a:cubicBezTo>
                          <a:cubicBezTo>
                            <a:pt x="-987" y="89903"/>
                            <a:pt x="7442" y="99844"/>
                            <a:pt x="15870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EB43A9FE-4DAD-8CF7-5037-61E3269FD29A}"/>
                </a:ext>
              </a:extLst>
            </p:cNvPr>
            <p:cNvSpPr/>
            <p:nvPr/>
          </p:nvSpPr>
          <p:spPr>
            <a:xfrm>
              <a:off x="4205078" y="989068"/>
              <a:ext cx="21413" cy="108056"/>
            </a:xfrm>
            <a:custGeom>
              <a:avLst/>
              <a:gdLst>
                <a:gd name="connsiteX0" fmla="*/ 5319 w 21413"/>
                <a:gd name="connsiteY0" fmla="*/ 0 h 108056"/>
                <a:gd name="connsiteX1" fmla="*/ 21312 w 21413"/>
                <a:gd name="connsiteY1" fmla="*/ 29391 h 108056"/>
                <a:gd name="connsiteX2" fmla="*/ 133 w 21413"/>
                <a:gd name="connsiteY2" fmla="*/ 73046 h 108056"/>
                <a:gd name="connsiteX3" fmla="*/ 15693 w 21413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13" h="108056" extrusionOk="0">
                  <a:moveTo>
                    <a:pt x="5319" y="0"/>
                  </a:moveTo>
                  <a:cubicBezTo>
                    <a:pt x="12134" y="6335"/>
                    <a:pt x="19841" y="12653"/>
                    <a:pt x="21312" y="29391"/>
                  </a:cubicBezTo>
                  <a:cubicBezTo>
                    <a:pt x="20820" y="44549"/>
                    <a:pt x="1735" y="51755"/>
                    <a:pt x="133" y="73046"/>
                  </a:cubicBezTo>
                  <a:cubicBezTo>
                    <a:pt x="211" y="92257"/>
                    <a:pt x="10595" y="99932"/>
                    <a:pt x="15693" y="10805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01232133">
                    <a:custGeom>
                      <a:avLst/>
                      <a:gdLst>
                        <a:gd name="connsiteX0" fmla="*/ 5319 w 21413"/>
                        <a:gd name="connsiteY0" fmla="*/ 0 h 108056"/>
                        <a:gd name="connsiteX1" fmla="*/ 21312 w 21413"/>
                        <a:gd name="connsiteY1" fmla="*/ 29391 h 108056"/>
                        <a:gd name="connsiteX2" fmla="*/ 133 w 21413"/>
                        <a:gd name="connsiteY2" fmla="*/ 73046 h 108056"/>
                        <a:gd name="connsiteX3" fmla="*/ 15693 w 21413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413" h="108056">
                          <a:moveTo>
                            <a:pt x="5319" y="0"/>
                          </a:moveTo>
                          <a:cubicBezTo>
                            <a:pt x="11154" y="2161"/>
                            <a:pt x="22608" y="11454"/>
                            <a:pt x="21312" y="29391"/>
                          </a:cubicBezTo>
                          <a:cubicBezTo>
                            <a:pt x="20231" y="47329"/>
                            <a:pt x="1213" y="55325"/>
                            <a:pt x="133" y="73046"/>
                          </a:cubicBezTo>
                          <a:cubicBezTo>
                            <a:pt x="-1164" y="89903"/>
                            <a:pt x="7264" y="99844"/>
                            <a:pt x="15693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426C681A-D32D-5E32-1404-88B47D2196FE}"/>
                </a:ext>
              </a:extLst>
            </p:cNvPr>
            <p:cNvSpPr/>
            <p:nvPr/>
          </p:nvSpPr>
          <p:spPr>
            <a:xfrm>
              <a:off x="4096844" y="989068"/>
              <a:ext cx="21776" cy="108056"/>
            </a:xfrm>
            <a:custGeom>
              <a:avLst/>
              <a:gdLst>
                <a:gd name="connsiteX0" fmla="*/ 5497 w 21776"/>
                <a:gd name="connsiteY0" fmla="*/ 0 h 108056"/>
                <a:gd name="connsiteX1" fmla="*/ 21705 w 21776"/>
                <a:gd name="connsiteY1" fmla="*/ 29391 h 108056"/>
                <a:gd name="connsiteX2" fmla="*/ 94 w 21776"/>
                <a:gd name="connsiteY2" fmla="*/ 73046 h 108056"/>
                <a:gd name="connsiteX3" fmla="*/ 16086 w 21776"/>
                <a:gd name="connsiteY3" fmla="*/ 108057 h 10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6" h="108056" extrusionOk="0">
                  <a:moveTo>
                    <a:pt x="5497" y="0"/>
                  </a:moveTo>
                  <a:cubicBezTo>
                    <a:pt x="8611" y="1750"/>
                    <a:pt x="22885" y="10049"/>
                    <a:pt x="21705" y="29391"/>
                  </a:cubicBezTo>
                  <a:cubicBezTo>
                    <a:pt x="20230" y="51753"/>
                    <a:pt x="3647" y="56571"/>
                    <a:pt x="94" y="73046"/>
                  </a:cubicBezTo>
                  <a:cubicBezTo>
                    <a:pt x="1547" y="89573"/>
                    <a:pt x="9406" y="97235"/>
                    <a:pt x="16086" y="108057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65037373">
                    <a:custGeom>
                      <a:avLst/>
                      <a:gdLst>
                        <a:gd name="connsiteX0" fmla="*/ 5497 w 21776"/>
                        <a:gd name="connsiteY0" fmla="*/ 0 h 108056"/>
                        <a:gd name="connsiteX1" fmla="*/ 21705 w 21776"/>
                        <a:gd name="connsiteY1" fmla="*/ 29391 h 108056"/>
                        <a:gd name="connsiteX2" fmla="*/ 94 w 21776"/>
                        <a:gd name="connsiteY2" fmla="*/ 73046 h 108056"/>
                        <a:gd name="connsiteX3" fmla="*/ 16086 w 21776"/>
                        <a:gd name="connsiteY3" fmla="*/ 108057 h 1080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776" h="108056">
                          <a:moveTo>
                            <a:pt x="5497" y="0"/>
                          </a:moveTo>
                          <a:cubicBezTo>
                            <a:pt x="11332" y="2161"/>
                            <a:pt x="22786" y="11454"/>
                            <a:pt x="21705" y="29391"/>
                          </a:cubicBezTo>
                          <a:cubicBezTo>
                            <a:pt x="20409" y="47329"/>
                            <a:pt x="1607" y="55325"/>
                            <a:pt x="94" y="73046"/>
                          </a:cubicBezTo>
                          <a:cubicBezTo>
                            <a:pt x="-987" y="89903"/>
                            <a:pt x="7442" y="99844"/>
                            <a:pt x="16086" y="108057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3BA675E-DFD2-2CE1-28A5-45FF80E646B3}"/>
              </a:ext>
            </a:extLst>
          </p:cNvPr>
          <p:cNvGrpSpPr/>
          <p:nvPr/>
        </p:nvGrpSpPr>
        <p:grpSpPr>
          <a:xfrm>
            <a:off x="740740" y="7621444"/>
            <a:ext cx="322338" cy="268985"/>
            <a:chOff x="1751305" y="3124823"/>
            <a:chExt cx="1028531" cy="481557"/>
          </a:xfrm>
        </p:grpSpPr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80F00A3A-45D4-5724-BDBD-2E684A7213BA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BB3221A8-4CF4-6B1B-928A-026FEE984E07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1905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14CC3259-0EF9-7078-1274-E577BE532C58}"/>
              </a:ext>
            </a:extLst>
          </p:cNvPr>
          <p:cNvSpPr/>
          <p:nvPr/>
        </p:nvSpPr>
        <p:spPr>
          <a:xfrm>
            <a:off x="659033" y="7525163"/>
            <a:ext cx="7572862" cy="2965309"/>
          </a:xfrm>
          <a:custGeom>
            <a:avLst/>
            <a:gdLst>
              <a:gd name="connsiteX0" fmla="*/ 0 w 7572862"/>
              <a:gd name="connsiteY0" fmla="*/ 85846 h 2965309"/>
              <a:gd name="connsiteX1" fmla="*/ 85846 w 7572862"/>
              <a:gd name="connsiteY1" fmla="*/ 0 h 2965309"/>
              <a:gd name="connsiteX2" fmla="*/ 832691 w 7572862"/>
              <a:gd name="connsiteY2" fmla="*/ 0 h 2965309"/>
              <a:gd name="connsiteX3" fmla="*/ 1431513 w 7572862"/>
              <a:gd name="connsiteY3" fmla="*/ 0 h 2965309"/>
              <a:gd name="connsiteX4" fmla="*/ 2104347 w 7572862"/>
              <a:gd name="connsiteY4" fmla="*/ 0 h 2965309"/>
              <a:gd name="connsiteX5" fmla="*/ 2777181 w 7572862"/>
              <a:gd name="connsiteY5" fmla="*/ 0 h 2965309"/>
              <a:gd name="connsiteX6" fmla="*/ 3376002 w 7572862"/>
              <a:gd name="connsiteY6" fmla="*/ 0 h 2965309"/>
              <a:gd name="connsiteX7" fmla="*/ 3974824 w 7572862"/>
              <a:gd name="connsiteY7" fmla="*/ 0 h 2965309"/>
              <a:gd name="connsiteX8" fmla="*/ 4647658 w 7572862"/>
              <a:gd name="connsiteY8" fmla="*/ 0 h 2965309"/>
              <a:gd name="connsiteX9" fmla="*/ 5246480 w 7572862"/>
              <a:gd name="connsiteY9" fmla="*/ 0 h 2965309"/>
              <a:gd name="connsiteX10" fmla="*/ 5919314 w 7572862"/>
              <a:gd name="connsiteY10" fmla="*/ 0 h 2965309"/>
              <a:gd name="connsiteX11" fmla="*/ 6370112 w 7572862"/>
              <a:gd name="connsiteY11" fmla="*/ 0 h 2965309"/>
              <a:gd name="connsiteX12" fmla="*/ 7487016 w 7572862"/>
              <a:gd name="connsiteY12" fmla="*/ 0 h 2965309"/>
              <a:gd name="connsiteX13" fmla="*/ 7572862 w 7572862"/>
              <a:gd name="connsiteY13" fmla="*/ 85846 h 2965309"/>
              <a:gd name="connsiteX14" fmla="*/ 7572862 w 7572862"/>
              <a:gd name="connsiteY14" fmla="*/ 700442 h 2965309"/>
              <a:gd name="connsiteX15" fmla="*/ 7572862 w 7572862"/>
              <a:gd name="connsiteY15" fmla="*/ 1454718 h 2965309"/>
              <a:gd name="connsiteX16" fmla="*/ 7572862 w 7572862"/>
              <a:gd name="connsiteY16" fmla="*/ 2125186 h 2965309"/>
              <a:gd name="connsiteX17" fmla="*/ 7572862 w 7572862"/>
              <a:gd name="connsiteY17" fmla="*/ 2879463 h 2965309"/>
              <a:gd name="connsiteX18" fmla="*/ 7487016 w 7572862"/>
              <a:gd name="connsiteY18" fmla="*/ 2965309 h 2965309"/>
              <a:gd name="connsiteX19" fmla="*/ 6888194 w 7572862"/>
              <a:gd name="connsiteY19" fmla="*/ 2965309 h 2965309"/>
              <a:gd name="connsiteX20" fmla="*/ 6141349 w 7572862"/>
              <a:gd name="connsiteY20" fmla="*/ 2965309 h 2965309"/>
              <a:gd name="connsiteX21" fmla="*/ 5394503 w 7572862"/>
              <a:gd name="connsiteY21" fmla="*/ 2965309 h 2965309"/>
              <a:gd name="connsiteX22" fmla="*/ 4943705 w 7572862"/>
              <a:gd name="connsiteY22" fmla="*/ 2965309 h 2965309"/>
              <a:gd name="connsiteX23" fmla="*/ 4418895 w 7572862"/>
              <a:gd name="connsiteY23" fmla="*/ 2965309 h 2965309"/>
              <a:gd name="connsiteX24" fmla="*/ 3894084 w 7572862"/>
              <a:gd name="connsiteY24" fmla="*/ 2965309 h 2965309"/>
              <a:gd name="connsiteX25" fmla="*/ 3295262 w 7572862"/>
              <a:gd name="connsiteY25" fmla="*/ 2965309 h 2965309"/>
              <a:gd name="connsiteX26" fmla="*/ 2622429 w 7572862"/>
              <a:gd name="connsiteY26" fmla="*/ 2965309 h 2965309"/>
              <a:gd name="connsiteX27" fmla="*/ 1875583 w 7572862"/>
              <a:gd name="connsiteY27" fmla="*/ 2965309 h 2965309"/>
              <a:gd name="connsiteX28" fmla="*/ 1202750 w 7572862"/>
              <a:gd name="connsiteY28" fmla="*/ 2965309 h 2965309"/>
              <a:gd name="connsiteX29" fmla="*/ 751951 w 7572862"/>
              <a:gd name="connsiteY29" fmla="*/ 2965309 h 2965309"/>
              <a:gd name="connsiteX30" fmla="*/ 85846 w 7572862"/>
              <a:gd name="connsiteY30" fmla="*/ 2965309 h 2965309"/>
              <a:gd name="connsiteX31" fmla="*/ 0 w 7572862"/>
              <a:gd name="connsiteY31" fmla="*/ 2879463 h 2965309"/>
              <a:gd name="connsiteX32" fmla="*/ 0 w 7572862"/>
              <a:gd name="connsiteY32" fmla="*/ 2153123 h 2965309"/>
              <a:gd name="connsiteX33" fmla="*/ 0 w 7572862"/>
              <a:gd name="connsiteY33" fmla="*/ 1482655 h 2965309"/>
              <a:gd name="connsiteX34" fmla="*/ 0 w 7572862"/>
              <a:gd name="connsiteY34" fmla="*/ 812186 h 2965309"/>
              <a:gd name="connsiteX35" fmla="*/ 0 w 7572862"/>
              <a:gd name="connsiteY35" fmla="*/ 85846 h 296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572862" h="2965309" extrusionOk="0">
                <a:moveTo>
                  <a:pt x="0" y="85846"/>
                </a:moveTo>
                <a:cubicBezTo>
                  <a:pt x="2411" y="33643"/>
                  <a:pt x="46497" y="3286"/>
                  <a:pt x="85846" y="0"/>
                </a:cubicBezTo>
                <a:cubicBezTo>
                  <a:pt x="378298" y="35527"/>
                  <a:pt x="662126" y="-16057"/>
                  <a:pt x="832691" y="0"/>
                </a:cubicBezTo>
                <a:cubicBezTo>
                  <a:pt x="1003257" y="16057"/>
                  <a:pt x="1152343" y="23617"/>
                  <a:pt x="1431513" y="0"/>
                </a:cubicBezTo>
                <a:cubicBezTo>
                  <a:pt x="1710683" y="-23617"/>
                  <a:pt x="1864935" y="3561"/>
                  <a:pt x="2104347" y="0"/>
                </a:cubicBezTo>
                <a:cubicBezTo>
                  <a:pt x="2343759" y="-3561"/>
                  <a:pt x="2602322" y="-11991"/>
                  <a:pt x="2777181" y="0"/>
                </a:cubicBezTo>
                <a:cubicBezTo>
                  <a:pt x="2952040" y="11991"/>
                  <a:pt x="3177979" y="7099"/>
                  <a:pt x="3376002" y="0"/>
                </a:cubicBezTo>
                <a:cubicBezTo>
                  <a:pt x="3574025" y="-7099"/>
                  <a:pt x="3691351" y="-5491"/>
                  <a:pt x="3974824" y="0"/>
                </a:cubicBezTo>
                <a:cubicBezTo>
                  <a:pt x="4258297" y="5491"/>
                  <a:pt x="4320924" y="-19408"/>
                  <a:pt x="4647658" y="0"/>
                </a:cubicBezTo>
                <a:cubicBezTo>
                  <a:pt x="4974392" y="19408"/>
                  <a:pt x="5028889" y="-16637"/>
                  <a:pt x="5246480" y="0"/>
                </a:cubicBezTo>
                <a:cubicBezTo>
                  <a:pt x="5464071" y="16637"/>
                  <a:pt x="5758621" y="33534"/>
                  <a:pt x="5919314" y="0"/>
                </a:cubicBezTo>
                <a:cubicBezTo>
                  <a:pt x="6080007" y="-33534"/>
                  <a:pt x="6256180" y="-20907"/>
                  <a:pt x="6370112" y="0"/>
                </a:cubicBezTo>
                <a:cubicBezTo>
                  <a:pt x="6484044" y="20907"/>
                  <a:pt x="7090845" y="-4591"/>
                  <a:pt x="7487016" y="0"/>
                </a:cubicBezTo>
                <a:cubicBezTo>
                  <a:pt x="7532559" y="-4953"/>
                  <a:pt x="7579138" y="39448"/>
                  <a:pt x="7572862" y="85846"/>
                </a:cubicBezTo>
                <a:cubicBezTo>
                  <a:pt x="7598854" y="294606"/>
                  <a:pt x="7592990" y="524846"/>
                  <a:pt x="7572862" y="700442"/>
                </a:cubicBezTo>
                <a:cubicBezTo>
                  <a:pt x="7552734" y="876038"/>
                  <a:pt x="7589978" y="1182140"/>
                  <a:pt x="7572862" y="1454718"/>
                </a:cubicBezTo>
                <a:cubicBezTo>
                  <a:pt x="7555746" y="1727296"/>
                  <a:pt x="7581509" y="1921552"/>
                  <a:pt x="7572862" y="2125186"/>
                </a:cubicBezTo>
                <a:cubicBezTo>
                  <a:pt x="7564215" y="2328820"/>
                  <a:pt x="7579395" y="2535786"/>
                  <a:pt x="7572862" y="2879463"/>
                </a:cubicBezTo>
                <a:cubicBezTo>
                  <a:pt x="7567239" y="2923403"/>
                  <a:pt x="7529590" y="2965994"/>
                  <a:pt x="7487016" y="2965309"/>
                </a:cubicBezTo>
                <a:cubicBezTo>
                  <a:pt x="7343669" y="2965147"/>
                  <a:pt x="7136331" y="2957527"/>
                  <a:pt x="6888194" y="2965309"/>
                </a:cubicBezTo>
                <a:cubicBezTo>
                  <a:pt x="6640057" y="2973091"/>
                  <a:pt x="6443369" y="2976297"/>
                  <a:pt x="6141349" y="2965309"/>
                </a:cubicBezTo>
                <a:cubicBezTo>
                  <a:pt x="5839329" y="2954321"/>
                  <a:pt x="5638633" y="2970664"/>
                  <a:pt x="5394503" y="2965309"/>
                </a:cubicBezTo>
                <a:cubicBezTo>
                  <a:pt x="5150373" y="2959954"/>
                  <a:pt x="5120679" y="2973158"/>
                  <a:pt x="4943705" y="2965309"/>
                </a:cubicBezTo>
                <a:cubicBezTo>
                  <a:pt x="4766731" y="2957460"/>
                  <a:pt x="4592327" y="2969020"/>
                  <a:pt x="4418895" y="2965309"/>
                </a:cubicBezTo>
                <a:cubicBezTo>
                  <a:pt x="4245463" y="2961599"/>
                  <a:pt x="4132577" y="2977192"/>
                  <a:pt x="3894084" y="2965309"/>
                </a:cubicBezTo>
                <a:cubicBezTo>
                  <a:pt x="3655591" y="2953426"/>
                  <a:pt x="3459684" y="2986255"/>
                  <a:pt x="3295262" y="2965309"/>
                </a:cubicBezTo>
                <a:cubicBezTo>
                  <a:pt x="3130840" y="2944363"/>
                  <a:pt x="2893540" y="2987173"/>
                  <a:pt x="2622429" y="2965309"/>
                </a:cubicBezTo>
                <a:cubicBezTo>
                  <a:pt x="2351318" y="2943445"/>
                  <a:pt x="2203570" y="2986150"/>
                  <a:pt x="1875583" y="2965309"/>
                </a:cubicBezTo>
                <a:cubicBezTo>
                  <a:pt x="1547596" y="2944468"/>
                  <a:pt x="1349676" y="2997133"/>
                  <a:pt x="1202750" y="2965309"/>
                </a:cubicBezTo>
                <a:cubicBezTo>
                  <a:pt x="1055824" y="2933485"/>
                  <a:pt x="862029" y="2967050"/>
                  <a:pt x="751951" y="2965309"/>
                </a:cubicBezTo>
                <a:cubicBezTo>
                  <a:pt x="641873" y="2963568"/>
                  <a:pt x="227557" y="2991138"/>
                  <a:pt x="85846" y="2965309"/>
                </a:cubicBezTo>
                <a:cubicBezTo>
                  <a:pt x="39788" y="2964987"/>
                  <a:pt x="1923" y="2923616"/>
                  <a:pt x="0" y="2879463"/>
                </a:cubicBezTo>
                <a:cubicBezTo>
                  <a:pt x="17147" y="2521711"/>
                  <a:pt x="24695" y="2372354"/>
                  <a:pt x="0" y="2153123"/>
                </a:cubicBezTo>
                <a:cubicBezTo>
                  <a:pt x="-24695" y="1933892"/>
                  <a:pt x="28778" y="1740694"/>
                  <a:pt x="0" y="1482655"/>
                </a:cubicBezTo>
                <a:cubicBezTo>
                  <a:pt x="-28778" y="1224616"/>
                  <a:pt x="-4275" y="1078647"/>
                  <a:pt x="0" y="812186"/>
                </a:cubicBezTo>
                <a:cubicBezTo>
                  <a:pt x="4275" y="545725"/>
                  <a:pt x="-11961" y="375585"/>
                  <a:pt x="0" y="85846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289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9390F1-3234-AA4D-520F-B788ACBD3381}"/>
              </a:ext>
            </a:extLst>
          </p:cNvPr>
          <p:cNvSpPr/>
          <p:nvPr/>
        </p:nvSpPr>
        <p:spPr>
          <a:xfrm>
            <a:off x="689373" y="2024666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54A16B7C-6B85-AC09-5A56-461EDE0CF723}"/>
              </a:ext>
            </a:extLst>
          </p:cNvPr>
          <p:cNvSpPr/>
          <p:nvPr/>
        </p:nvSpPr>
        <p:spPr>
          <a:xfrm>
            <a:off x="689373" y="2526293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066C7A2-2C30-BAC6-67EE-25526C1D2B74}"/>
              </a:ext>
            </a:extLst>
          </p:cNvPr>
          <p:cNvSpPr/>
          <p:nvPr/>
        </p:nvSpPr>
        <p:spPr>
          <a:xfrm>
            <a:off x="689373" y="3025979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73D098E-7147-C4B7-19D7-8D4C68AF2A7A}"/>
              </a:ext>
            </a:extLst>
          </p:cNvPr>
          <p:cNvSpPr/>
          <p:nvPr/>
        </p:nvSpPr>
        <p:spPr>
          <a:xfrm>
            <a:off x="673159" y="3534404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A1F5D18-BAE6-F173-69EE-660FD1F53E20}"/>
              </a:ext>
            </a:extLst>
          </p:cNvPr>
          <p:cNvSpPr/>
          <p:nvPr/>
        </p:nvSpPr>
        <p:spPr>
          <a:xfrm>
            <a:off x="689373" y="4038459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07F89C3-7C87-A7C8-6F1A-5B6F2D357B5D}"/>
              </a:ext>
            </a:extLst>
          </p:cNvPr>
          <p:cNvSpPr/>
          <p:nvPr/>
        </p:nvSpPr>
        <p:spPr>
          <a:xfrm>
            <a:off x="689373" y="4542650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0CA4595-9DE8-D51C-85F9-49A5F1FE7FA8}"/>
              </a:ext>
            </a:extLst>
          </p:cNvPr>
          <p:cNvSpPr/>
          <p:nvPr/>
        </p:nvSpPr>
        <p:spPr>
          <a:xfrm>
            <a:off x="660130" y="5052328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B8C4384-FD24-625F-9D1E-49AB0CF1B52B}"/>
              </a:ext>
            </a:extLst>
          </p:cNvPr>
          <p:cNvSpPr/>
          <p:nvPr/>
        </p:nvSpPr>
        <p:spPr>
          <a:xfrm>
            <a:off x="660130" y="5555697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80E1455-B47E-B8E6-239B-08E5A02C11C5}"/>
              </a:ext>
            </a:extLst>
          </p:cNvPr>
          <p:cNvSpPr/>
          <p:nvPr/>
        </p:nvSpPr>
        <p:spPr>
          <a:xfrm>
            <a:off x="660130" y="6063545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4ED7BCAC-06E6-69F4-2892-CF5D15100779}"/>
              </a:ext>
            </a:extLst>
          </p:cNvPr>
          <p:cNvSpPr/>
          <p:nvPr/>
        </p:nvSpPr>
        <p:spPr>
          <a:xfrm>
            <a:off x="660130" y="6562197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616CD20E-0A09-DA25-6135-FF1DE7F5E6A8}"/>
              </a:ext>
            </a:extLst>
          </p:cNvPr>
          <p:cNvSpPr/>
          <p:nvPr/>
        </p:nvSpPr>
        <p:spPr>
          <a:xfrm>
            <a:off x="660130" y="7067864"/>
            <a:ext cx="256914" cy="256914"/>
          </a:xfrm>
          <a:custGeom>
            <a:avLst/>
            <a:gdLst>
              <a:gd name="connsiteX0" fmla="*/ 0 w 256914"/>
              <a:gd name="connsiteY0" fmla="*/ 0 h 256914"/>
              <a:gd name="connsiteX1" fmla="*/ 256914 w 256914"/>
              <a:gd name="connsiteY1" fmla="*/ 0 h 256914"/>
              <a:gd name="connsiteX2" fmla="*/ 256914 w 256914"/>
              <a:gd name="connsiteY2" fmla="*/ 256914 h 256914"/>
              <a:gd name="connsiteX3" fmla="*/ 0 w 256914"/>
              <a:gd name="connsiteY3" fmla="*/ 256914 h 256914"/>
              <a:gd name="connsiteX4" fmla="*/ 0 w 256914"/>
              <a:gd name="connsiteY4" fmla="*/ 0 h 25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14" h="256914" fill="none" extrusionOk="0">
                <a:moveTo>
                  <a:pt x="0" y="0"/>
                </a:moveTo>
                <a:cubicBezTo>
                  <a:pt x="80471" y="-7108"/>
                  <a:pt x="173983" y="12327"/>
                  <a:pt x="256914" y="0"/>
                </a:cubicBezTo>
                <a:cubicBezTo>
                  <a:pt x="270593" y="64399"/>
                  <a:pt x="236451" y="156875"/>
                  <a:pt x="256914" y="256914"/>
                </a:cubicBezTo>
                <a:cubicBezTo>
                  <a:pt x="195154" y="271290"/>
                  <a:pt x="82648" y="245511"/>
                  <a:pt x="0" y="256914"/>
                </a:cubicBezTo>
                <a:cubicBezTo>
                  <a:pt x="-7773" y="136110"/>
                  <a:pt x="19797" y="55297"/>
                  <a:pt x="0" y="0"/>
                </a:cubicBezTo>
                <a:close/>
              </a:path>
              <a:path w="256914" h="256914" stroke="0" extrusionOk="0">
                <a:moveTo>
                  <a:pt x="0" y="0"/>
                </a:moveTo>
                <a:cubicBezTo>
                  <a:pt x="71650" y="-11486"/>
                  <a:pt x="197620" y="618"/>
                  <a:pt x="256914" y="0"/>
                </a:cubicBezTo>
                <a:cubicBezTo>
                  <a:pt x="267235" y="76358"/>
                  <a:pt x="237027" y="146575"/>
                  <a:pt x="256914" y="256914"/>
                </a:cubicBezTo>
                <a:cubicBezTo>
                  <a:pt x="161399" y="272655"/>
                  <a:pt x="119841" y="239533"/>
                  <a:pt x="0" y="256914"/>
                </a:cubicBezTo>
                <a:cubicBezTo>
                  <a:pt x="-30192" y="141109"/>
                  <a:pt x="20011" y="956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C6F988F1-4EF3-BDFB-590A-730B8EB9A1C4}"/>
              </a:ext>
            </a:extLst>
          </p:cNvPr>
          <p:cNvCxnSpPr>
            <a:cxnSpLocks/>
          </p:cNvCxnSpPr>
          <p:nvPr/>
        </p:nvCxnSpPr>
        <p:spPr>
          <a:xfrm>
            <a:off x="3533775" y="1841757"/>
            <a:ext cx="4668879" cy="0"/>
          </a:xfrm>
          <a:custGeom>
            <a:avLst/>
            <a:gdLst>
              <a:gd name="connsiteX0" fmla="*/ 0 w 4668879"/>
              <a:gd name="connsiteY0" fmla="*/ 0 h 0"/>
              <a:gd name="connsiteX1" fmla="*/ 620294 w 4668879"/>
              <a:gd name="connsiteY1" fmla="*/ 0 h 0"/>
              <a:gd name="connsiteX2" fmla="*/ 1380654 w 4668879"/>
              <a:gd name="connsiteY2" fmla="*/ 0 h 0"/>
              <a:gd name="connsiteX3" fmla="*/ 1907571 w 4668879"/>
              <a:gd name="connsiteY3" fmla="*/ 0 h 0"/>
              <a:gd name="connsiteX4" fmla="*/ 2621242 w 4668879"/>
              <a:gd name="connsiteY4" fmla="*/ 1 h 0"/>
              <a:gd name="connsiteX5" fmla="*/ 3194847 w 4668879"/>
              <a:gd name="connsiteY5" fmla="*/ 1 h 0"/>
              <a:gd name="connsiteX6" fmla="*/ 3908519 w 4668879"/>
              <a:gd name="connsiteY6" fmla="*/ 1 h 0"/>
              <a:gd name="connsiteX7" fmla="*/ 4668879 w 4668879"/>
              <a:gd name="connsiteY7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68879" fill="none" extrusionOk="0">
                <a:moveTo>
                  <a:pt x="0" y="0"/>
                </a:moveTo>
                <a:cubicBezTo>
                  <a:pt x="304970" y="-30554"/>
                  <a:pt x="429362" y="-24289"/>
                  <a:pt x="620294" y="0"/>
                </a:cubicBezTo>
                <a:cubicBezTo>
                  <a:pt x="811226" y="24289"/>
                  <a:pt x="1188079" y="29167"/>
                  <a:pt x="1380654" y="0"/>
                </a:cubicBezTo>
                <a:cubicBezTo>
                  <a:pt x="1573229" y="-29167"/>
                  <a:pt x="1712238" y="-14069"/>
                  <a:pt x="1907571" y="0"/>
                </a:cubicBezTo>
                <a:cubicBezTo>
                  <a:pt x="2102904" y="14070"/>
                  <a:pt x="2298452" y="-18108"/>
                  <a:pt x="2621242" y="1"/>
                </a:cubicBezTo>
                <a:cubicBezTo>
                  <a:pt x="2944032" y="18109"/>
                  <a:pt x="3059657" y="-26415"/>
                  <a:pt x="3194847" y="1"/>
                </a:cubicBezTo>
                <a:cubicBezTo>
                  <a:pt x="3330037" y="26417"/>
                  <a:pt x="3705053" y="15544"/>
                  <a:pt x="3908519" y="1"/>
                </a:cubicBezTo>
                <a:cubicBezTo>
                  <a:pt x="4111985" y="-15542"/>
                  <a:pt x="4485602" y="-18694"/>
                  <a:pt x="4668879" y="1"/>
                </a:cubicBezTo>
              </a:path>
              <a:path w="4668879" stroke="0" extrusionOk="0">
                <a:moveTo>
                  <a:pt x="0" y="0"/>
                </a:moveTo>
                <a:cubicBezTo>
                  <a:pt x="223739" y="-12171"/>
                  <a:pt x="471320" y="-31630"/>
                  <a:pt x="666983" y="0"/>
                </a:cubicBezTo>
                <a:cubicBezTo>
                  <a:pt x="862646" y="31630"/>
                  <a:pt x="1081096" y="11964"/>
                  <a:pt x="1240588" y="0"/>
                </a:cubicBezTo>
                <a:cubicBezTo>
                  <a:pt x="1400080" y="-11964"/>
                  <a:pt x="1838744" y="22263"/>
                  <a:pt x="2000948" y="0"/>
                </a:cubicBezTo>
                <a:cubicBezTo>
                  <a:pt x="2163152" y="-22263"/>
                  <a:pt x="2508438" y="4292"/>
                  <a:pt x="2714620" y="1"/>
                </a:cubicBezTo>
                <a:cubicBezTo>
                  <a:pt x="2920802" y="-4290"/>
                  <a:pt x="3053875" y="-13868"/>
                  <a:pt x="3288225" y="1"/>
                </a:cubicBezTo>
                <a:cubicBezTo>
                  <a:pt x="3522575" y="13870"/>
                  <a:pt x="3849424" y="22063"/>
                  <a:pt x="4048585" y="1"/>
                </a:cubicBezTo>
                <a:cubicBezTo>
                  <a:pt x="4247746" y="-22061"/>
                  <a:pt x="4539529" y="21960"/>
                  <a:pt x="4668879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CAD4605A-259F-F3B6-1370-F150EE579112}"/>
              </a:ext>
            </a:extLst>
          </p:cNvPr>
          <p:cNvCxnSpPr>
            <a:cxnSpLocks/>
          </p:cNvCxnSpPr>
          <p:nvPr/>
        </p:nvCxnSpPr>
        <p:spPr>
          <a:xfrm>
            <a:off x="995221" y="2345813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794FEC1-1CB9-4439-5798-D1604735AD75}"/>
              </a:ext>
            </a:extLst>
          </p:cNvPr>
          <p:cNvCxnSpPr>
            <a:cxnSpLocks/>
          </p:cNvCxnSpPr>
          <p:nvPr/>
        </p:nvCxnSpPr>
        <p:spPr>
          <a:xfrm>
            <a:off x="994959" y="2849869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50FDF0B-B34E-F5F6-F9A3-04A524D3F0E9}"/>
              </a:ext>
            </a:extLst>
          </p:cNvPr>
          <p:cNvCxnSpPr>
            <a:cxnSpLocks/>
          </p:cNvCxnSpPr>
          <p:nvPr/>
        </p:nvCxnSpPr>
        <p:spPr>
          <a:xfrm>
            <a:off x="994958" y="3353925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B6E84B4F-5763-1CF7-02A3-3D7F4791EFB8}"/>
              </a:ext>
            </a:extLst>
          </p:cNvPr>
          <p:cNvCxnSpPr>
            <a:cxnSpLocks/>
          </p:cNvCxnSpPr>
          <p:nvPr/>
        </p:nvCxnSpPr>
        <p:spPr>
          <a:xfrm>
            <a:off x="994960" y="3857981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7A5CF80-6956-FDB3-0BB0-F120EF9D0DA4}"/>
              </a:ext>
            </a:extLst>
          </p:cNvPr>
          <p:cNvCxnSpPr>
            <a:cxnSpLocks/>
          </p:cNvCxnSpPr>
          <p:nvPr/>
        </p:nvCxnSpPr>
        <p:spPr>
          <a:xfrm>
            <a:off x="994964" y="4362037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F04B84F2-0E28-4D09-7ABA-B7979D40F238}"/>
              </a:ext>
            </a:extLst>
          </p:cNvPr>
          <p:cNvCxnSpPr>
            <a:cxnSpLocks/>
          </p:cNvCxnSpPr>
          <p:nvPr/>
        </p:nvCxnSpPr>
        <p:spPr>
          <a:xfrm>
            <a:off x="994958" y="4866093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19BA77EC-78E7-DE0E-83A5-A17F427ED571}"/>
              </a:ext>
            </a:extLst>
          </p:cNvPr>
          <p:cNvCxnSpPr>
            <a:cxnSpLocks/>
          </p:cNvCxnSpPr>
          <p:nvPr/>
        </p:nvCxnSpPr>
        <p:spPr>
          <a:xfrm>
            <a:off x="994702" y="5370149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3ACA2007-F0B1-12E5-EE55-4F97D3E89BD1}"/>
              </a:ext>
            </a:extLst>
          </p:cNvPr>
          <p:cNvCxnSpPr>
            <a:cxnSpLocks/>
          </p:cNvCxnSpPr>
          <p:nvPr/>
        </p:nvCxnSpPr>
        <p:spPr>
          <a:xfrm>
            <a:off x="994447" y="5874205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E702548-E196-1634-1FD7-DC2554CFCB9C}"/>
              </a:ext>
            </a:extLst>
          </p:cNvPr>
          <p:cNvCxnSpPr>
            <a:cxnSpLocks/>
          </p:cNvCxnSpPr>
          <p:nvPr/>
        </p:nvCxnSpPr>
        <p:spPr>
          <a:xfrm>
            <a:off x="994191" y="6378261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3AAB612-5D41-D0FE-D42F-778560A2050E}"/>
              </a:ext>
            </a:extLst>
          </p:cNvPr>
          <p:cNvCxnSpPr>
            <a:cxnSpLocks/>
          </p:cNvCxnSpPr>
          <p:nvPr/>
        </p:nvCxnSpPr>
        <p:spPr>
          <a:xfrm>
            <a:off x="993937" y="6882317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6B422FA5-B950-5345-B42C-968831EC5586}"/>
              </a:ext>
            </a:extLst>
          </p:cNvPr>
          <p:cNvCxnSpPr>
            <a:cxnSpLocks/>
          </p:cNvCxnSpPr>
          <p:nvPr/>
        </p:nvCxnSpPr>
        <p:spPr>
          <a:xfrm>
            <a:off x="993682" y="7386373"/>
            <a:ext cx="7207433" cy="0"/>
          </a:xfrm>
          <a:custGeom>
            <a:avLst/>
            <a:gdLst>
              <a:gd name="connsiteX0" fmla="*/ 0 w 7207433"/>
              <a:gd name="connsiteY0" fmla="*/ 0 h 0"/>
              <a:gd name="connsiteX1" fmla="*/ 799370 w 7207433"/>
              <a:gd name="connsiteY1" fmla="*/ 0 h 0"/>
              <a:gd name="connsiteX2" fmla="*/ 1310442 w 7207433"/>
              <a:gd name="connsiteY2" fmla="*/ 0 h 0"/>
              <a:gd name="connsiteX3" fmla="*/ 2037738 w 7207433"/>
              <a:gd name="connsiteY3" fmla="*/ 0 h 0"/>
              <a:gd name="connsiteX4" fmla="*/ 2620885 w 7207433"/>
              <a:gd name="connsiteY4" fmla="*/ 0 h 0"/>
              <a:gd name="connsiteX5" fmla="*/ 3420255 w 7207433"/>
              <a:gd name="connsiteY5" fmla="*/ 0 h 0"/>
              <a:gd name="connsiteX6" fmla="*/ 3931327 w 7207433"/>
              <a:gd name="connsiteY6" fmla="*/ 1 h 0"/>
              <a:gd name="connsiteX7" fmla="*/ 4658623 w 7207433"/>
              <a:gd name="connsiteY7" fmla="*/ 1 h 0"/>
              <a:gd name="connsiteX8" fmla="*/ 5097621 w 7207433"/>
              <a:gd name="connsiteY8" fmla="*/ 1 h 0"/>
              <a:gd name="connsiteX9" fmla="*/ 5680768 w 7207433"/>
              <a:gd name="connsiteY9" fmla="*/ 1 h 0"/>
              <a:gd name="connsiteX10" fmla="*/ 6191840 w 7207433"/>
              <a:gd name="connsiteY10" fmla="*/ 1 h 0"/>
              <a:gd name="connsiteX11" fmla="*/ 7207433 w 7207433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07433" fill="none" extrusionOk="0">
                <a:moveTo>
                  <a:pt x="0" y="0"/>
                </a:moveTo>
                <a:cubicBezTo>
                  <a:pt x="341041" y="-26959"/>
                  <a:pt x="428309" y="31783"/>
                  <a:pt x="799370" y="0"/>
                </a:cubicBezTo>
                <a:cubicBezTo>
                  <a:pt x="1170431" y="-31783"/>
                  <a:pt x="1182691" y="-2616"/>
                  <a:pt x="1310442" y="0"/>
                </a:cubicBezTo>
                <a:cubicBezTo>
                  <a:pt x="1438193" y="2616"/>
                  <a:pt x="1742481" y="32516"/>
                  <a:pt x="2037738" y="0"/>
                </a:cubicBezTo>
                <a:cubicBezTo>
                  <a:pt x="2332995" y="-32516"/>
                  <a:pt x="2365809" y="28349"/>
                  <a:pt x="2620885" y="0"/>
                </a:cubicBezTo>
                <a:cubicBezTo>
                  <a:pt x="2875961" y="-28349"/>
                  <a:pt x="3082234" y="-17210"/>
                  <a:pt x="3420255" y="0"/>
                </a:cubicBezTo>
                <a:cubicBezTo>
                  <a:pt x="3758276" y="17210"/>
                  <a:pt x="3770109" y="7665"/>
                  <a:pt x="3931327" y="1"/>
                </a:cubicBezTo>
                <a:cubicBezTo>
                  <a:pt x="4092545" y="-7663"/>
                  <a:pt x="4306023" y="26793"/>
                  <a:pt x="4658623" y="1"/>
                </a:cubicBezTo>
                <a:cubicBezTo>
                  <a:pt x="5011223" y="-26791"/>
                  <a:pt x="5000097" y="19009"/>
                  <a:pt x="5097621" y="1"/>
                </a:cubicBezTo>
                <a:cubicBezTo>
                  <a:pt x="5195145" y="-19007"/>
                  <a:pt x="5506239" y="6915"/>
                  <a:pt x="5680768" y="1"/>
                </a:cubicBezTo>
                <a:cubicBezTo>
                  <a:pt x="5855297" y="-6913"/>
                  <a:pt x="5940897" y="-11803"/>
                  <a:pt x="6191840" y="1"/>
                </a:cubicBezTo>
                <a:cubicBezTo>
                  <a:pt x="6442783" y="11805"/>
                  <a:pt x="6916070" y="50465"/>
                  <a:pt x="7207433" y="1"/>
                </a:cubicBezTo>
              </a:path>
              <a:path w="7207433" stroke="0" extrusionOk="0">
                <a:moveTo>
                  <a:pt x="0" y="0"/>
                </a:moveTo>
                <a:cubicBezTo>
                  <a:pt x="157509" y="22055"/>
                  <a:pt x="485274" y="2445"/>
                  <a:pt x="655221" y="0"/>
                </a:cubicBezTo>
                <a:cubicBezTo>
                  <a:pt x="825168" y="-2445"/>
                  <a:pt x="977999" y="-1881"/>
                  <a:pt x="1166294" y="0"/>
                </a:cubicBezTo>
                <a:cubicBezTo>
                  <a:pt x="1354589" y="1881"/>
                  <a:pt x="1602392" y="27036"/>
                  <a:pt x="1965664" y="0"/>
                </a:cubicBezTo>
                <a:cubicBezTo>
                  <a:pt x="2328936" y="-27036"/>
                  <a:pt x="2444633" y="33976"/>
                  <a:pt x="2692959" y="0"/>
                </a:cubicBezTo>
                <a:cubicBezTo>
                  <a:pt x="2941286" y="-33976"/>
                  <a:pt x="3046959" y="25229"/>
                  <a:pt x="3204032" y="0"/>
                </a:cubicBezTo>
                <a:cubicBezTo>
                  <a:pt x="3361105" y="-25229"/>
                  <a:pt x="3763571" y="-23569"/>
                  <a:pt x="4003401" y="1"/>
                </a:cubicBezTo>
                <a:cubicBezTo>
                  <a:pt x="4243231" y="23571"/>
                  <a:pt x="4413899" y="16109"/>
                  <a:pt x="4802771" y="1"/>
                </a:cubicBezTo>
                <a:cubicBezTo>
                  <a:pt x="5191643" y="-16107"/>
                  <a:pt x="5261948" y="-14980"/>
                  <a:pt x="5385918" y="1"/>
                </a:cubicBezTo>
                <a:cubicBezTo>
                  <a:pt x="5509888" y="14982"/>
                  <a:pt x="5969340" y="-32795"/>
                  <a:pt x="6185288" y="1"/>
                </a:cubicBezTo>
                <a:cubicBezTo>
                  <a:pt x="6401236" y="32797"/>
                  <a:pt x="6764364" y="-45342"/>
                  <a:pt x="7207433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B9EBE2B6-1EE0-2E04-3CEC-0310F0FB7CE6}"/>
              </a:ext>
            </a:extLst>
          </p:cNvPr>
          <p:cNvSpPr txBox="1"/>
          <p:nvPr/>
        </p:nvSpPr>
        <p:spPr>
          <a:xfrm>
            <a:off x="573326" y="1438275"/>
            <a:ext cx="2893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 err="1">
                <a:solidFill>
                  <a:schemeClr val="accent6"/>
                </a:solidFill>
              </a:rPr>
              <a:t>Step</a:t>
            </a:r>
            <a:r>
              <a:rPr lang="de-DE" sz="3200" dirty="0">
                <a:solidFill>
                  <a:schemeClr val="accent4"/>
                </a:solidFill>
              </a:rPr>
              <a:t> </a:t>
            </a:r>
            <a:r>
              <a:rPr lang="de-DE" sz="3200" dirty="0"/>
              <a:t>1</a:t>
            </a:r>
            <a:r>
              <a:rPr lang="de-DE" sz="3200" dirty="0">
                <a:solidFill>
                  <a:schemeClr val="accent2"/>
                </a:solidFill>
              </a:rPr>
              <a:t> 2 3 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A9A1D9F-742D-37BB-6019-D8EA90F41E38}"/>
              </a:ext>
            </a:extLst>
          </p:cNvPr>
          <p:cNvGrpSpPr/>
          <p:nvPr/>
        </p:nvGrpSpPr>
        <p:grpSpPr>
          <a:xfrm>
            <a:off x="5829300" y="10646759"/>
            <a:ext cx="2413540" cy="540000"/>
            <a:chOff x="5829300" y="10646759"/>
            <a:chExt cx="2413540" cy="540000"/>
          </a:xfrm>
        </p:grpSpPr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1D354EC7-DAAE-805A-38CC-2E7BF37BBBEF}"/>
                </a:ext>
              </a:extLst>
            </p:cNvPr>
            <p:cNvSpPr/>
            <p:nvPr/>
          </p:nvSpPr>
          <p:spPr>
            <a:xfrm>
              <a:off x="5829300" y="10646759"/>
              <a:ext cx="2413540" cy="540000"/>
            </a:xfrm>
            <a:custGeom>
              <a:avLst/>
              <a:gdLst>
                <a:gd name="connsiteX0" fmla="*/ 0 w 2413540"/>
                <a:gd name="connsiteY0" fmla="*/ 90002 h 540000"/>
                <a:gd name="connsiteX1" fmla="*/ 90002 w 2413540"/>
                <a:gd name="connsiteY1" fmla="*/ 0 h 540000"/>
                <a:gd name="connsiteX2" fmla="*/ 603715 w 2413540"/>
                <a:gd name="connsiteY2" fmla="*/ 0 h 540000"/>
                <a:gd name="connsiteX3" fmla="*/ 1095093 w 2413540"/>
                <a:gd name="connsiteY3" fmla="*/ 0 h 540000"/>
                <a:gd name="connsiteX4" fmla="*/ 1675813 w 2413540"/>
                <a:gd name="connsiteY4" fmla="*/ 0 h 540000"/>
                <a:gd name="connsiteX5" fmla="*/ 2323538 w 2413540"/>
                <a:gd name="connsiteY5" fmla="*/ 0 h 540000"/>
                <a:gd name="connsiteX6" fmla="*/ 2413540 w 2413540"/>
                <a:gd name="connsiteY6" fmla="*/ 90002 h 540000"/>
                <a:gd name="connsiteX7" fmla="*/ 2413540 w 2413540"/>
                <a:gd name="connsiteY7" fmla="*/ 449998 h 540000"/>
                <a:gd name="connsiteX8" fmla="*/ 2323538 w 2413540"/>
                <a:gd name="connsiteY8" fmla="*/ 540000 h 540000"/>
                <a:gd name="connsiteX9" fmla="*/ 1720483 w 2413540"/>
                <a:gd name="connsiteY9" fmla="*/ 540000 h 540000"/>
                <a:gd name="connsiteX10" fmla="*/ 1162099 w 2413540"/>
                <a:gd name="connsiteY10" fmla="*/ 540000 h 540000"/>
                <a:gd name="connsiteX11" fmla="*/ 670721 w 2413540"/>
                <a:gd name="connsiteY11" fmla="*/ 540000 h 540000"/>
                <a:gd name="connsiteX12" fmla="*/ 90002 w 2413540"/>
                <a:gd name="connsiteY12" fmla="*/ 540000 h 540000"/>
                <a:gd name="connsiteX13" fmla="*/ 0 w 2413540"/>
                <a:gd name="connsiteY13" fmla="*/ 449998 h 540000"/>
                <a:gd name="connsiteX14" fmla="*/ 0 w 2413540"/>
                <a:gd name="connsiteY14" fmla="*/ 90002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3540" h="540000" fill="none" extrusionOk="0">
                  <a:moveTo>
                    <a:pt x="0" y="90002"/>
                  </a:moveTo>
                  <a:cubicBezTo>
                    <a:pt x="-6248" y="34535"/>
                    <a:pt x="40996" y="-3651"/>
                    <a:pt x="90002" y="0"/>
                  </a:cubicBezTo>
                  <a:cubicBezTo>
                    <a:pt x="289093" y="-24790"/>
                    <a:pt x="429011" y="9333"/>
                    <a:pt x="603715" y="0"/>
                  </a:cubicBezTo>
                  <a:cubicBezTo>
                    <a:pt x="778419" y="-9333"/>
                    <a:pt x="948872" y="-23631"/>
                    <a:pt x="1095093" y="0"/>
                  </a:cubicBezTo>
                  <a:cubicBezTo>
                    <a:pt x="1241314" y="23631"/>
                    <a:pt x="1551427" y="-11272"/>
                    <a:pt x="1675813" y="0"/>
                  </a:cubicBezTo>
                  <a:cubicBezTo>
                    <a:pt x="1800199" y="11272"/>
                    <a:pt x="2148772" y="-30024"/>
                    <a:pt x="2323538" y="0"/>
                  </a:cubicBezTo>
                  <a:cubicBezTo>
                    <a:pt x="2369654" y="460"/>
                    <a:pt x="2414455" y="43259"/>
                    <a:pt x="2413540" y="90002"/>
                  </a:cubicBezTo>
                  <a:cubicBezTo>
                    <a:pt x="2412594" y="230678"/>
                    <a:pt x="2397936" y="289244"/>
                    <a:pt x="2413540" y="449998"/>
                  </a:cubicBezTo>
                  <a:cubicBezTo>
                    <a:pt x="2409206" y="489488"/>
                    <a:pt x="2378890" y="543122"/>
                    <a:pt x="2323538" y="540000"/>
                  </a:cubicBezTo>
                  <a:cubicBezTo>
                    <a:pt x="2165613" y="523780"/>
                    <a:pt x="1865779" y="513853"/>
                    <a:pt x="1720483" y="540000"/>
                  </a:cubicBezTo>
                  <a:cubicBezTo>
                    <a:pt x="1575188" y="566147"/>
                    <a:pt x="1419515" y="522479"/>
                    <a:pt x="1162099" y="540000"/>
                  </a:cubicBezTo>
                  <a:cubicBezTo>
                    <a:pt x="904683" y="557521"/>
                    <a:pt x="899257" y="520747"/>
                    <a:pt x="670721" y="540000"/>
                  </a:cubicBezTo>
                  <a:cubicBezTo>
                    <a:pt x="442185" y="559253"/>
                    <a:pt x="240278" y="520474"/>
                    <a:pt x="90002" y="540000"/>
                  </a:cubicBezTo>
                  <a:cubicBezTo>
                    <a:pt x="42435" y="539491"/>
                    <a:pt x="1085" y="497868"/>
                    <a:pt x="0" y="449998"/>
                  </a:cubicBezTo>
                  <a:cubicBezTo>
                    <a:pt x="13062" y="307388"/>
                    <a:pt x="3811" y="202038"/>
                    <a:pt x="0" y="90002"/>
                  </a:cubicBezTo>
                  <a:close/>
                </a:path>
                <a:path w="2413540" h="540000" stroke="0" extrusionOk="0">
                  <a:moveTo>
                    <a:pt x="0" y="90002"/>
                  </a:moveTo>
                  <a:cubicBezTo>
                    <a:pt x="5311" y="29742"/>
                    <a:pt x="48368" y="3290"/>
                    <a:pt x="90002" y="0"/>
                  </a:cubicBezTo>
                  <a:cubicBezTo>
                    <a:pt x="331071" y="6583"/>
                    <a:pt x="523291" y="6418"/>
                    <a:pt x="670721" y="0"/>
                  </a:cubicBezTo>
                  <a:cubicBezTo>
                    <a:pt x="818151" y="-6418"/>
                    <a:pt x="1038350" y="11967"/>
                    <a:pt x="1206770" y="0"/>
                  </a:cubicBezTo>
                  <a:cubicBezTo>
                    <a:pt x="1375190" y="-11967"/>
                    <a:pt x="1573797" y="632"/>
                    <a:pt x="1765154" y="0"/>
                  </a:cubicBezTo>
                  <a:cubicBezTo>
                    <a:pt x="1956511" y="-632"/>
                    <a:pt x="2133617" y="8628"/>
                    <a:pt x="2323538" y="0"/>
                  </a:cubicBezTo>
                  <a:cubicBezTo>
                    <a:pt x="2368632" y="-5017"/>
                    <a:pt x="2421364" y="43660"/>
                    <a:pt x="2413540" y="90002"/>
                  </a:cubicBezTo>
                  <a:cubicBezTo>
                    <a:pt x="2411578" y="186066"/>
                    <a:pt x="2415153" y="292573"/>
                    <a:pt x="2413540" y="449998"/>
                  </a:cubicBezTo>
                  <a:cubicBezTo>
                    <a:pt x="2412171" y="491776"/>
                    <a:pt x="2368121" y="550725"/>
                    <a:pt x="2323538" y="540000"/>
                  </a:cubicBezTo>
                  <a:cubicBezTo>
                    <a:pt x="2192427" y="525213"/>
                    <a:pt x="1920352" y="532651"/>
                    <a:pt x="1809825" y="540000"/>
                  </a:cubicBezTo>
                  <a:cubicBezTo>
                    <a:pt x="1699298" y="547349"/>
                    <a:pt x="1541651" y="528861"/>
                    <a:pt x="1273776" y="540000"/>
                  </a:cubicBezTo>
                  <a:cubicBezTo>
                    <a:pt x="1005901" y="551139"/>
                    <a:pt x="894363" y="523673"/>
                    <a:pt x="693057" y="540000"/>
                  </a:cubicBezTo>
                  <a:cubicBezTo>
                    <a:pt x="491751" y="556327"/>
                    <a:pt x="340735" y="510546"/>
                    <a:pt x="90002" y="540000"/>
                  </a:cubicBezTo>
                  <a:cubicBezTo>
                    <a:pt x="35659" y="539399"/>
                    <a:pt x="-5180" y="508762"/>
                    <a:pt x="0" y="449998"/>
                  </a:cubicBezTo>
                  <a:cubicBezTo>
                    <a:pt x="-5505" y="316610"/>
                    <a:pt x="9139" y="212464"/>
                    <a:pt x="0" y="90002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2400" dirty="0">
                  <a:solidFill>
                    <a:schemeClr val="accent6"/>
                  </a:solidFill>
                </a:rPr>
                <a:t>  </a:t>
              </a:r>
              <a:endParaRPr lang="de-DE" sz="2400" dirty="0">
                <a:solidFill>
                  <a:schemeClr val="accent2"/>
                </a:solidFill>
              </a:endParaRPr>
            </a:p>
          </p:txBody>
        </p: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FEAD0B0D-FDA6-6F78-FEFA-E18C9FDC3912}"/>
                </a:ext>
              </a:extLst>
            </p:cNvPr>
            <p:cNvGrpSpPr/>
            <p:nvPr/>
          </p:nvGrpSpPr>
          <p:grpSpPr>
            <a:xfrm>
              <a:off x="5899690" y="10726906"/>
              <a:ext cx="362310" cy="387836"/>
              <a:chOff x="2856686" y="9591758"/>
              <a:chExt cx="468115" cy="468115"/>
            </a:xfrm>
          </p:grpSpPr>
          <p:sp>
            <p:nvSpPr>
              <p:cNvPr id="133" name="Freihandform: Form 132">
                <a:extLst>
                  <a:ext uri="{FF2B5EF4-FFF2-40B4-BE49-F238E27FC236}">
                    <a16:creationId xmlns:a16="http://schemas.microsoft.com/office/drawing/2014/main" id="{DA1B4DC2-35DF-9542-7185-426D32841CBE}"/>
                  </a:ext>
                </a:extLst>
              </p:cNvPr>
              <p:cNvSpPr/>
              <p:nvPr/>
            </p:nvSpPr>
            <p:spPr>
              <a:xfrm>
                <a:off x="2856686" y="9591758"/>
                <a:ext cx="468115" cy="468115"/>
              </a:xfrm>
              <a:custGeom>
                <a:avLst/>
                <a:gdLst>
                  <a:gd name="connsiteX0" fmla="*/ 468115 w 468115"/>
                  <a:gd name="connsiteY0" fmla="*/ 234058 h 468115"/>
                  <a:gd name="connsiteX1" fmla="*/ 234058 w 468115"/>
                  <a:gd name="connsiteY1" fmla="*/ 468115 h 468115"/>
                  <a:gd name="connsiteX2" fmla="*/ 0 w 468115"/>
                  <a:gd name="connsiteY2" fmla="*/ 234058 h 468115"/>
                  <a:gd name="connsiteX3" fmla="*/ 234058 w 468115"/>
                  <a:gd name="connsiteY3" fmla="*/ 0 h 468115"/>
                  <a:gd name="connsiteX4" fmla="*/ 468115 w 468115"/>
                  <a:gd name="connsiteY4" fmla="*/ 234058 h 46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115" h="468115" extrusionOk="0">
                    <a:moveTo>
                      <a:pt x="468115" y="234058"/>
                    </a:moveTo>
                    <a:cubicBezTo>
                      <a:pt x="492958" y="351770"/>
                      <a:pt x="389872" y="486431"/>
                      <a:pt x="234058" y="468115"/>
                    </a:cubicBezTo>
                    <a:cubicBezTo>
                      <a:pt x="104368" y="477390"/>
                      <a:pt x="11059" y="353110"/>
                      <a:pt x="0" y="234058"/>
                    </a:cubicBezTo>
                    <a:cubicBezTo>
                      <a:pt x="-9088" y="101001"/>
                      <a:pt x="110794" y="17407"/>
                      <a:pt x="234058" y="0"/>
                    </a:cubicBezTo>
                    <a:cubicBezTo>
                      <a:pt x="374562" y="29373"/>
                      <a:pt x="479755" y="93909"/>
                      <a:pt x="468115" y="234058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385255483">
                      <a:custGeom>
                        <a:avLst/>
                        <a:gdLst>
                          <a:gd name="connsiteX0" fmla="*/ 468115 w 468115"/>
                          <a:gd name="connsiteY0" fmla="*/ 234058 h 468115"/>
                          <a:gd name="connsiteX1" fmla="*/ 234058 w 468115"/>
                          <a:gd name="connsiteY1" fmla="*/ 468115 h 468115"/>
                          <a:gd name="connsiteX2" fmla="*/ 0 w 468115"/>
                          <a:gd name="connsiteY2" fmla="*/ 234058 h 468115"/>
                          <a:gd name="connsiteX3" fmla="*/ 234058 w 468115"/>
                          <a:gd name="connsiteY3" fmla="*/ 0 h 468115"/>
                          <a:gd name="connsiteX4" fmla="*/ 468115 w 468115"/>
                          <a:gd name="connsiteY4" fmla="*/ 234058 h 468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8115" h="468115">
                            <a:moveTo>
                              <a:pt x="468115" y="234058"/>
                            </a:moveTo>
                            <a:cubicBezTo>
                              <a:pt x="468115" y="363324"/>
                              <a:pt x="363324" y="468115"/>
                              <a:pt x="234058" y="468115"/>
                            </a:cubicBezTo>
                            <a:cubicBezTo>
                              <a:pt x="104791" y="468115"/>
                              <a:pt x="0" y="363324"/>
                              <a:pt x="0" y="234058"/>
                            </a:cubicBezTo>
                            <a:cubicBezTo>
                              <a:pt x="0" y="104791"/>
                              <a:pt x="104791" y="0"/>
                              <a:pt x="234058" y="0"/>
                            </a:cubicBezTo>
                            <a:cubicBezTo>
                              <a:pt x="363324" y="0"/>
                              <a:pt x="468115" y="104791"/>
                              <a:pt x="468115" y="23405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4" name="Freihandform: Form 133">
                <a:extLst>
                  <a:ext uri="{FF2B5EF4-FFF2-40B4-BE49-F238E27FC236}">
                    <a16:creationId xmlns:a16="http://schemas.microsoft.com/office/drawing/2014/main" id="{6D717A3A-B231-C000-26FE-220B9FDA1495}"/>
                  </a:ext>
                </a:extLst>
              </p:cNvPr>
              <p:cNvSpPr/>
              <p:nvPr/>
            </p:nvSpPr>
            <p:spPr>
              <a:xfrm>
                <a:off x="3043932" y="9732193"/>
                <a:ext cx="93623" cy="187246"/>
              </a:xfrm>
              <a:custGeom>
                <a:avLst/>
                <a:gdLst>
                  <a:gd name="connsiteX0" fmla="*/ 0 w 93623"/>
                  <a:gd name="connsiteY0" fmla="*/ 0 h 187246"/>
                  <a:gd name="connsiteX1" fmla="*/ 93623 w 93623"/>
                  <a:gd name="connsiteY1" fmla="*/ 93623 h 187246"/>
                  <a:gd name="connsiteX2" fmla="*/ 0 w 93623"/>
                  <a:gd name="connsiteY2" fmla="*/ 187246 h 1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623" h="187246" extrusionOk="0">
                    <a:moveTo>
                      <a:pt x="0" y="0"/>
                    </a:moveTo>
                    <a:cubicBezTo>
                      <a:pt x="48313" y="43764"/>
                      <a:pt x="47224" y="61772"/>
                      <a:pt x="93623" y="93623"/>
                    </a:cubicBezTo>
                    <a:cubicBezTo>
                      <a:pt x="54550" y="132849"/>
                      <a:pt x="37363" y="131214"/>
                      <a:pt x="0" y="187246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838376603">
                      <a:custGeom>
                        <a:avLst/>
                        <a:gdLst>
                          <a:gd name="connsiteX0" fmla="*/ 0 w 93623"/>
                          <a:gd name="connsiteY0" fmla="*/ 0 h 187246"/>
                          <a:gd name="connsiteX1" fmla="*/ 93623 w 93623"/>
                          <a:gd name="connsiteY1" fmla="*/ 93623 h 187246"/>
                          <a:gd name="connsiteX2" fmla="*/ 0 w 93623"/>
                          <a:gd name="connsiteY2" fmla="*/ 187246 h 1872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3623" h="187246">
                            <a:moveTo>
                              <a:pt x="0" y="0"/>
                            </a:moveTo>
                            <a:lnTo>
                              <a:pt x="93623" y="93623"/>
                            </a:lnTo>
                            <a:lnTo>
                              <a:pt x="0" y="187246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2D53D0ED-84F1-E584-605C-3D2E50AC5E66}"/>
              </a:ext>
            </a:extLst>
          </p:cNvPr>
          <p:cNvGrpSpPr/>
          <p:nvPr/>
        </p:nvGrpSpPr>
        <p:grpSpPr>
          <a:xfrm>
            <a:off x="660129" y="10650942"/>
            <a:ext cx="1829931" cy="540000"/>
            <a:chOff x="660129" y="10650942"/>
            <a:chExt cx="1829931" cy="540000"/>
          </a:xfrm>
        </p:grpSpPr>
        <p:sp>
          <p:nvSpPr>
            <p:cNvPr id="139" name="Rechteck: abgerundete Ecken 138">
              <a:hlinkClick r:id="rId3" action="ppaction://hlinksldjump"/>
              <a:extLst>
                <a:ext uri="{FF2B5EF4-FFF2-40B4-BE49-F238E27FC236}">
                  <a16:creationId xmlns:a16="http://schemas.microsoft.com/office/drawing/2014/main" id="{2F879FE6-FBED-1CDD-4B0D-903EDE1E7EBC}"/>
                </a:ext>
              </a:extLst>
            </p:cNvPr>
            <p:cNvSpPr/>
            <p:nvPr/>
          </p:nvSpPr>
          <p:spPr>
            <a:xfrm>
              <a:off x="660129" y="10650942"/>
              <a:ext cx="1829931" cy="540000"/>
            </a:xfrm>
            <a:custGeom>
              <a:avLst/>
              <a:gdLst>
                <a:gd name="connsiteX0" fmla="*/ 0 w 1829931"/>
                <a:gd name="connsiteY0" fmla="*/ 90002 h 540000"/>
                <a:gd name="connsiteX1" fmla="*/ 90002 w 1829931"/>
                <a:gd name="connsiteY1" fmla="*/ 0 h 540000"/>
                <a:gd name="connsiteX2" fmla="*/ 656477 w 1829931"/>
                <a:gd name="connsiteY2" fmla="*/ 0 h 540000"/>
                <a:gd name="connsiteX3" fmla="*/ 1189953 w 1829931"/>
                <a:gd name="connsiteY3" fmla="*/ 0 h 540000"/>
                <a:gd name="connsiteX4" fmla="*/ 1739929 w 1829931"/>
                <a:gd name="connsiteY4" fmla="*/ 0 h 540000"/>
                <a:gd name="connsiteX5" fmla="*/ 1829931 w 1829931"/>
                <a:gd name="connsiteY5" fmla="*/ 90002 h 540000"/>
                <a:gd name="connsiteX6" fmla="*/ 1829931 w 1829931"/>
                <a:gd name="connsiteY6" fmla="*/ 449998 h 540000"/>
                <a:gd name="connsiteX7" fmla="*/ 1739929 w 1829931"/>
                <a:gd name="connsiteY7" fmla="*/ 540000 h 540000"/>
                <a:gd name="connsiteX8" fmla="*/ 1206453 w 1829931"/>
                <a:gd name="connsiteY8" fmla="*/ 540000 h 540000"/>
                <a:gd name="connsiteX9" fmla="*/ 705975 w 1829931"/>
                <a:gd name="connsiteY9" fmla="*/ 540000 h 540000"/>
                <a:gd name="connsiteX10" fmla="*/ 90002 w 1829931"/>
                <a:gd name="connsiteY10" fmla="*/ 540000 h 540000"/>
                <a:gd name="connsiteX11" fmla="*/ 0 w 1829931"/>
                <a:gd name="connsiteY11" fmla="*/ 449998 h 540000"/>
                <a:gd name="connsiteX12" fmla="*/ 0 w 1829931"/>
                <a:gd name="connsiteY12" fmla="*/ 90002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9931" h="540000" extrusionOk="0">
                  <a:moveTo>
                    <a:pt x="0" y="90002"/>
                  </a:moveTo>
                  <a:cubicBezTo>
                    <a:pt x="5311" y="29742"/>
                    <a:pt x="48368" y="3290"/>
                    <a:pt x="90002" y="0"/>
                  </a:cubicBezTo>
                  <a:cubicBezTo>
                    <a:pt x="209637" y="23501"/>
                    <a:pt x="444232" y="-1323"/>
                    <a:pt x="656477" y="0"/>
                  </a:cubicBezTo>
                  <a:cubicBezTo>
                    <a:pt x="868722" y="1323"/>
                    <a:pt x="967138" y="-14883"/>
                    <a:pt x="1189953" y="0"/>
                  </a:cubicBezTo>
                  <a:cubicBezTo>
                    <a:pt x="1412768" y="14883"/>
                    <a:pt x="1570286" y="7559"/>
                    <a:pt x="1739929" y="0"/>
                  </a:cubicBezTo>
                  <a:cubicBezTo>
                    <a:pt x="1782734" y="-5908"/>
                    <a:pt x="1841190" y="35854"/>
                    <a:pt x="1829931" y="90002"/>
                  </a:cubicBezTo>
                  <a:cubicBezTo>
                    <a:pt x="1842600" y="194555"/>
                    <a:pt x="1829957" y="377078"/>
                    <a:pt x="1829931" y="449998"/>
                  </a:cubicBezTo>
                  <a:cubicBezTo>
                    <a:pt x="1821937" y="505025"/>
                    <a:pt x="1791825" y="543702"/>
                    <a:pt x="1739929" y="540000"/>
                  </a:cubicBezTo>
                  <a:cubicBezTo>
                    <a:pt x="1558990" y="520475"/>
                    <a:pt x="1466123" y="552245"/>
                    <a:pt x="1206453" y="540000"/>
                  </a:cubicBezTo>
                  <a:cubicBezTo>
                    <a:pt x="946783" y="527755"/>
                    <a:pt x="822672" y="521157"/>
                    <a:pt x="705975" y="540000"/>
                  </a:cubicBezTo>
                  <a:cubicBezTo>
                    <a:pt x="589278" y="558843"/>
                    <a:pt x="238467" y="517793"/>
                    <a:pt x="90002" y="540000"/>
                  </a:cubicBezTo>
                  <a:cubicBezTo>
                    <a:pt x="36482" y="529893"/>
                    <a:pt x="8437" y="501066"/>
                    <a:pt x="0" y="449998"/>
                  </a:cubicBezTo>
                  <a:cubicBezTo>
                    <a:pt x="6604" y="323538"/>
                    <a:pt x="15145" y="192369"/>
                    <a:pt x="0" y="90002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9410EBD9-D77B-97A1-C8A4-0A91E7D10812}"/>
                </a:ext>
              </a:extLst>
            </p:cNvPr>
            <p:cNvGrpSpPr/>
            <p:nvPr/>
          </p:nvGrpSpPr>
          <p:grpSpPr>
            <a:xfrm>
              <a:off x="796884" y="10752552"/>
              <a:ext cx="386687" cy="427129"/>
              <a:chOff x="4196618" y="842433"/>
              <a:chExt cx="484809" cy="632181"/>
            </a:xfrm>
          </p:grpSpPr>
          <p:sp>
            <p:nvSpPr>
              <p:cNvPr id="7" name="Freihandform: Form 6">
                <a:extLst>
                  <a:ext uri="{FF2B5EF4-FFF2-40B4-BE49-F238E27FC236}">
                    <a16:creationId xmlns:a16="http://schemas.microsoft.com/office/drawing/2014/main" id="{050EC9BC-8D3B-B7BA-49AB-9FD28188525A}"/>
                  </a:ext>
                </a:extLst>
              </p:cNvPr>
              <p:cNvSpPr/>
              <p:nvPr/>
            </p:nvSpPr>
            <p:spPr>
              <a:xfrm>
                <a:off x="4196618" y="950168"/>
                <a:ext cx="107735" cy="26933"/>
              </a:xfrm>
              <a:custGeom>
                <a:avLst/>
                <a:gdLst>
                  <a:gd name="connsiteX0" fmla="*/ 0 w 107735"/>
                  <a:gd name="connsiteY0" fmla="*/ 0 h 26933"/>
                  <a:gd name="connsiteX1" fmla="*/ 107735 w 107735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735" h="26933" extrusionOk="0">
                    <a:moveTo>
                      <a:pt x="0" y="0"/>
                    </a:moveTo>
                    <a:cubicBezTo>
                      <a:pt x="31546" y="-7222"/>
                      <a:pt x="84402" y="5300"/>
                      <a:pt x="107735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83975211">
                      <a:custGeom>
                        <a:avLst/>
                        <a:gdLst>
                          <a:gd name="connsiteX0" fmla="*/ 0 w 95314"/>
                          <a:gd name="connsiteY0" fmla="*/ 0 h 23828"/>
                          <a:gd name="connsiteX1" fmla="*/ 95314 w 95314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314" h="23828">
                            <a:moveTo>
                              <a:pt x="0" y="0"/>
                            </a:moveTo>
                            <a:lnTo>
                              <a:pt x="95314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8" name="Freihandform: Form 7">
                <a:extLst>
                  <a:ext uri="{FF2B5EF4-FFF2-40B4-BE49-F238E27FC236}">
                    <a16:creationId xmlns:a16="http://schemas.microsoft.com/office/drawing/2014/main" id="{84833062-923C-F523-8E98-1B35FB71D809}"/>
                  </a:ext>
                </a:extLst>
              </p:cNvPr>
              <p:cNvSpPr/>
              <p:nvPr/>
            </p:nvSpPr>
            <p:spPr>
              <a:xfrm>
                <a:off x="4196618" y="1057904"/>
                <a:ext cx="107735" cy="26933"/>
              </a:xfrm>
              <a:custGeom>
                <a:avLst/>
                <a:gdLst>
                  <a:gd name="connsiteX0" fmla="*/ 0 w 107735"/>
                  <a:gd name="connsiteY0" fmla="*/ 0 h 26933"/>
                  <a:gd name="connsiteX1" fmla="*/ 107735 w 107735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735" h="26933" extrusionOk="0">
                    <a:moveTo>
                      <a:pt x="0" y="0"/>
                    </a:moveTo>
                    <a:cubicBezTo>
                      <a:pt x="25779" y="-319"/>
                      <a:pt x="63716" y="4033"/>
                      <a:pt x="107735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881137757">
                      <a:custGeom>
                        <a:avLst/>
                        <a:gdLst>
                          <a:gd name="connsiteX0" fmla="*/ 0 w 95314"/>
                          <a:gd name="connsiteY0" fmla="*/ 0 h 23828"/>
                          <a:gd name="connsiteX1" fmla="*/ 95314 w 95314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314" h="23828">
                            <a:moveTo>
                              <a:pt x="0" y="0"/>
                            </a:moveTo>
                            <a:lnTo>
                              <a:pt x="95314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2172D750-112A-CCAD-7083-20044FFD8EE6}"/>
                  </a:ext>
                </a:extLst>
              </p:cNvPr>
              <p:cNvSpPr/>
              <p:nvPr/>
            </p:nvSpPr>
            <p:spPr>
              <a:xfrm>
                <a:off x="4196618" y="1165639"/>
                <a:ext cx="107735" cy="26933"/>
              </a:xfrm>
              <a:custGeom>
                <a:avLst/>
                <a:gdLst>
                  <a:gd name="connsiteX0" fmla="*/ 0 w 107735"/>
                  <a:gd name="connsiteY0" fmla="*/ 0 h 26933"/>
                  <a:gd name="connsiteX1" fmla="*/ 107735 w 107735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735" h="26933" extrusionOk="0">
                    <a:moveTo>
                      <a:pt x="0" y="0"/>
                    </a:moveTo>
                    <a:cubicBezTo>
                      <a:pt x="40678" y="-10095"/>
                      <a:pt x="62461" y="504"/>
                      <a:pt x="107735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466942564">
                      <a:custGeom>
                        <a:avLst/>
                        <a:gdLst>
                          <a:gd name="connsiteX0" fmla="*/ 0 w 95314"/>
                          <a:gd name="connsiteY0" fmla="*/ 0 h 23828"/>
                          <a:gd name="connsiteX1" fmla="*/ 95314 w 95314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314" h="23828">
                            <a:moveTo>
                              <a:pt x="0" y="0"/>
                            </a:moveTo>
                            <a:lnTo>
                              <a:pt x="95314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DF098E3-726A-7833-6CEB-5CBABA5F3CCC}"/>
                  </a:ext>
                </a:extLst>
              </p:cNvPr>
              <p:cNvSpPr/>
              <p:nvPr/>
            </p:nvSpPr>
            <p:spPr>
              <a:xfrm>
                <a:off x="4196618" y="1273375"/>
                <a:ext cx="107735" cy="26933"/>
              </a:xfrm>
              <a:custGeom>
                <a:avLst/>
                <a:gdLst>
                  <a:gd name="connsiteX0" fmla="*/ 0 w 107735"/>
                  <a:gd name="connsiteY0" fmla="*/ 0 h 26933"/>
                  <a:gd name="connsiteX1" fmla="*/ 107735 w 107735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735" h="26933" extrusionOk="0">
                    <a:moveTo>
                      <a:pt x="0" y="0"/>
                    </a:moveTo>
                    <a:cubicBezTo>
                      <a:pt x="43177" y="-9406"/>
                      <a:pt x="86021" y="8814"/>
                      <a:pt x="107735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484850653">
                      <a:custGeom>
                        <a:avLst/>
                        <a:gdLst>
                          <a:gd name="connsiteX0" fmla="*/ 0 w 95314"/>
                          <a:gd name="connsiteY0" fmla="*/ 0 h 23828"/>
                          <a:gd name="connsiteX1" fmla="*/ 95314 w 95314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314" h="23828">
                            <a:moveTo>
                              <a:pt x="0" y="0"/>
                            </a:moveTo>
                            <a:lnTo>
                              <a:pt x="95314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2F5ED34D-5B4E-23B8-7969-A6F3643A51C8}"/>
                  </a:ext>
                </a:extLst>
              </p:cNvPr>
              <p:cNvSpPr/>
              <p:nvPr/>
            </p:nvSpPr>
            <p:spPr>
              <a:xfrm>
                <a:off x="4250486" y="842433"/>
                <a:ext cx="430941" cy="538677"/>
              </a:xfrm>
              <a:custGeom>
                <a:avLst/>
                <a:gdLst>
                  <a:gd name="connsiteX0" fmla="*/ 377074 w 430941"/>
                  <a:gd name="connsiteY0" fmla="*/ 0 h 538677"/>
                  <a:gd name="connsiteX1" fmla="*/ 430942 w 430941"/>
                  <a:gd name="connsiteY1" fmla="*/ 0 h 538677"/>
                  <a:gd name="connsiteX2" fmla="*/ 430942 w 430941"/>
                  <a:gd name="connsiteY2" fmla="*/ 538678 h 538677"/>
                  <a:gd name="connsiteX3" fmla="*/ 377074 w 430941"/>
                  <a:gd name="connsiteY3" fmla="*/ 538678 h 538677"/>
                  <a:gd name="connsiteX4" fmla="*/ 53867 w 430941"/>
                  <a:gd name="connsiteY4" fmla="*/ 538678 h 538677"/>
                  <a:gd name="connsiteX5" fmla="*/ 0 w 430941"/>
                  <a:gd name="connsiteY5" fmla="*/ 538678 h 538677"/>
                  <a:gd name="connsiteX6" fmla="*/ 0 w 430941"/>
                  <a:gd name="connsiteY6" fmla="*/ 0 h 538677"/>
                  <a:gd name="connsiteX7" fmla="*/ 53867 w 430941"/>
                  <a:gd name="connsiteY7" fmla="*/ 0 h 538677"/>
                  <a:gd name="connsiteX8" fmla="*/ 377074 w 430941"/>
                  <a:gd name="connsiteY8" fmla="*/ 0 h 53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0941" h="538677" extrusionOk="0">
                    <a:moveTo>
                      <a:pt x="377074" y="0"/>
                    </a:moveTo>
                    <a:cubicBezTo>
                      <a:pt x="395889" y="-3781"/>
                      <a:pt x="408183" y="6033"/>
                      <a:pt x="430942" y="0"/>
                    </a:cubicBezTo>
                    <a:cubicBezTo>
                      <a:pt x="456091" y="176378"/>
                      <a:pt x="378375" y="284078"/>
                      <a:pt x="430942" y="538678"/>
                    </a:cubicBezTo>
                    <a:cubicBezTo>
                      <a:pt x="411251" y="543806"/>
                      <a:pt x="392010" y="532474"/>
                      <a:pt x="377074" y="538678"/>
                    </a:cubicBezTo>
                    <a:cubicBezTo>
                      <a:pt x="252265" y="545853"/>
                      <a:pt x="159037" y="504663"/>
                      <a:pt x="53867" y="538678"/>
                    </a:cubicBezTo>
                    <a:cubicBezTo>
                      <a:pt x="41814" y="544749"/>
                      <a:pt x="11874" y="532922"/>
                      <a:pt x="0" y="538678"/>
                    </a:cubicBezTo>
                    <a:cubicBezTo>
                      <a:pt x="-24001" y="305123"/>
                      <a:pt x="9261" y="214635"/>
                      <a:pt x="0" y="0"/>
                    </a:cubicBezTo>
                    <a:cubicBezTo>
                      <a:pt x="16700" y="-2554"/>
                      <a:pt x="42849" y="3944"/>
                      <a:pt x="53867" y="0"/>
                    </a:cubicBezTo>
                    <a:cubicBezTo>
                      <a:pt x="162912" y="-37909"/>
                      <a:pt x="232837" y="19592"/>
                      <a:pt x="377074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394693260">
                      <a:custGeom>
                        <a:avLst/>
                        <a:gdLst>
                          <a:gd name="connsiteX0" fmla="*/ 333600 w 381256"/>
                          <a:gd name="connsiteY0" fmla="*/ 0 h 476570"/>
                          <a:gd name="connsiteX1" fmla="*/ 381257 w 381256"/>
                          <a:gd name="connsiteY1" fmla="*/ 0 h 476570"/>
                          <a:gd name="connsiteX2" fmla="*/ 381257 w 381256"/>
                          <a:gd name="connsiteY2" fmla="*/ 476571 h 476570"/>
                          <a:gd name="connsiteX3" fmla="*/ 333600 w 381256"/>
                          <a:gd name="connsiteY3" fmla="*/ 476571 h 476570"/>
                          <a:gd name="connsiteX4" fmla="*/ 47657 w 381256"/>
                          <a:gd name="connsiteY4" fmla="*/ 476571 h 476570"/>
                          <a:gd name="connsiteX5" fmla="*/ 0 w 381256"/>
                          <a:gd name="connsiteY5" fmla="*/ 476571 h 476570"/>
                          <a:gd name="connsiteX6" fmla="*/ 0 w 381256"/>
                          <a:gd name="connsiteY6" fmla="*/ 0 h 476570"/>
                          <a:gd name="connsiteX7" fmla="*/ 47657 w 381256"/>
                          <a:gd name="connsiteY7" fmla="*/ 0 h 4765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81256" h="476570">
                            <a:moveTo>
                              <a:pt x="333600" y="0"/>
                            </a:moveTo>
                            <a:cubicBezTo>
                              <a:pt x="359920" y="0"/>
                              <a:pt x="381257" y="0"/>
                              <a:pt x="381257" y="0"/>
                            </a:cubicBezTo>
                            <a:lnTo>
                              <a:pt x="381257" y="476571"/>
                            </a:lnTo>
                            <a:cubicBezTo>
                              <a:pt x="381257" y="476571"/>
                              <a:pt x="359920" y="476571"/>
                              <a:pt x="333600" y="476571"/>
                            </a:cubicBezTo>
                            <a:lnTo>
                              <a:pt x="47657" y="476571"/>
                            </a:lnTo>
                            <a:cubicBezTo>
                              <a:pt x="21337" y="476571"/>
                              <a:pt x="0" y="476571"/>
                              <a:pt x="0" y="476571"/>
                            </a:cubicBezTo>
                            <a:lnTo>
                              <a:pt x="0" y="0"/>
                            </a:lnTo>
                            <a:cubicBezTo>
                              <a:pt x="0" y="0"/>
                              <a:pt x="21337" y="0"/>
                              <a:pt x="47657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5EAFB7BF-C323-5F79-7048-6DF6A1433882}"/>
                  </a:ext>
                </a:extLst>
              </p:cNvPr>
              <p:cNvSpPr/>
              <p:nvPr/>
            </p:nvSpPr>
            <p:spPr>
              <a:xfrm>
                <a:off x="4364119" y="978269"/>
                <a:ext cx="134669" cy="26933"/>
              </a:xfrm>
              <a:custGeom>
                <a:avLst/>
                <a:gdLst>
                  <a:gd name="connsiteX0" fmla="*/ 0 w 134669"/>
                  <a:gd name="connsiteY0" fmla="*/ 0 h 26933"/>
                  <a:gd name="connsiteX1" fmla="*/ 134670 w 134669"/>
                  <a:gd name="connsiteY1" fmla="*/ 0 h 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669" h="26933" extrusionOk="0">
                    <a:moveTo>
                      <a:pt x="0" y="0"/>
                    </a:moveTo>
                    <a:cubicBezTo>
                      <a:pt x="36443" y="-1936"/>
                      <a:pt x="105435" y="2"/>
                      <a:pt x="134670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495404846">
                      <a:custGeom>
                        <a:avLst/>
                        <a:gdLst>
                          <a:gd name="connsiteX0" fmla="*/ 0 w 119142"/>
                          <a:gd name="connsiteY0" fmla="*/ 0 h 23828"/>
                          <a:gd name="connsiteX1" fmla="*/ 119143 w 119142"/>
                          <a:gd name="connsiteY1" fmla="*/ 0 h 238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9142" h="23828">
                            <a:moveTo>
                              <a:pt x="0" y="0"/>
                            </a:moveTo>
                            <a:lnTo>
                              <a:pt x="119143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C827F219-861B-A95A-770F-73A45BF4D1C0}"/>
                  </a:ext>
                </a:extLst>
              </p:cNvPr>
              <p:cNvSpPr/>
              <p:nvPr/>
            </p:nvSpPr>
            <p:spPr>
              <a:xfrm>
                <a:off x="4369448" y="1054357"/>
                <a:ext cx="168398" cy="25907"/>
              </a:xfrm>
              <a:custGeom>
                <a:avLst/>
                <a:gdLst>
                  <a:gd name="connsiteX0" fmla="*/ 0 w 168398"/>
                  <a:gd name="connsiteY0" fmla="*/ 0 h 25907"/>
                  <a:gd name="connsiteX1" fmla="*/ 168398 w 168398"/>
                  <a:gd name="connsiteY1" fmla="*/ 0 h 25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398" h="25907" extrusionOk="0">
                    <a:moveTo>
                      <a:pt x="0" y="0"/>
                    </a:moveTo>
                    <a:cubicBezTo>
                      <a:pt x="83862" y="-7493"/>
                      <a:pt x="99479" y="8753"/>
                      <a:pt x="168398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620092294">
                      <a:custGeom>
                        <a:avLst/>
                        <a:gdLst>
                          <a:gd name="connsiteX0" fmla="*/ 0 w 168398"/>
                          <a:gd name="connsiteY0" fmla="*/ 0 h 25907"/>
                          <a:gd name="connsiteX1" fmla="*/ 168398 w 168398"/>
                          <a:gd name="connsiteY1" fmla="*/ 0 h 25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68398" h="25907">
                            <a:moveTo>
                              <a:pt x="0" y="0"/>
                            </a:moveTo>
                            <a:lnTo>
                              <a:pt x="168398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D802B04B-02B3-8721-790C-1810C22CDA82}"/>
                  </a:ext>
                </a:extLst>
              </p:cNvPr>
              <p:cNvSpPr/>
              <p:nvPr/>
            </p:nvSpPr>
            <p:spPr>
              <a:xfrm>
                <a:off x="4367191" y="1129420"/>
                <a:ext cx="116583" cy="25907"/>
              </a:xfrm>
              <a:custGeom>
                <a:avLst/>
                <a:gdLst>
                  <a:gd name="connsiteX0" fmla="*/ 0 w 116583"/>
                  <a:gd name="connsiteY0" fmla="*/ 0 h 25907"/>
                  <a:gd name="connsiteX1" fmla="*/ 116583 w 116583"/>
                  <a:gd name="connsiteY1" fmla="*/ 0 h 25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583" h="25907" extrusionOk="0">
                    <a:moveTo>
                      <a:pt x="0" y="0"/>
                    </a:moveTo>
                    <a:cubicBezTo>
                      <a:pt x="40691" y="-4986"/>
                      <a:pt x="91691" y="13910"/>
                      <a:pt x="116583" y="0"/>
                    </a:cubicBezTo>
                  </a:path>
                </a:pathLst>
              </a:custGeom>
              <a:noFill/>
              <a:ln w="38100" cap="rnd">
                <a:solidFill>
                  <a:schemeClr val="accent6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496567601">
                      <a:custGeom>
                        <a:avLst/>
                        <a:gdLst>
                          <a:gd name="connsiteX0" fmla="*/ 0 w 116583"/>
                          <a:gd name="connsiteY0" fmla="*/ 0 h 25907"/>
                          <a:gd name="connsiteX1" fmla="*/ 116583 w 116583"/>
                          <a:gd name="connsiteY1" fmla="*/ 0 h 25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583" h="25907">
                            <a:moveTo>
                              <a:pt x="0" y="0"/>
                            </a:moveTo>
                            <a:lnTo>
                              <a:pt x="116583" y="0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de-DE" sz="1400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9F78B1A-549E-4F46-5DA2-7DA84F5E3C39}"/>
                  </a:ext>
                </a:extLst>
              </p:cNvPr>
              <p:cNvSpPr txBox="1"/>
              <p:nvPr/>
            </p:nvSpPr>
            <p:spPr>
              <a:xfrm>
                <a:off x="4479180" y="1064636"/>
                <a:ext cx="168397" cy="409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b="1" dirty="0">
                    <a:solidFill>
                      <a:schemeClr val="accent4"/>
                    </a:solidFill>
                  </a:rPr>
                  <a:t>1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C063030-DFCB-F497-A2A4-DDC689C596C4}"/>
                </a:ext>
              </a:extLst>
            </p:cNvPr>
            <p:cNvSpPr txBox="1"/>
            <p:nvPr/>
          </p:nvSpPr>
          <p:spPr>
            <a:xfrm>
              <a:off x="1209446" y="10714782"/>
              <a:ext cx="12806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2400" dirty="0">
                  <a:solidFill>
                    <a:schemeClr val="accent6"/>
                  </a:solidFill>
                </a:rPr>
                <a:t>Recipe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CECB870-3110-1250-7CBF-3FDA5CCB2F78}"/>
              </a:ext>
            </a:extLst>
          </p:cNvPr>
          <p:cNvSpPr txBox="1"/>
          <p:nvPr/>
        </p:nvSpPr>
        <p:spPr>
          <a:xfrm>
            <a:off x="6273800" y="10696000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dirty="0" err="1">
                <a:solidFill>
                  <a:schemeClr val="accent6"/>
                </a:solidFill>
              </a:rPr>
              <a:t>Step</a:t>
            </a:r>
            <a:r>
              <a:rPr lang="de-DE" sz="2400" dirty="0">
                <a:solidFill>
                  <a:schemeClr val="accent4"/>
                </a:solidFill>
              </a:rPr>
              <a:t> </a:t>
            </a:r>
            <a:r>
              <a:rPr lang="de-DE" sz="2400" dirty="0">
                <a:solidFill>
                  <a:schemeClr val="accent2"/>
                </a:solidFill>
              </a:rPr>
              <a:t>2 3</a:t>
            </a:r>
            <a:endParaRPr lang="de-DE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4104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califront">
      <a:majorFont>
        <a:latin typeface="Excalifont"/>
        <a:ea typeface=""/>
        <a:cs typeface=""/>
      </a:majorFont>
      <a:minorFont>
        <a:latin typeface="Excalifo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custGeom>
          <a:avLst/>
          <a:gdLst>
            <a:gd name="connsiteX0" fmla="*/ 0 w 2546253"/>
            <a:gd name="connsiteY0" fmla="*/ 143024 h 858129"/>
            <a:gd name="connsiteX1" fmla="*/ 143024 w 2546253"/>
            <a:gd name="connsiteY1" fmla="*/ 0 h 858129"/>
            <a:gd name="connsiteX2" fmla="*/ 662871 w 2546253"/>
            <a:gd name="connsiteY2" fmla="*/ 0 h 858129"/>
            <a:gd name="connsiteX3" fmla="*/ 1160116 w 2546253"/>
            <a:gd name="connsiteY3" fmla="*/ 0 h 858129"/>
            <a:gd name="connsiteX4" fmla="*/ 1747770 w 2546253"/>
            <a:gd name="connsiteY4" fmla="*/ 0 h 858129"/>
            <a:gd name="connsiteX5" fmla="*/ 2403229 w 2546253"/>
            <a:gd name="connsiteY5" fmla="*/ 0 h 858129"/>
            <a:gd name="connsiteX6" fmla="*/ 2546253 w 2546253"/>
            <a:gd name="connsiteY6" fmla="*/ 143024 h 858129"/>
            <a:gd name="connsiteX7" fmla="*/ 2546253 w 2546253"/>
            <a:gd name="connsiteY7" fmla="*/ 715105 h 858129"/>
            <a:gd name="connsiteX8" fmla="*/ 2403229 w 2546253"/>
            <a:gd name="connsiteY8" fmla="*/ 858129 h 858129"/>
            <a:gd name="connsiteX9" fmla="*/ 1792974 w 2546253"/>
            <a:gd name="connsiteY9" fmla="*/ 858129 h 858129"/>
            <a:gd name="connsiteX10" fmla="*/ 1227922 w 2546253"/>
            <a:gd name="connsiteY10" fmla="*/ 858129 h 858129"/>
            <a:gd name="connsiteX11" fmla="*/ 730677 w 2546253"/>
            <a:gd name="connsiteY11" fmla="*/ 858129 h 858129"/>
            <a:gd name="connsiteX12" fmla="*/ 143024 w 2546253"/>
            <a:gd name="connsiteY12" fmla="*/ 858129 h 858129"/>
            <a:gd name="connsiteX13" fmla="*/ 0 w 2546253"/>
            <a:gd name="connsiteY13" fmla="*/ 715105 h 858129"/>
            <a:gd name="connsiteX14" fmla="*/ 0 w 2546253"/>
            <a:gd name="connsiteY14" fmla="*/ 143024 h 858129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</a:cxnLst>
          <a:rect l="l" t="t" r="r" b="b"/>
          <a:pathLst>
            <a:path w="2546253" h="858129" fill="none" extrusionOk="0">
              <a:moveTo>
                <a:pt x="0" y="143024"/>
              </a:moveTo>
              <a:cubicBezTo>
                <a:pt x="-14395" y="50765"/>
                <a:pt x="64814" y="-4060"/>
                <a:pt x="143024" y="0"/>
              </a:cubicBezTo>
              <a:cubicBezTo>
                <a:pt x="343685" y="-17978"/>
                <a:pt x="443418" y="-24656"/>
                <a:pt x="662871" y="0"/>
              </a:cubicBezTo>
              <a:cubicBezTo>
                <a:pt x="882324" y="24656"/>
                <a:pt x="983861" y="-22976"/>
                <a:pt x="1160116" y="0"/>
              </a:cubicBezTo>
              <a:cubicBezTo>
                <a:pt x="1336372" y="22976"/>
                <a:pt x="1586683" y="28960"/>
                <a:pt x="1747770" y="0"/>
              </a:cubicBezTo>
              <a:cubicBezTo>
                <a:pt x="1908857" y="-28960"/>
                <a:pt x="2234539" y="-22545"/>
                <a:pt x="2403229" y="0"/>
              </a:cubicBezTo>
              <a:cubicBezTo>
                <a:pt x="2468536" y="1751"/>
                <a:pt x="2548580" y="71566"/>
                <a:pt x="2546253" y="143024"/>
              </a:cubicBezTo>
              <a:cubicBezTo>
                <a:pt x="2551429" y="388493"/>
                <a:pt x="2562185" y="501417"/>
                <a:pt x="2546253" y="715105"/>
              </a:cubicBezTo>
              <a:cubicBezTo>
                <a:pt x="2543645" y="787947"/>
                <a:pt x="2493904" y="864590"/>
                <a:pt x="2403229" y="858129"/>
              </a:cubicBezTo>
              <a:cubicBezTo>
                <a:pt x="2235209" y="875754"/>
                <a:pt x="2071675" y="850268"/>
                <a:pt x="1792974" y="858129"/>
              </a:cubicBezTo>
              <a:cubicBezTo>
                <a:pt x="1514274" y="865990"/>
                <a:pt x="1438391" y="872702"/>
                <a:pt x="1227922" y="858129"/>
              </a:cubicBezTo>
              <a:cubicBezTo>
                <a:pt x="1017453" y="843556"/>
                <a:pt x="929791" y="848265"/>
                <a:pt x="730677" y="858129"/>
              </a:cubicBezTo>
              <a:cubicBezTo>
                <a:pt x="531564" y="867993"/>
                <a:pt x="378424" y="846528"/>
                <a:pt x="143024" y="858129"/>
              </a:cubicBezTo>
              <a:cubicBezTo>
                <a:pt x="66629" y="857511"/>
                <a:pt x="1196" y="792068"/>
                <a:pt x="0" y="715105"/>
              </a:cubicBezTo>
              <a:cubicBezTo>
                <a:pt x="-325" y="576019"/>
                <a:pt x="-18638" y="332004"/>
                <a:pt x="0" y="143024"/>
              </a:cubicBezTo>
              <a:close/>
            </a:path>
            <a:path w="2546253" h="858129" stroke="0" extrusionOk="0">
              <a:moveTo>
                <a:pt x="0" y="143024"/>
              </a:moveTo>
              <a:cubicBezTo>
                <a:pt x="3926" y="56233"/>
                <a:pt x="78462" y="5881"/>
                <a:pt x="143024" y="0"/>
              </a:cubicBezTo>
              <a:cubicBezTo>
                <a:pt x="350628" y="8395"/>
                <a:pt x="526206" y="-15523"/>
                <a:pt x="730677" y="0"/>
              </a:cubicBezTo>
              <a:cubicBezTo>
                <a:pt x="935148" y="15523"/>
                <a:pt x="1164195" y="22940"/>
                <a:pt x="1273127" y="0"/>
              </a:cubicBezTo>
              <a:cubicBezTo>
                <a:pt x="1382059" y="-22940"/>
                <a:pt x="1643075" y="-5722"/>
                <a:pt x="1838178" y="0"/>
              </a:cubicBezTo>
              <a:cubicBezTo>
                <a:pt x="2033281" y="5722"/>
                <a:pt x="2209312" y="15934"/>
                <a:pt x="2403229" y="0"/>
              </a:cubicBezTo>
              <a:cubicBezTo>
                <a:pt x="2481001" y="-1324"/>
                <a:pt x="2552947" y="66913"/>
                <a:pt x="2546253" y="143024"/>
              </a:cubicBezTo>
              <a:cubicBezTo>
                <a:pt x="2565577" y="287752"/>
                <a:pt x="2532883" y="581501"/>
                <a:pt x="2546253" y="715105"/>
              </a:cubicBezTo>
              <a:cubicBezTo>
                <a:pt x="2542895" y="774656"/>
                <a:pt x="2475869" y="871422"/>
                <a:pt x="2403229" y="858129"/>
              </a:cubicBezTo>
              <a:cubicBezTo>
                <a:pt x="2285602" y="834551"/>
                <a:pt x="2062832" y="860446"/>
                <a:pt x="1883382" y="858129"/>
              </a:cubicBezTo>
              <a:cubicBezTo>
                <a:pt x="1703932" y="855812"/>
                <a:pt x="1518715" y="851882"/>
                <a:pt x="1340933" y="858129"/>
              </a:cubicBezTo>
              <a:cubicBezTo>
                <a:pt x="1163151" y="864376"/>
                <a:pt x="875689" y="855896"/>
                <a:pt x="753279" y="858129"/>
              </a:cubicBezTo>
              <a:cubicBezTo>
                <a:pt x="630869" y="860362"/>
                <a:pt x="375779" y="831263"/>
                <a:pt x="143024" y="858129"/>
              </a:cubicBezTo>
              <a:cubicBezTo>
                <a:pt x="54785" y="856930"/>
                <a:pt x="-4325" y="801658"/>
                <a:pt x="0" y="715105"/>
              </a:cubicBezTo>
              <a:cubicBezTo>
                <a:pt x="-13033" y="559357"/>
                <a:pt x="5183" y="313570"/>
                <a:pt x="0" y="143024"/>
              </a:cubicBezTo>
              <a:close/>
            </a:path>
          </a:pathLst>
        </a:custGeom>
        <a:solidFill>
          <a:schemeClr val="bg1"/>
        </a:solidFill>
        <a:ln w="38100">
          <a:extLst>
            <a:ext uri="{C807C97D-BFC1-408E-A445-0C87EB9F89A2}">
              <ask:lineSketchStyleProps xmlns:ask="http://schemas.microsoft.com/office/drawing/2018/sketchyshapes" sd="3011606718">
                <ask:type>
                  <ask:lineSketchFreehand/>
                </ask:type>
              </ask:lineSketchStyleProps>
            </a:ext>
          </a:extLst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3200" dirty="0" err="1" smtClean="0">
            <a:solidFill>
              <a:schemeClr val="accent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6CC71A0-5368-4936-A136-595010143594}" vid="{4C00A962-111E-4C30-95B2-FBF781B659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Benutzerdefiniert</PresentationFormat>
  <Paragraphs>33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Rahmen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Malewski</dc:creator>
  <cp:lastModifiedBy>Markus Malewski</cp:lastModifiedBy>
  <cp:revision>11</cp:revision>
  <dcterms:created xsi:type="dcterms:W3CDTF">2024-12-19T17:56:49Z</dcterms:created>
  <dcterms:modified xsi:type="dcterms:W3CDTF">2025-04-17T20:41:16Z</dcterms:modified>
</cp:coreProperties>
</file>