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0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63" r:id="rId11"/>
  </p:sldIdLst>
  <p:sldSz cx="8915400" cy="11887200"/>
  <p:notesSz cx="6858000" cy="9144000"/>
  <p:custShowLst>
    <p:custShow name="Template" id="0">
      <p:sldLst>
        <p:sld r:id="rId3"/>
        <p:sld r:id="rId4"/>
        <p:sld r:id="rId5"/>
        <p:sld r:id="rId6"/>
        <p:sld r:id="rId7"/>
        <p:sld r:id="rId8"/>
        <p:sld r:id="rId9"/>
        <p:sld r:id="rId10"/>
        <p:sld r:id="rId11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48575D9-5A18-4106-8F22-CBA311706EA6}">
          <p14:sldIdLst>
            <p14:sldId id="270"/>
            <p14:sldId id="257"/>
            <p14:sldId id="258"/>
            <p14:sldId id="264"/>
            <p14:sldId id="265"/>
            <p14:sldId id="266"/>
            <p14:sldId id="267"/>
            <p14:sldId id="268"/>
            <p14:sldId id="269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44" userDrawn="1">
          <p15:clr>
            <a:srgbClr val="A4A3A4"/>
          </p15:clr>
        </p15:guide>
        <p15:guide id="2" pos="2808" userDrawn="1">
          <p15:clr>
            <a:srgbClr val="A4A3A4"/>
          </p15:clr>
        </p15:guide>
        <p15:guide id="3" orient="horz" pos="7055" userDrawn="1">
          <p15:clr>
            <a:srgbClr val="A4A3A4"/>
          </p15:clr>
        </p15:guide>
        <p15:guide id="4" orient="horz" pos="387" userDrawn="1">
          <p15:clr>
            <a:srgbClr val="A4A3A4"/>
          </p15:clr>
        </p15:guide>
        <p15:guide id="5" orient="horz" pos="818" userDrawn="1">
          <p15:clr>
            <a:srgbClr val="A4A3A4"/>
          </p15:clr>
        </p15:guide>
        <p15:guide id="7" pos="381" userDrawn="1">
          <p15:clr>
            <a:srgbClr val="A4A3A4"/>
          </p15:clr>
        </p15:guide>
        <p15:guide id="8" orient="horz" pos="1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060"/>
    <a:srgbClr val="5D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820" autoAdjust="0"/>
  </p:normalViewPr>
  <p:slideViewPr>
    <p:cSldViewPr snapToGrid="0" showGuides="1">
      <p:cViewPr varScale="1">
        <p:scale>
          <a:sx n="58" d="100"/>
          <a:sy n="58" d="100"/>
        </p:scale>
        <p:origin x="3030" y="324"/>
      </p:cViewPr>
      <p:guideLst>
        <p:guide orient="horz" pos="3744"/>
        <p:guide pos="2808"/>
        <p:guide orient="horz" pos="7055"/>
        <p:guide orient="horz" pos="387"/>
        <p:guide orient="horz" pos="818"/>
        <p:guide pos="381"/>
        <p:guide orient="horz" pos="1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66" d="100"/>
          <a:sy n="66" d="100"/>
        </p:scale>
        <p:origin x="4212" y="8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BC0DB-17DF-4B45-8D6F-52030A80C440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7021E-61AA-4ACF-A038-A071955A7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30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24A9C78C-B176-C6D8-ABF7-C649CF80B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915400" cy="118872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E33E76-0E01-3A57-BA72-1C167EA84C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838" y="-642937"/>
            <a:ext cx="7689850" cy="528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37218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pos="381" userDrawn="1">
          <p15:clr>
            <a:srgbClr val="FBAE40"/>
          </p15:clr>
        </p15:guide>
        <p15:guide id="4" pos="5235" userDrawn="1">
          <p15:clr>
            <a:srgbClr val="FBAE40"/>
          </p15:clr>
        </p15:guide>
        <p15:guide id="5" orient="horz" pos="387" userDrawn="1">
          <p15:clr>
            <a:srgbClr val="FBAE40"/>
          </p15:clr>
        </p15:guide>
        <p15:guide id="6" orient="horz" pos="710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F7AA6-EC3F-F21B-B97E-3954C71984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713" y="-610393"/>
            <a:ext cx="7689850" cy="53419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71963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808" userDrawn="1">
          <p15:clr>
            <a:srgbClr val="FBAE40"/>
          </p15:clr>
        </p15:guide>
        <p15:guide id="3" orient="horz" pos="387" userDrawn="1">
          <p15:clr>
            <a:srgbClr val="FBAE40"/>
          </p15:clr>
        </p15:guide>
        <p15:guide id="4" orient="horz" pos="7101" userDrawn="1">
          <p15:clr>
            <a:srgbClr val="FBAE40"/>
          </p15:clr>
        </p15:guide>
        <p15:guide id="5" pos="381" userDrawn="1">
          <p15:clr>
            <a:srgbClr val="FBAE40"/>
          </p15:clr>
        </p15:guide>
        <p15:guide id="6" pos="52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69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44" userDrawn="1">
          <p15:clr>
            <a:srgbClr val="F26B43"/>
          </p15:clr>
        </p15:guide>
        <p15:guide id="2" pos="28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ihandform: Form 44">
            <a:extLst>
              <a:ext uri="{FF2B5EF4-FFF2-40B4-BE49-F238E27FC236}">
                <a16:creationId xmlns:a16="http://schemas.microsoft.com/office/drawing/2014/main" id="{F899E6AD-74BB-D133-E46D-F409A9790C41}"/>
              </a:ext>
            </a:extLst>
          </p:cNvPr>
          <p:cNvSpPr/>
          <p:nvPr/>
        </p:nvSpPr>
        <p:spPr>
          <a:xfrm>
            <a:off x="4668986" y="7184572"/>
            <a:ext cx="977071" cy="2670629"/>
          </a:xfrm>
          <a:custGeom>
            <a:avLst/>
            <a:gdLst>
              <a:gd name="connsiteX0" fmla="*/ 1541315 w 1541315"/>
              <a:gd name="connsiteY0" fmla="*/ 2743200 h 2743200"/>
              <a:gd name="connsiteX1" fmla="*/ 1515915 w 1541315"/>
              <a:gd name="connsiteY1" fmla="*/ 2425700 h 2743200"/>
              <a:gd name="connsiteX2" fmla="*/ 1503215 w 1541315"/>
              <a:gd name="connsiteY2" fmla="*/ 2349500 h 2743200"/>
              <a:gd name="connsiteX3" fmla="*/ 1490515 w 1541315"/>
              <a:gd name="connsiteY3" fmla="*/ 2260600 h 2743200"/>
              <a:gd name="connsiteX4" fmla="*/ 1477815 w 1541315"/>
              <a:gd name="connsiteY4" fmla="*/ 2006600 h 2743200"/>
              <a:gd name="connsiteX5" fmla="*/ 1465115 w 1541315"/>
              <a:gd name="connsiteY5" fmla="*/ 1943100 h 2743200"/>
              <a:gd name="connsiteX6" fmla="*/ 1452415 w 1541315"/>
              <a:gd name="connsiteY6" fmla="*/ 1651000 h 2743200"/>
              <a:gd name="connsiteX7" fmla="*/ 1439715 w 1541315"/>
              <a:gd name="connsiteY7" fmla="*/ 1320800 h 2743200"/>
              <a:gd name="connsiteX8" fmla="*/ 1427015 w 1541315"/>
              <a:gd name="connsiteY8" fmla="*/ 1193800 h 2743200"/>
              <a:gd name="connsiteX9" fmla="*/ 1414315 w 1541315"/>
              <a:gd name="connsiteY9" fmla="*/ 952500 h 2743200"/>
              <a:gd name="connsiteX10" fmla="*/ 1401615 w 1541315"/>
              <a:gd name="connsiteY10" fmla="*/ 889000 h 2743200"/>
              <a:gd name="connsiteX11" fmla="*/ 1350815 w 1541315"/>
              <a:gd name="connsiteY11" fmla="*/ 762000 h 2743200"/>
              <a:gd name="connsiteX12" fmla="*/ 1312715 w 1541315"/>
              <a:gd name="connsiteY12" fmla="*/ 685800 h 2743200"/>
              <a:gd name="connsiteX13" fmla="*/ 1173015 w 1541315"/>
              <a:gd name="connsiteY13" fmla="*/ 520700 h 2743200"/>
              <a:gd name="connsiteX14" fmla="*/ 1134915 w 1541315"/>
              <a:gd name="connsiteY14" fmla="*/ 495300 h 2743200"/>
              <a:gd name="connsiteX15" fmla="*/ 1033315 w 1541315"/>
              <a:gd name="connsiteY15" fmla="*/ 393700 h 2743200"/>
              <a:gd name="connsiteX16" fmla="*/ 931715 w 1541315"/>
              <a:gd name="connsiteY16" fmla="*/ 355600 h 2743200"/>
              <a:gd name="connsiteX17" fmla="*/ 779315 w 1541315"/>
              <a:gd name="connsiteY17" fmla="*/ 317500 h 2743200"/>
              <a:gd name="connsiteX18" fmla="*/ 525315 w 1541315"/>
              <a:gd name="connsiteY18" fmla="*/ 330200 h 2743200"/>
              <a:gd name="connsiteX19" fmla="*/ 474515 w 1541315"/>
              <a:gd name="connsiteY19" fmla="*/ 342900 h 2743200"/>
              <a:gd name="connsiteX20" fmla="*/ 55415 w 1541315"/>
              <a:gd name="connsiteY20" fmla="*/ 330200 h 2743200"/>
              <a:gd name="connsiteX21" fmla="*/ 30015 w 1541315"/>
              <a:gd name="connsiteY21" fmla="*/ 292100 h 2743200"/>
              <a:gd name="connsiteX22" fmla="*/ 17315 w 1541315"/>
              <a:gd name="connsiteY22" fmla="*/ 254000 h 2743200"/>
              <a:gd name="connsiteX23" fmla="*/ 4615 w 1541315"/>
              <a:gd name="connsiteY23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41315" h="2743200">
                <a:moveTo>
                  <a:pt x="1541315" y="2743200"/>
                </a:moveTo>
                <a:cubicBezTo>
                  <a:pt x="1533919" y="2632265"/>
                  <a:pt x="1529510" y="2534457"/>
                  <a:pt x="1515915" y="2425700"/>
                </a:cubicBezTo>
                <a:cubicBezTo>
                  <a:pt x="1512721" y="2400148"/>
                  <a:pt x="1507131" y="2374951"/>
                  <a:pt x="1503215" y="2349500"/>
                </a:cubicBezTo>
                <a:cubicBezTo>
                  <a:pt x="1498663" y="2319914"/>
                  <a:pt x="1494748" y="2290233"/>
                  <a:pt x="1490515" y="2260600"/>
                </a:cubicBezTo>
                <a:cubicBezTo>
                  <a:pt x="1486282" y="2175933"/>
                  <a:pt x="1484575" y="2091102"/>
                  <a:pt x="1477815" y="2006600"/>
                </a:cubicBezTo>
                <a:cubicBezTo>
                  <a:pt x="1476094" y="1985083"/>
                  <a:pt x="1466653" y="1964631"/>
                  <a:pt x="1465115" y="1943100"/>
                </a:cubicBezTo>
                <a:cubicBezTo>
                  <a:pt x="1458171" y="1845889"/>
                  <a:pt x="1456390" y="1748378"/>
                  <a:pt x="1452415" y="1651000"/>
                </a:cubicBezTo>
                <a:cubicBezTo>
                  <a:pt x="1447923" y="1540944"/>
                  <a:pt x="1445825" y="1430778"/>
                  <a:pt x="1439715" y="1320800"/>
                </a:cubicBezTo>
                <a:cubicBezTo>
                  <a:pt x="1437355" y="1278321"/>
                  <a:pt x="1429942" y="1236244"/>
                  <a:pt x="1427015" y="1193800"/>
                </a:cubicBezTo>
                <a:cubicBezTo>
                  <a:pt x="1421473" y="1113446"/>
                  <a:pt x="1421004" y="1032766"/>
                  <a:pt x="1414315" y="952500"/>
                </a:cubicBezTo>
                <a:cubicBezTo>
                  <a:pt x="1412522" y="930989"/>
                  <a:pt x="1406850" y="909941"/>
                  <a:pt x="1401615" y="889000"/>
                </a:cubicBezTo>
                <a:cubicBezTo>
                  <a:pt x="1392845" y="853921"/>
                  <a:pt x="1360170" y="782268"/>
                  <a:pt x="1350815" y="762000"/>
                </a:cubicBezTo>
                <a:cubicBezTo>
                  <a:pt x="1338915" y="736216"/>
                  <a:pt x="1328803" y="709201"/>
                  <a:pt x="1312715" y="685800"/>
                </a:cubicBezTo>
                <a:cubicBezTo>
                  <a:pt x="1298942" y="665767"/>
                  <a:pt x="1216636" y="557051"/>
                  <a:pt x="1173015" y="520700"/>
                </a:cubicBezTo>
                <a:cubicBezTo>
                  <a:pt x="1161289" y="510929"/>
                  <a:pt x="1145708" y="506093"/>
                  <a:pt x="1134915" y="495300"/>
                </a:cubicBezTo>
                <a:cubicBezTo>
                  <a:pt x="1051184" y="411569"/>
                  <a:pt x="1150952" y="472125"/>
                  <a:pt x="1033315" y="393700"/>
                </a:cubicBezTo>
                <a:cubicBezTo>
                  <a:pt x="995606" y="368561"/>
                  <a:pt x="974419" y="365455"/>
                  <a:pt x="931715" y="355600"/>
                </a:cubicBezTo>
                <a:cubicBezTo>
                  <a:pt x="793733" y="323758"/>
                  <a:pt x="858082" y="343756"/>
                  <a:pt x="779315" y="317500"/>
                </a:cubicBezTo>
                <a:cubicBezTo>
                  <a:pt x="694648" y="321733"/>
                  <a:pt x="609795" y="323160"/>
                  <a:pt x="525315" y="330200"/>
                </a:cubicBezTo>
                <a:cubicBezTo>
                  <a:pt x="507921" y="331650"/>
                  <a:pt x="491969" y="342900"/>
                  <a:pt x="474515" y="342900"/>
                </a:cubicBezTo>
                <a:cubicBezTo>
                  <a:pt x="334751" y="342900"/>
                  <a:pt x="195115" y="334433"/>
                  <a:pt x="55415" y="330200"/>
                </a:cubicBezTo>
                <a:cubicBezTo>
                  <a:pt x="46948" y="317500"/>
                  <a:pt x="36841" y="305752"/>
                  <a:pt x="30015" y="292100"/>
                </a:cubicBezTo>
                <a:cubicBezTo>
                  <a:pt x="24028" y="280126"/>
                  <a:pt x="20993" y="266872"/>
                  <a:pt x="17315" y="254000"/>
                </a:cubicBezTo>
                <a:cubicBezTo>
                  <a:pt x="-11813" y="152053"/>
                  <a:pt x="4615" y="164138"/>
                  <a:pt x="4615" y="0"/>
                </a:cubicBezTo>
              </a:path>
            </a:pathLst>
          </a:custGeom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EE0D7A45-49DE-4B35-26DC-71D24C0818A6}"/>
              </a:ext>
            </a:extLst>
          </p:cNvPr>
          <p:cNvSpPr/>
          <p:nvPr/>
        </p:nvSpPr>
        <p:spPr>
          <a:xfrm>
            <a:off x="3225377" y="7184572"/>
            <a:ext cx="1448276" cy="571500"/>
          </a:xfrm>
          <a:custGeom>
            <a:avLst/>
            <a:gdLst>
              <a:gd name="connsiteX0" fmla="*/ 1435523 w 1448276"/>
              <a:gd name="connsiteY0" fmla="*/ 0 h 571500"/>
              <a:gd name="connsiteX1" fmla="*/ 1435523 w 1448276"/>
              <a:gd name="connsiteY1" fmla="*/ 241300 h 571500"/>
              <a:gd name="connsiteX2" fmla="*/ 1384723 w 1448276"/>
              <a:gd name="connsiteY2" fmla="*/ 254000 h 571500"/>
              <a:gd name="connsiteX3" fmla="*/ 1346623 w 1448276"/>
              <a:gd name="connsiteY3" fmla="*/ 292100 h 571500"/>
              <a:gd name="connsiteX4" fmla="*/ 1245023 w 1448276"/>
              <a:gd name="connsiteY4" fmla="*/ 317500 h 571500"/>
              <a:gd name="connsiteX5" fmla="*/ 254423 w 1448276"/>
              <a:gd name="connsiteY5" fmla="*/ 317500 h 571500"/>
              <a:gd name="connsiteX6" fmla="*/ 127423 w 1448276"/>
              <a:gd name="connsiteY6" fmla="*/ 330200 h 571500"/>
              <a:gd name="connsiteX7" fmla="*/ 76623 w 1448276"/>
              <a:gd name="connsiteY7" fmla="*/ 355600 h 571500"/>
              <a:gd name="connsiteX8" fmla="*/ 51223 w 1448276"/>
              <a:gd name="connsiteY8" fmla="*/ 393700 h 571500"/>
              <a:gd name="connsiteX9" fmla="*/ 13123 w 1448276"/>
              <a:gd name="connsiteY9" fmla="*/ 495300 h 571500"/>
              <a:gd name="connsiteX10" fmla="*/ 423 w 1448276"/>
              <a:gd name="connsiteY10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8276" h="571500">
                <a:moveTo>
                  <a:pt x="1435523" y="0"/>
                </a:moveTo>
                <a:cubicBezTo>
                  <a:pt x="1437247" y="20688"/>
                  <a:pt x="1463337" y="196797"/>
                  <a:pt x="1435523" y="241300"/>
                </a:cubicBezTo>
                <a:cubicBezTo>
                  <a:pt x="1426272" y="256101"/>
                  <a:pt x="1401656" y="249767"/>
                  <a:pt x="1384723" y="254000"/>
                </a:cubicBezTo>
                <a:cubicBezTo>
                  <a:pt x="1372023" y="266700"/>
                  <a:pt x="1361567" y="282137"/>
                  <a:pt x="1346623" y="292100"/>
                </a:cubicBezTo>
                <a:cubicBezTo>
                  <a:pt x="1329886" y="303258"/>
                  <a:pt x="1254183" y="315668"/>
                  <a:pt x="1245023" y="317500"/>
                </a:cubicBezTo>
                <a:cubicBezTo>
                  <a:pt x="733038" y="305013"/>
                  <a:pt x="748642" y="296469"/>
                  <a:pt x="254423" y="317500"/>
                </a:cubicBezTo>
                <a:cubicBezTo>
                  <a:pt x="211917" y="319309"/>
                  <a:pt x="169756" y="325967"/>
                  <a:pt x="127423" y="330200"/>
                </a:cubicBezTo>
                <a:cubicBezTo>
                  <a:pt x="110490" y="338667"/>
                  <a:pt x="91167" y="343480"/>
                  <a:pt x="76623" y="355600"/>
                </a:cubicBezTo>
                <a:cubicBezTo>
                  <a:pt x="64897" y="365371"/>
                  <a:pt x="58796" y="380448"/>
                  <a:pt x="51223" y="393700"/>
                </a:cubicBezTo>
                <a:cubicBezTo>
                  <a:pt x="17402" y="452887"/>
                  <a:pt x="30982" y="432795"/>
                  <a:pt x="13123" y="495300"/>
                </a:cubicBezTo>
                <a:cubicBezTo>
                  <a:pt x="-3593" y="553806"/>
                  <a:pt x="423" y="512084"/>
                  <a:pt x="423" y="571500"/>
                </a:cubicBezTo>
              </a:path>
            </a:pathLst>
          </a:custGeom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7" name="Freihandform: Form 46">
            <a:extLst>
              <a:ext uri="{FF2B5EF4-FFF2-40B4-BE49-F238E27FC236}">
                <a16:creationId xmlns:a16="http://schemas.microsoft.com/office/drawing/2014/main" id="{D9509C94-2296-8A95-B1EE-DC00C3AA973D}"/>
              </a:ext>
            </a:extLst>
          </p:cNvPr>
          <p:cNvSpPr/>
          <p:nvPr/>
        </p:nvSpPr>
        <p:spPr>
          <a:xfrm>
            <a:off x="3111500" y="7723416"/>
            <a:ext cx="50800" cy="419100"/>
          </a:xfrm>
          <a:custGeom>
            <a:avLst/>
            <a:gdLst>
              <a:gd name="connsiteX0" fmla="*/ 50800 w 50800"/>
              <a:gd name="connsiteY0" fmla="*/ 0 h 419100"/>
              <a:gd name="connsiteX1" fmla="*/ 25400 w 50800"/>
              <a:gd name="connsiteY1" fmla="*/ 63500 h 419100"/>
              <a:gd name="connsiteX2" fmla="*/ 0 w 50800"/>
              <a:gd name="connsiteY2" fmla="*/ 165100 h 419100"/>
              <a:gd name="connsiteX3" fmla="*/ 12700 w 50800"/>
              <a:gd name="connsiteY3" fmla="*/ 330200 h 419100"/>
              <a:gd name="connsiteX4" fmla="*/ 25400 w 50800"/>
              <a:gd name="connsiteY4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00" h="419100">
                <a:moveTo>
                  <a:pt x="50800" y="0"/>
                </a:moveTo>
                <a:cubicBezTo>
                  <a:pt x="42333" y="21167"/>
                  <a:pt x="32104" y="41711"/>
                  <a:pt x="25400" y="63500"/>
                </a:cubicBezTo>
                <a:cubicBezTo>
                  <a:pt x="15134" y="96865"/>
                  <a:pt x="0" y="165100"/>
                  <a:pt x="0" y="165100"/>
                </a:cubicBezTo>
                <a:cubicBezTo>
                  <a:pt x="4233" y="220133"/>
                  <a:pt x="5854" y="275430"/>
                  <a:pt x="12700" y="330200"/>
                </a:cubicBezTo>
                <a:cubicBezTo>
                  <a:pt x="30755" y="474638"/>
                  <a:pt x="25400" y="240725"/>
                  <a:pt x="25400" y="419100"/>
                </a:cubicBezTo>
              </a:path>
            </a:pathLst>
          </a:custGeom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Freihandform: Form 47">
            <a:extLst>
              <a:ext uri="{FF2B5EF4-FFF2-40B4-BE49-F238E27FC236}">
                <a16:creationId xmlns:a16="http://schemas.microsoft.com/office/drawing/2014/main" id="{FF4E1459-16B0-B173-E5E1-D067169075F5}"/>
              </a:ext>
            </a:extLst>
          </p:cNvPr>
          <p:cNvSpPr/>
          <p:nvPr/>
        </p:nvSpPr>
        <p:spPr>
          <a:xfrm>
            <a:off x="3073400" y="8777516"/>
            <a:ext cx="88900" cy="1358900"/>
          </a:xfrm>
          <a:custGeom>
            <a:avLst/>
            <a:gdLst>
              <a:gd name="connsiteX0" fmla="*/ 50800 w 88900"/>
              <a:gd name="connsiteY0" fmla="*/ 1358900 h 1358900"/>
              <a:gd name="connsiteX1" fmla="*/ 38100 w 88900"/>
              <a:gd name="connsiteY1" fmla="*/ 1295400 h 1358900"/>
              <a:gd name="connsiteX2" fmla="*/ 25400 w 88900"/>
              <a:gd name="connsiteY2" fmla="*/ 1257300 h 1358900"/>
              <a:gd name="connsiteX3" fmla="*/ 12700 w 88900"/>
              <a:gd name="connsiteY3" fmla="*/ 1193800 h 1358900"/>
              <a:gd name="connsiteX4" fmla="*/ 0 w 88900"/>
              <a:gd name="connsiteY4" fmla="*/ 1143000 h 1358900"/>
              <a:gd name="connsiteX5" fmla="*/ 25400 w 88900"/>
              <a:gd name="connsiteY5" fmla="*/ 876300 h 1358900"/>
              <a:gd name="connsiteX6" fmla="*/ 38100 w 88900"/>
              <a:gd name="connsiteY6" fmla="*/ 838200 h 1358900"/>
              <a:gd name="connsiteX7" fmla="*/ 63500 w 88900"/>
              <a:gd name="connsiteY7" fmla="*/ 800100 h 1358900"/>
              <a:gd name="connsiteX8" fmla="*/ 50800 w 88900"/>
              <a:gd name="connsiteY8" fmla="*/ 673100 h 1358900"/>
              <a:gd name="connsiteX9" fmla="*/ 25400 w 88900"/>
              <a:gd name="connsiteY9" fmla="*/ 622300 h 1358900"/>
              <a:gd name="connsiteX10" fmla="*/ 50800 w 88900"/>
              <a:gd name="connsiteY10" fmla="*/ 368300 h 1358900"/>
              <a:gd name="connsiteX11" fmla="*/ 88900 w 88900"/>
              <a:gd name="connsiteY11" fmla="*/ 63500 h 1358900"/>
              <a:gd name="connsiteX12" fmla="*/ 76200 w 88900"/>
              <a:gd name="connsiteY12" fmla="*/ 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900" h="1358900">
                <a:moveTo>
                  <a:pt x="50800" y="1358900"/>
                </a:moveTo>
                <a:cubicBezTo>
                  <a:pt x="46567" y="1337733"/>
                  <a:pt x="43335" y="1316341"/>
                  <a:pt x="38100" y="1295400"/>
                </a:cubicBezTo>
                <a:cubicBezTo>
                  <a:pt x="34853" y="1282413"/>
                  <a:pt x="28647" y="1270287"/>
                  <a:pt x="25400" y="1257300"/>
                </a:cubicBezTo>
                <a:cubicBezTo>
                  <a:pt x="20165" y="1236359"/>
                  <a:pt x="17383" y="1214872"/>
                  <a:pt x="12700" y="1193800"/>
                </a:cubicBezTo>
                <a:cubicBezTo>
                  <a:pt x="8914" y="1176761"/>
                  <a:pt x="4233" y="1159933"/>
                  <a:pt x="0" y="1143000"/>
                </a:cubicBezTo>
                <a:cubicBezTo>
                  <a:pt x="6235" y="1049475"/>
                  <a:pt x="5546" y="965641"/>
                  <a:pt x="25400" y="876300"/>
                </a:cubicBezTo>
                <a:cubicBezTo>
                  <a:pt x="28304" y="863232"/>
                  <a:pt x="32113" y="850174"/>
                  <a:pt x="38100" y="838200"/>
                </a:cubicBezTo>
                <a:cubicBezTo>
                  <a:pt x="44926" y="824548"/>
                  <a:pt x="55033" y="812800"/>
                  <a:pt x="63500" y="800100"/>
                </a:cubicBezTo>
                <a:cubicBezTo>
                  <a:pt x="59267" y="757767"/>
                  <a:pt x="59714" y="714700"/>
                  <a:pt x="50800" y="673100"/>
                </a:cubicBezTo>
                <a:cubicBezTo>
                  <a:pt x="46833" y="654588"/>
                  <a:pt x="26301" y="641211"/>
                  <a:pt x="25400" y="622300"/>
                </a:cubicBezTo>
                <a:cubicBezTo>
                  <a:pt x="17533" y="457095"/>
                  <a:pt x="19268" y="462896"/>
                  <a:pt x="50800" y="368300"/>
                </a:cubicBezTo>
                <a:cubicBezTo>
                  <a:pt x="77937" y="96932"/>
                  <a:pt x="55563" y="196848"/>
                  <a:pt x="88900" y="63500"/>
                </a:cubicBezTo>
                <a:lnTo>
                  <a:pt x="76200" y="0"/>
                </a:lnTo>
              </a:path>
            </a:pathLst>
          </a:custGeom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F4AE089B-3CFB-F30B-A710-DFD189AFB305}"/>
              </a:ext>
            </a:extLst>
          </p:cNvPr>
          <p:cNvSpPr/>
          <p:nvPr/>
        </p:nvSpPr>
        <p:spPr>
          <a:xfrm>
            <a:off x="875937" y="825306"/>
            <a:ext cx="7200000" cy="2844000"/>
          </a:xfrm>
          <a:custGeom>
            <a:avLst/>
            <a:gdLst>
              <a:gd name="connsiteX0" fmla="*/ 0 w 7200000"/>
              <a:gd name="connsiteY0" fmla="*/ 178518 h 2844000"/>
              <a:gd name="connsiteX1" fmla="*/ 178518 w 7200000"/>
              <a:gd name="connsiteY1" fmla="*/ 0 h 2844000"/>
              <a:gd name="connsiteX2" fmla="*/ 862814 w 7200000"/>
              <a:gd name="connsiteY2" fmla="*/ 0 h 2844000"/>
              <a:gd name="connsiteX3" fmla="*/ 1547111 w 7200000"/>
              <a:gd name="connsiteY3" fmla="*/ 0 h 2844000"/>
              <a:gd name="connsiteX4" fmla="*/ 2026118 w 7200000"/>
              <a:gd name="connsiteY4" fmla="*/ 0 h 2844000"/>
              <a:gd name="connsiteX5" fmla="*/ 2710415 w 7200000"/>
              <a:gd name="connsiteY5" fmla="*/ 0 h 2844000"/>
              <a:gd name="connsiteX6" fmla="*/ 3326281 w 7200000"/>
              <a:gd name="connsiteY6" fmla="*/ 0 h 2844000"/>
              <a:gd name="connsiteX7" fmla="*/ 4147437 w 7200000"/>
              <a:gd name="connsiteY7" fmla="*/ 0 h 2844000"/>
              <a:gd name="connsiteX8" fmla="*/ 4626445 w 7200000"/>
              <a:gd name="connsiteY8" fmla="*/ 0 h 2844000"/>
              <a:gd name="connsiteX9" fmla="*/ 5379171 w 7200000"/>
              <a:gd name="connsiteY9" fmla="*/ 0 h 2844000"/>
              <a:gd name="connsiteX10" fmla="*/ 5995037 w 7200000"/>
              <a:gd name="connsiteY10" fmla="*/ 0 h 2844000"/>
              <a:gd name="connsiteX11" fmla="*/ 7021482 w 7200000"/>
              <a:gd name="connsiteY11" fmla="*/ 0 h 2844000"/>
              <a:gd name="connsiteX12" fmla="*/ 7200000 w 7200000"/>
              <a:gd name="connsiteY12" fmla="*/ 178518 h 2844000"/>
              <a:gd name="connsiteX13" fmla="*/ 7200000 w 7200000"/>
              <a:gd name="connsiteY13" fmla="*/ 775389 h 2844000"/>
              <a:gd name="connsiteX14" fmla="*/ 7200000 w 7200000"/>
              <a:gd name="connsiteY14" fmla="*/ 1322521 h 2844000"/>
              <a:gd name="connsiteX15" fmla="*/ 7200000 w 7200000"/>
              <a:gd name="connsiteY15" fmla="*/ 1994002 h 2844000"/>
              <a:gd name="connsiteX16" fmla="*/ 7200000 w 7200000"/>
              <a:gd name="connsiteY16" fmla="*/ 2665482 h 2844000"/>
              <a:gd name="connsiteX17" fmla="*/ 7021482 w 7200000"/>
              <a:gd name="connsiteY17" fmla="*/ 2844000 h 2844000"/>
              <a:gd name="connsiteX18" fmla="*/ 6542475 w 7200000"/>
              <a:gd name="connsiteY18" fmla="*/ 2844000 h 2844000"/>
              <a:gd name="connsiteX19" fmla="*/ 6063467 w 7200000"/>
              <a:gd name="connsiteY19" fmla="*/ 2844000 h 2844000"/>
              <a:gd name="connsiteX20" fmla="*/ 5584460 w 7200000"/>
              <a:gd name="connsiteY20" fmla="*/ 2844000 h 2844000"/>
              <a:gd name="connsiteX21" fmla="*/ 4831734 w 7200000"/>
              <a:gd name="connsiteY21" fmla="*/ 2844000 h 2844000"/>
              <a:gd name="connsiteX22" fmla="*/ 4284296 w 7200000"/>
              <a:gd name="connsiteY22" fmla="*/ 2844000 h 2844000"/>
              <a:gd name="connsiteX23" fmla="*/ 3463141 w 7200000"/>
              <a:gd name="connsiteY23" fmla="*/ 2844000 h 2844000"/>
              <a:gd name="connsiteX24" fmla="*/ 2915704 w 7200000"/>
              <a:gd name="connsiteY24" fmla="*/ 2844000 h 2844000"/>
              <a:gd name="connsiteX25" fmla="*/ 2162978 w 7200000"/>
              <a:gd name="connsiteY25" fmla="*/ 2844000 h 2844000"/>
              <a:gd name="connsiteX26" fmla="*/ 1341822 w 7200000"/>
              <a:gd name="connsiteY26" fmla="*/ 2844000 h 2844000"/>
              <a:gd name="connsiteX27" fmla="*/ 178518 w 7200000"/>
              <a:gd name="connsiteY27" fmla="*/ 2844000 h 2844000"/>
              <a:gd name="connsiteX28" fmla="*/ 0 w 7200000"/>
              <a:gd name="connsiteY28" fmla="*/ 2665482 h 2844000"/>
              <a:gd name="connsiteX29" fmla="*/ 0 w 7200000"/>
              <a:gd name="connsiteY29" fmla="*/ 2018871 h 2844000"/>
              <a:gd name="connsiteX30" fmla="*/ 0 w 7200000"/>
              <a:gd name="connsiteY30" fmla="*/ 1397130 h 2844000"/>
              <a:gd name="connsiteX31" fmla="*/ 0 w 7200000"/>
              <a:gd name="connsiteY31" fmla="*/ 849998 h 2844000"/>
              <a:gd name="connsiteX32" fmla="*/ 0 w 7200000"/>
              <a:gd name="connsiteY32" fmla="*/ 178518 h 28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200000" h="2844000" fill="none" extrusionOk="0">
                <a:moveTo>
                  <a:pt x="0" y="178518"/>
                </a:moveTo>
                <a:cubicBezTo>
                  <a:pt x="-15465" y="64690"/>
                  <a:pt x="55827" y="-1650"/>
                  <a:pt x="178518" y="0"/>
                </a:cubicBezTo>
                <a:cubicBezTo>
                  <a:pt x="438071" y="13683"/>
                  <a:pt x="680624" y="-19601"/>
                  <a:pt x="862814" y="0"/>
                </a:cubicBezTo>
                <a:cubicBezTo>
                  <a:pt x="1045004" y="19601"/>
                  <a:pt x="1370018" y="-12154"/>
                  <a:pt x="1547111" y="0"/>
                </a:cubicBezTo>
                <a:cubicBezTo>
                  <a:pt x="1724204" y="12154"/>
                  <a:pt x="1824552" y="10469"/>
                  <a:pt x="2026118" y="0"/>
                </a:cubicBezTo>
                <a:cubicBezTo>
                  <a:pt x="2227684" y="-10469"/>
                  <a:pt x="2471375" y="15633"/>
                  <a:pt x="2710415" y="0"/>
                </a:cubicBezTo>
                <a:cubicBezTo>
                  <a:pt x="2949455" y="-15633"/>
                  <a:pt x="3195445" y="10376"/>
                  <a:pt x="3326281" y="0"/>
                </a:cubicBezTo>
                <a:cubicBezTo>
                  <a:pt x="3457117" y="-10376"/>
                  <a:pt x="3941217" y="15623"/>
                  <a:pt x="4147437" y="0"/>
                </a:cubicBezTo>
                <a:cubicBezTo>
                  <a:pt x="4353657" y="-15623"/>
                  <a:pt x="4396111" y="-20398"/>
                  <a:pt x="4626445" y="0"/>
                </a:cubicBezTo>
                <a:cubicBezTo>
                  <a:pt x="4856779" y="20398"/>
                  <a:pt x="5142758" y="-33834"/>
                  <a:pt x="5379171" y="0"/>
                </a:cubicBezTo>
                <a:cubicBezTo>
                  <a:pt x="5615584" y="33834"/>
                  <a:pt x="5798151" y="-12240"/>
                  <a:pt x="5995037" y="0"/>
                </a:cubicBezTo>
                <a:cubicBezTo>
                  <a:pt x="6191923" y="12240"/>
                  <a:pt x="6620389" y="4346"/>
                  <a:pt x="7021482" y="0"/>
                </a:cubicBezTo>
                <a:cubicBezTo>
                  <a:pt x="7119507" y="-2586"/>
                  <a:pt x="7220618" y="89511"/>
                  <a:pt x="7200000" y="178518"/>
                </a:cubicBezTo>
                <a:cubicBezTo>
                  <a:pt x="7197161" y="439138"/>
                  <a:pt x="7205480" y="649610"/>
                  <a:pt x="7200000" y="775389"/>
                </a:cubicBezTo>
                <a:cubicBezTo>
                  <a:pt x="7194520" y="901168"/>
                  <a:pt x="7207489" y="1171863"/>
                  <a:pt x="7200000" y="1322521"/>
                </a:cubicBezTo>
                <a:cubicBezTo>
                  <a:pt x="7192511" y="1473179"/>
                  <a:pt x="7214156" y="1778418"/>
                  <a:pt x="7200000" y="1994002"/>
                </a:cubicBezTo>
                <a:cubicBezTo>
                  <a:pt x="7185844" y="2209586"/>
                  <a:pt x="7225437" y="2514204"/>
                  <a:pt x="7200000" y="2665482"/>
                </a:cubicBezTo>
                <a:cubicBezTo>
                  <a:pt x="7222792" y="2758181"/>
                  <a:pt x="7122329" y="2848515"/>
                  <a:pt x="7021482" y="2844000"/>
                </a:cubicBezTo>
                <a:cubicBezTo>
                  <a:pt x="6894972" y="2857632"/>
                  <a:pt x="6723253" y="2831680"/>
                  <a:pt x="6542475" y="2844000"/>
                </a:cubicBezTo>
                <a:cubicBezTo>
                  <a:pt x="6361697" y="2856320"/>
                  <a:pt x="6232219" y="2857771"/>
                  <a:pt x="6063467" y="2844000"/>
                </a:cubicBezTo>
                <a:cubicBezTo>
                  <a:pt x="5894715" y="2830229"/>
                  <a:pt x="5816273" y="2865461"/>
                  <a:pt x="5584460" y="2844000"/>
                </a:cubicBezTo>
                <a:cubicBezTo>
                  <a:pt x="5352647" y="2822539"/>
                  <a:pt x="5052467" y="2850646"/>
                  <a:pt x="4831734" y="2844000"/>
                </a:cubicBezTo>
                <a:cubicBezTo>
                  <a:pt x="4611001" y="2837354"/>
                  <a:pt x="4533252" y="2856568"/>
                  <a:pt x="4284296" y="2844000"/>
                </a:cubicBezTo>
                <a:cubicBezTo>
                  <a:pt x="4035340" y="2831432"/>
                  <a:pt x="3791572" y="2816100"/>
                  <a:pt x="3463141" y="2844000"/>
                </a:cubicBezTo>
                <a:cubicBezTo>
                  <a:pt x="3134711" y="2871900"/>
                  <a:pt x="3052723" y="2848649"/>
                  <a:pt x="2915704" y="2844000"/>
                </a:cubicBezTo>
                <a:cubicBezTo>
                  <a:pt x="2778685" y="2839351"/>
                  <a:pt x="2467778" y="2863256"/>
                  <a:pt x="2162978" y="2844000"/>
                </a:cubicBezTo>
                <a:cubicBezTo>
                  <a:pt x="1858178" y="2824744"/>
                  <a:pt x="1714056" y="2878567"/>
                  <a:pt x="1341822" y="2844000"/>
                </a:cubicBezTo>
                <a:cubicBezTo>
                  <a:pt x="969588" y="2809433"/>
                  <a:pt x="714261" y="2805213"/>
                  <a:pt x="178518" y="2844000"/>
                </a:cubicBezTo>
                <a:cubicBezTo>
                  <a:pt x="73424" y="2847673"/>
                  <a:pt x="13219" y="2759581"/>
                  <a:pt x="0" y="2665482"/>
                </a:cubicBezTo>
                <a:cubicBezTo>
                  <a:pt x="11654" y="2351944"/>
                  <a:pt x="27593" y="2331235"/>
                  <a:pt x="0" y="2018871"/>
                </a:cubicBezTo>
                <a:cubicBezTo>
                  <a:pt x="-27593" y="1706507"/>
                  <a:pt x="-19555" y="1587947"/>
                  <a:pt x="0" y="1397130"/>
                </a:cubicBezTo>
                <a:cubicBezTo>
                  <a:pt x="19555" y="1206313"/>
                  <a:pt x="-22514" y="1011154"/>
                  <a:pt x="0" y="849998"/>
                </a:cubicBezTo>
                <a:cubicBezTo>
                  <a:pt x="22514" y="688842"/>
                  <a:pt x="21553" y="462902"/>
                  <a:pt x="0" y="178518"/>
                </a:cubicBezTo>
                <a:close/>
              </a:path>
              <a:path w="7200000" h="2844000" stroke="0" extrusionOk="0">
                <a:moveTo>
                  <a:pt x="0" y="178518"/>
                </a:moveTo>
                <a:cubicBezTo>
                  <a:pt x="4912" y="70164"/>
                  <a:pt x="86152" y="2538"/>
                  <a:pt x="178518" y="0"/>
                </a:cubicBezTo>
                <a:cubicBezTo>
                  <a:pt x="453506" y="8290"/>
                  <a:pt x="700236" y="-36266"/>
                  <a:pt x="931244" y="0"/>
                </a:cubicBezTo>
                <a:cubicBezTo>
                  <a:pt x="1162252" y="36266"/>
                  <a:pt x="1317924" y="5097"/>
                  <a:pt x="1547111" y="0"/>
                </a:cubicBezTo>
                <a:cubicBezTo>
                  <a:pt x="1776298" y="-5097"/>
                  <a:pt x="2034599" y="22389"/>
                  <a:pt x="2231407" y="0"/>
                </a:cubicBezTo>
                <a:cubicBezTo>
                  <a:pt x="2428215" y="-22389"/>
                  <a:pt x="2720504" y="-23340"/>
                  <a:pt x="2915704" y="0"/>
                </a:cubicBezTo>
                <a:cubicBezTo>
                  <a:pt x="3110904" y="23340"/>
                  <a:pt x="3303055" y="2327"/>
                  <a:pt x="3531570" y="0"/>
                </a:cubicBezTo>
                <a:cubicBezTo>
                  <a:pt x="3760085" y="-2327"/>
                  <a:pt x="4002354" y="-1539"/>
                  <a:pt x="4147437" y="0"/>
                </a:cubicBezTo>
                <a:cubicBezTo>
                  <a:pt x="4292520" y="1539"/>
                  <a:pt x="4517817" y="-16370"/>
                  <a:pt x="4831734" y="0"/>
                </a:cubicBezTo>
                <a:cubicBezTo>
                  <a:pt x="5145651" y="16370"/>
                  <a:pt x="5257412" y="-9222"/>
                  <a:pt x="5447600" y="0"/>
                </a:cubicBezTo>
                <a:cubicBezTo>
                  <a:pt x="5637788" y="9222"/>
                  <a:pt x="5959650" y="-327"/>
                  <a:pt x="6131897" y="0"/>
                </a:cubicBezTo>
                <a:cubicBezTo>
                  <a:pt x="6304144" y="327"/>
                  <a:pt x="6633325" y="4048"/>
                  <a:pt x="7021482" y="0"/>
                </a:cubicBezTo>
                <a:cubicBezTo>
                  <a:pt x="7106830" y="15555"/>
                  <a:pt x="7197363" y="75018"/>
                  <a:pt x="7200000" y="178518"/>
                </a:cubicBezTo>
                <a:cubicBezTo>
                  <a:pt x="7230480" y="492407"/>
                  <a:pt x="7182695" y="581318"/>
                  <a:pt x="7200000" y="825129"/>
                </a:cubicBezTo>
                <a:cubicBezTo>
                  <a:pt x="7217305" y="1068940"/>
                  <a:pt x="7220734" y="1257658"/>
                  <a:pt x="7200000" y="1372261"/>
                </a:cubicBezTo>
                <a:cubicBezTo>
                  <a:pt x="7179266" y="1486864"/>
                  <a:pt x="7222294" y="1904541"/>
                  <a:pt x="7200000" y="2043741"/>
                </a:cubicBezTo>
                <a:cubicBezTo>
                  <a:pt x="7177706" y="2182941"/>
                  <a:pt x="7183283" y="2462520"/>
                  <a:pt x="7200000" y="2665482"/>
                </a:cubicBezTo>
                <a:cubicBezTo>
                  <a:pt x="7189631" y="2754517"/>
                  <a:pt x="7123866" y="2824258"/>
                  <a:pt x="7021482" y="2844000"/>
                </a:cubicBezTo>
                <a:cubicBezTo>
                  <a:pt x="6799017" y="2870543"/>
                  <a:pt x="6585954" y="2853146"/>
                  <a:pt x="6474045" y="2844000"/>
                </a:cubicBezTo>
                <a:cubicBezTo>
                  <a:pt x="6362136" y="2834854"/>
                  <a:pt x="6224520" y="2832905"/>
                  <a:pt x="5995037" y="2844000"/>
                </a:cubicBezTo>
                <a:cubicBezTo>
                  <a:pt x="5765554" y="2855095"/>
                  <a:pt x="5550207" y="2821366"/>
                  <a:pt x="5242311" y="2844000"/>
                </a:cubicBezTo>
                <a:cubicBezTo>
                  <a:pt x="4934415" y="2866634"/>
                  <a:pt x="4727111" y="2856452"/>
                  <a:pt x="4489585" y="2844000"/>
                </a:cubicBezTo>
                <a:cubicBezTo>
                  <a:pt x="4252059" y="2831548"/>
                  <a:pt x="4232957" y="2851586"/>
                  <a:pt x="4010578" y="2844000"/>
                </a:cubicBezTo>
                <a:cubicBezTo>
                  <a:pt x="3788199" y="2836414"/>
                  <a:pt x="3634385" y="2832733"/>
                  <a:pt x="3463141" y="2844000"/>
                </a:cubicBezTo>
                <a:cubicBezTo>
                  <a:pt x="3291897" y="2855267"/>
                  <a:pt x="3109876" y="2835100"/>
                  <a:pt x="2915704" y="2844000"/>
                </a:cubicBezTo>
                <a:cubicBezTo>
                  <a:pt x="2721532" y="2852900"/>
                  <a:pt x="2604136" y="2834584"/>
                  <a:pt x="2299837" y="2844000"/>
                </a:cubicBezTo>
                <a:cubicBezTo>
                  <a:pt x="1995538" y="2853416"/>
                  <a:pt x="1817741" y="2865782"/>
                  <a:pt x="1615540" y="2844000"/>
                </a:cubicBezTo>
                <a:cubicBezTo>
                  <a:pt x="1413339" y="2822218"/>
                  <a:pt x="1219477" y="2811488"/>
                  <a:pt x="862814" y="2844000"/>
                </a:cubicBezTo>
                <a:cubicBezTo>
                  <a:pt x="506151" y="2876512"/>
                  <a:pt x="422397" y="2860421"/>
                  <a:pt x="178518" y="2844000"/>
                </a:cubicBezTo>
                <a:cubicBezTo>
                  <a:pt x="70864" y="2851716"/>
                  <a:pt x="-8192" y="2776240"/>
                  <a:pt x="0" y="2665482"/>
                </a:cubicBezTo>
                <a:cubicBezTo>
                  <a:pt x="14141" y="2528480"/>
                  <a:pt x="-15112" y="2361687"/>
                  <a:pt x="0" y="2093480"/>
                </a:cubicBezTo>
                <a:cubicBezTo>
                  <a:pt x="15112" y="1825273"/>
                  <a:pt x="25175" y="1672644"/>
                  <a:pt x="0" y="1422000"/>
                </a:cubicBezTo>
                <a:cubicBezTo>
                  <a:pt x="-25175" y="1171356"/>
                  <a:pt x="993" y="959914"/>
                  <a:pt x="0" y="825129"/>
                </a:cubicBezTo>
                <a:cubicBezTo>
                  <a:pt x="-993" y="690344"/>
                  <a:pt x="-4489" y="336375"/>
                  <a:pt x="0" y="178518"/>
                </a:cubicBezTo>
                <a:close/>
              </a:path>
            </a:pathLst>
          </a:custGeom>
          <a:solidFill>
            <a:schemeClr val="bg1"/>
          </a:solidFill>
          <a:ln w="38100"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>
                      <a:gd name="adj" fmla="val 627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E8F17950-0EC4-F111-2DC1-D331603ED914}"/>
              </a:ext>
            </a:extLst>
          </p:cNvPr>
          <p:cNvGrpSpPr/>
          <p:nvPr/>
        </p:nvGrpSpPr>
        <p:grpSpPr>
          <a:xfrm>
            <a:off x="1331562" y="1059308"/>
            <a:ext cx="2076391" cy="2322026"/>
            <a:chOff x="2717060" y="1948338"/>
            <a:chExt cx="1172805" cy="1311547"/>
          </a:xfrm>
        </p:grpSpPr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451241FF-5286-0430-35B0-86B1BE292EAF}"/>
                </a:ext>
              </a:extLst>
            </p:cNvPr>
            <p:cNvSpPr/>
            <p:nvPr/>
          </p:nvSpPr>
          <p:spPr>
            <a:xfrm>
              <a:off x="2717060" y="2816913"/>
              <a:ext cx="765057" cy="434287"/>
            </a:xfrm>
            <a:custGeom>
              <a:avLst/>
              <a:gdLst>
                <a:gd name="connsiteX0" fmla="*/ 765057 w 765057"/>
                <a:gd name="connsiteY0" fmla="*/ 434287 h 434287"/>
                <a:gd name="connsiteX1" fmla="*/ 765057 w 765057"/>
                <a:gd name="connsiteY1" fmla="*/ 289524 h 434287"/>
                <a:gd name="connsiteX2" fmla="*/ 546469 w 765057"/>
                <a:gd name="connsiteY2" fmla="*/ 0 h 434287"/>
                <a:gd name="connsiteX3" fmla="*/ 218587 w 765057"/>
                <a:gd name="connsiteY3" fmla="*/ 0 h 434287"/>
                <a:gd name="connsiteX4" fmla="*/ 0 w 765057"/>
                <a:gd name="connsiteY4" fmla="*/ 289524 h 434287"/>
                <a:gd name="connsiteX5" fmla="*/ 0 w 765057"/>
                <a:gd name="connsiteY5" fmla="*/ 434287 h 43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5057" h="434287" fill="none" extrusionOk="0">
                  <a:moveTo>
                    <a:pt x="765057" y="434287"/>
                  </a:moveTo>
                  <a:cubicBezTo>
                    <a:pt x="748350" y="366440"/>
                    <a:pt x="769392" y="325448"/>
                    <a:pt x="765057" y="289524"/>
                  </a:cubicBezTo>
                  <a:cubicBezTo>
                    <a:pt x="730872" y="127778"/>
                    <a:pt x="663419" y="27662"/>
                    <a:pt x="546469" y="0"/>
                  </a:cubicBezTo>
                  <a:cubicBezTo>
                    <a:pt x="479400" y="29819"/>
                    <a:pt x="310691" y="-29902"/>
                    <a:pt x="218587" y="0"/>
                  </a:cubicBezTo>
                  <a:cubicBezTo>
                    <a:pt x="111788" y="7409"/>
                    <a:pt x="-6343" y="100843"/>
                    <a:pt x="0" y="289524"/>
                  </a:cubicBezTo>
                  <a:cubicBezTo>
                    <a:pt x="2857" y="324944"/>
                    <a:pt x="-8661" y="370160"/>
                    <a:pt x="0" y="434287"/>
                  </a:cubicBezTo>
                </a:path>
                <a:path w="765057" h="434287" stroke="0" extrusionOk="0">
                  <a:moveTo>
                    <a:pt x="765057" y="434287"/>
                  </a:moveTo>
                  <a:cubicBezTo>
                    <a:pt x="748722" y="378127"/>
                    <a:pt x="777724" y="320861"/>
                    <a:pt x="765057" y="289524"/>
                  </a:cubicBezTo>
                  <a:cubicBezTo>
                    <a:pt x="777295" y="98457"/>
                    <a:pt x="688040" y="-1451"/>
                    <a:pt x="546469" y="0"/>
                  </a:cubicBezTo>
                  <a:cubicBezTo>
                    <a:pt x="397883" y="6519"/>
                    <a:pt x="323642" y="-23488"/>
                    <a:pt x="218587" y="0"/>
                  </a:cubicBezTo>
                  <a:cubicBezTo>
                    <a:pt x="82042" y="31337"/>
                    <a:pt x="-484" y="118540"/>
                    <a:pt x="0" y="289524"/>
                  </a:cubicBezTo>
                  <a:cubicBezTo>
                    <a:pt x="509" y="324422"/>
                    <a:pt x="-5315" y="378003"/>
                    <a:pt x="0" y="434287"/>
                  </a:cubicBezTo>
                </a:path>
              </a:pathLst>
            </a:custGeom>
            <a:solidFill>
              <a:schemeClr val="accent2"/>
            </a:solidFill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613684764">
                    <a:custGeom>
                      <a:avLst/>
                      <a:gdLst>
                        <a:gd name="connsiteX0" fmla="*/ 133350 w 133350"/>
                        <a:gd name="connsiteY0" fmla="*/ 57150 h 57150"/>
                        <a:gd name="connsiteX1" fmla="*/ 133350 w 133350"/>
                        <a:gd name="connsiteY1" fmla="*/ 38100 h 57150"/>
                        <a:gd name="connsiteX2" fmla="*/ 95250 w 133350"/>
                        <a:gd name="connsiteY2" fmla="*/ 0 h 57150"/>
                        <a:gd name="connsiteX3" fmla="*/ 38100 w 133350"/>
                        <a:gd name="connsiteY3" fmla="*/ 0 h 57150"/>
                        <a:gd name="connsiteX4" fmla="*/ 0 w 133350"/>
                        <a:gd name="connsiteY4" fmla="*/ 38100 h 57150"/>
                        <a:gd name="connsiteX5" fmla="*/ 0 w 133350"/>
                        <a:gd name="connsiteY5" fmla="*/ 57150 h 571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3350" h="57150">
                          <a:moveTo>
                            <a:pt x="133350" y="57150"/>
                          </a:moveTo>
                          <a:lnTo>
                            <a:pt x="133350" y="38100"/>
                          </a:lnTo>
                          <a:cubicBezTo>
                            <a:pt x="133350" y="17058"/>
                            <a:pt x="116292" y="0"/>
                            <a:pt x="95250" y="0"/>
                          </a:cubicBezTo>
                          <a:lnTo>
                            <a:pt x="38100" y="0"/>
                          </a:lnTo>
                          <a:cubicBezTo>
                            <a:pt x="17058" y="0"/>
                            <a:pt x="0" y="17058"/>
                            <a:pt x="0" y="38100"/>
                          </a:cubicBezTo>
                          <a:lnTo>
                            <a:pt x="0" y="5715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9E0EC316-1E31-A937-7936-9D830DF1CA37}"/>
                </a:ext>
              </a:extLst>
            </p:cNvPr>
            <p:cNvSpPr/>
            <p:nvPr/>
          </p:nvSpPr>
          <p:spPr>
            <a:xfrm>
              <a:off x="2881001" y="1948338"/>
              <a:ext cx="437176" cy="579050"/>
            </a:xfrm>
            <a:custGeom>
              <a:avLst/>
              <a:gdLst>
                <a:gd name="connsiteX0" fmla="*/ 437176 w 437176"/>
                <a:gd name="connsiteY0" fmla="*/ 289525 h 579050"/>
                <a:gd name="connsiteX1" fmla="*/ 218588 w 437176"/>
                <a:gd name="connsiteY1" fmla="*/ 579050 h 579050"/>
                <a:gd name="connsiteX2" fmla="*/ 0 w 437176"/>
                <a:gd name="connsiteY2" fmla="*/ 289525 h 579050"/>
                <a:gd name="connsiteX3" fmla="*/ 218588 w 437176"/>
                <a:gd name="connsiteY3" fmla="*/ 0 h 579050"/>
                <a:gd name="connsiteX4" fmla="*/ 437176 w 437176"/>
                <a:gd name="connsiteY4" fmla="*/ 289525 h 57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76" h="579050" fill="none" extrusionOk="0">
                  <a:moveTo>
                    <a:pt x="437176" y="289525"/>
                  </a:moveTo>
                  <a:cubicBezTo>
                    <a:pt x="419354" y="475959"/>
                    <a:pt x="326627" y="563791"/>
                    <a:pt x="218588" y="579050"/>
                  </a:cubicBezTo>
                  <a:cubicBezTo>
                    <a:pt x="98410" y="574339"/>
                    <a:pt x="2961" y="459348"/>
                    <a:pt x="0" y="289525"/>
                  </a:cubicBezTo>
                  <a:cubicBezTo>
                    <a:pt x="-13245" y="118191"/>
                    <a:pt x="112295" y="-17945"/>
                    <a:pt x="218588" y="0"/>
                  </a:cubicBezTo>
                  <a:cubicBezTo>
                    <a:pt x="317944" y="-35982"/>
                    <a:pt x="440283" y="103794"/>
                    <a:pt x="437176" y="289525"/>
                  </a:cubicBezTo>
                  <a:close/>
                </a:path>
                <a:path w="437176" h="579050" stroke="0" extrusionOk="0">
                  <a:moveTo>
                    <a:pt x="437176" y="289525"/>
                  </a:moveTo>
                  <a:cubicBezTo>
                    <a:pt x="434577" y="449365"/>
                    <a:pt x="355373" y="604301"/>
                    <a:pt x="218588" y="579050"/>
                  </a:cubicBezTo>
                  <a:cubicBezTo>
                    <a:pt x="85528" y="550958"/>
                    <a:pt x="16130" y="442728"/>
                    <a:pt x="0" y="289525"/>
                  </a:cubicBezTo>
                  <a:cubicBezTo>
                    <a:pt x="-20256" y="138143"/>
                    <a:pt x="113119" y="-11812"/>
                    <a:pt x="218588" y="0"/>
                  </a:cubicBezTo>
                  <a:cubicBezTo>
                    <a:pt x="329274" y="-6875"/>
                    <a:pt x="427090" y="138699"/>
                    <a:pt x="437176" y="289525"/>
                  </a:cubicBezTo>
                  <a:close/>
                </a:path>
              </a:pathLst>
            </a:custGeom>
            <a:solidFill>
              <a:schemeClr val="accent2"/>
            </a:solidFill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782500044">
                    <a:custGeom>
                      <a:avLst/>
                      <a:gdLst>
                        <a:gd name="connsiteX0" fmla="*/ 76200 w 76200"/>
                        <a:gd name="connsiteY0" fmla="*/ 38100 h 76200"/>
                        <a:gd name="connsiteX1" fmla="*/ 38100 w 76200"/>
                        <a:gd name="connsiteY1" fmla="*/ 76200 h 76200"/>
                        <a:gd name="connsiteX2" fmla="*/ 0 w 76200"/>
                        <a:gd name="connsiteY2" fmla="*/ 38100 h 76200"/>
                        <a:gd name="connsiteX3" fmla="*/ 38100 w 76200"/>
                        <a:gd name="connsiteY3" fmla="*/ 0 h 76200"/>
                        <a:gd name="connsiteX4" fmla="*/ 76200 w 76200"/>
                        <a:gd name="connsiteY4" fmla="*/ 38100 h 76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6200" h="76200">
                          <a:moveTo>
                            <a:pt x="76200" y="38100"/>
                          </a:moveTo>
                          <a:cubicBezTo>
                            <a:pt x="76200" y="59142"/>
                            <a:pt x="59142" y="76200"/>
                            <a:pt x="38100" y="76200"/>
                          </a:cubicBezTo>
                          <a:cubicBezTo>
                            <a:pt x="17058" y="76200"/>
                            <a:pt x="0" y="59142"/>
                            <a:pt x="0" y="38100"/>
                          </a:cubicBezTo>
                          <a:cubicBezTo>
                            <a:pt x="0" y="17058"/>
                            <a:pt x="17058" y="0"/>
                            <a:pt x="38100" y="0"/>
                          </a:cubicBezTo>
                          <a:cubicBezTo>
                            <a:pt x="59142" y="0"/>
                            <a:pt x="76200" y="17058"/>
                            <a:pt x="76200" y="3810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4337019E-306A-0BAC-51EA-8A2705A69349}"/>
                </a:ext>
              </a:extLst>
            </p:cNvPr>
            <p:cNvSpPr/>
            <p:nvPr/>
          </p:nvSpPr>
          <p:spPr>
            <a:xfrm>
              <a:off x="3725924" y="2835013"/>
              <a:ext cx="163941" cy="424872"/>
            </a:xfrm>
            <a:custGeom>
              <a:avLst/>
              <a:gdLst>
                <a:gd name="connsiteX0" fmla="*/ 163941 w 163941"/>
                <a:gd name="connsiteY0" fmla="*/ 424879 h 424872"/>
                <a:gd name="connsiteX1" fmla="*/ 163941 w 163941"/>
                <a:gd name="connsiteY1" fmla="*/ 280117 h 424872"/>
                <a:gd name="connsiteX2" fmla="*/ 0 w 163941"/>
                <a:gd name="connsiteY2" fmla="*/ 0 h 42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941" h="424872" fill="none" extrusionOk="0">
                  <a:moveTo>
                    <a:pt x="163941" y="424879"/>
                  </a:moveTo>
                  <a:cubicBezTo>
                    <a:pt x="148871" y="379752"/>
                    <a:pt x="168442" y="352489"/>
                    <a:pt x="163941" y="280117"/>
                  </a:cubicBezTo>
                  <a:cubicBezTo>
                    <a:pt x="161894" y="144222"/>
                    <a:pt x="108252" y="18663"/>
                    <a:pt x="0" y="0"/>
                  </a:cubicBezTo>
                </a:path>
                <a:path w="163941" h="424872" stroke="0" extrusionOk="0">
                  <a:moveTo>
                    <a:pt x="163941" y="424879"/>
                  </a:moveTo>
                  <a:cubicBezTo>
                    <a:pt x="153320" y="369771"/>
                    <a:pt x="177118" y="310580"/>
                    <a:pt x="163941" y="280117"/>
                  </a:cubicBezTo>
                  <a:cubicBezTo>
                    <a:pt x="166889" y="148378"/>
                    <a:pt x="109065" y="22697"/>
                    <a:pt x="0" y="0"/>
                  </a:cubicBezTo>
                </a:path>
              </a:pathLst>
            </a:custGeom>
            <a:solidFill>
              <a:schemeClr val="accent4"/>
            </a:solidFill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93237293">
                    <a:custGeom>
                      <a:avLst/>
                      <a:gdLst>
                        <a:gd name="connsiteX0" fmla="*/ 28575 w 28575"/>
                        <a:gd name="connsiteY0" fmla="*/ 55912 h 55911"/>
                        <a:gd name="connsiteX1" fmla="*/ 28575 w 28575"/>
                        <a:gd name="connsiteY1" fmla="*/ 36862 h 55911"/>
                        <a:gd name="connsiteX2" fmla="*/ 0 w 28575"/>
                        <a:gd name="connsiteY2" fmla="*/ 0 h 559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8575" h="55911">
                          <a:moveTo>
                            <a:pt x="28575" y="55912"/>
                          </a:moveTo>
                          <a:lnTo>
                            <a:pt x="28575" y="36862"/>
                          </a:lnTo>
                          <a:cubicBezTo>
                            <a:pt x="28562" y="19499"/>
                            <a:pt x="16812" y="4341"/>
                            <a:pt x="0" y="0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0C050641-F59C-08F6-F28B-9FD47645DF89}"/>
                </a:ext>
              </a:extLst>
            </p:cNvPr>
            <p:cNvSpPr/>
            <p:nvPr/>
          </p:nvSpPr>
          <p:spPr>
            <a:xfrm>
              <a:off x="3561983" y="1966439"/>
              <a:ext cx="164417" cy="560949"/>
            </a:xfrm>
            <a:custGeom>
              <a:avLst/>
              <a:gdLst>
                <a:gd name="connsiteX0" fmla="*/ 0 w 164417"/>
                <a:gd name="connsiteY0" fmla="*/ 0 h 560949"/>
                <a:gd name="connsiteX1" fmla="*/ 157538 w 164417"/>
                <a:gd name="connsiteY1" fmla="*/ 352293 h 560949"/>
                <a:gd name="connsiteX2" fmla="*/ 0 w 164417"/>
                <a:gd name="connsiteY2" fmla="*/ 560956 h 56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17" h="560949" fill="none" extrusionOk="0">
                  <a:moveTo>
                    <a:pt x="0" y="0"/>
                  </a:moveTo>
                  <a:cubicBezTo>
                    <a:pt x="107564" y="39886"/>
                    <a:pt x="202551" y="211649"/>
                    <a:pt x="157538" y="352293"/>
                  </a:cubicBezTo>
                  <a:cubicBezTo>
                    <a:pt x="137526" y="476929"/>
                    <a:pt x="85727" y="556206"/>
                    <a:pt x="0" y="560956"/>
                  </a:cubicBezTo>
                </a:path>
                <a:path w="164417" h="560949" stroke="0" extrusionOk="0">
                  <a:moveTo>
                    <a:pt x="0" y="0"/>
                  </a:moveTo>
                  <a:cubicBezTo>
                    <a:pt x="100911" y="-4839"/>
                    <a:pt x="145518" y="199773"/>
                    <a:pt x="157538" y="352293"/>
                  </a:cubicBezTo>
                  <a:cubicBezTo>
                    <a:pt x="141483" y="459804"/>
                    <a:pt x="75594" y="517983"/>
                    <a:pt x="0" y="560956"/>
                  </a:cubicBezTo>
                </a:path>
              </a:pathLst>
            </a:custGeom>
            <a:solidFill>
              <a:schemeClr val="accent4"/>
            </a:solidFill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648890886">
                    <a:custGeom>
                      <a:avLst/>
                      <a:gdLst>
                        <a:gd name="connsiteX0" fmla="*/ 0 w 28658"/>
                        <a:gd name="connsiteY0" fmla="*/ 0 h 73818"/>
                        <a:gd name="connsiteX1" fmla="*/ 27459 w 28658"/>
                        <a:gd name="connsiteY1" fmla="*/ 46360 h 73818"/>
                        <a:gd name="connsiteX2" fmla="*/ 0 w 28658"/>
                        <a:gd name="connsiteY2" fmla="*/ 73819 h 73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8658" h="73818">
                          <a:moveTo>
                            <a:pt x="0" y="0"/>
                          </a:moveTo>
                          <a:cubicBezTo>
                            <a:pt x="20384" y="5219"/>
                            <a:pt x="32678" y="25975"/>
                            <a:pt x="27459" y="46360"/>
                          </a:cubicBezTo>
                          <a:cubicBezTo>
                            <a:pt x="24008" y="59840"/>
                            <a:pt x="13481" y="70367"/>
                            <a:pt x="0" y="73819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F85046F9-AD44-089E-2D3F-14565219862A}"/>
                </a:ext>
              </a:extLst>
            </p:cNvPr>
            <p:cNvSpPr/>
            <p:nvPr/>
          </p:nvSpPr>
          <p:spPr>
            <a:xfrm>
              <a:off x="3503111" y="2835013"/>
              <a:ext cx="163941" cy="424872"/>
            </a:xfrm>
            <a:custGeom>
              <a:avLst/>
              <a:gdLst>
                <a:gd name="connsiteX0" fmla="*/ 163941 w 163941"/>
                <a:gd name="connsiteY0" fmla="*/ 424879 h 424872"/>
                <a:gd name="connsiteX1" fmla="*/ 163941 w 163941"/>
                <a:gd name="connsiteY1" fmla="*/ 280117 h 424872"/>
                <a:gd name="connsiteX2" fmla="*/ 0 w 163941"/>
                <a:gd name="connsiteY2" fmla="*/ 0 h 42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941" h="424872" extrusionOk="0">
                  <a:moveTo>
                    <a:pt x="163941" y="424879"/>
                  </a:moveTo>
                  <a:cubicBezTo>
                    <a:pt x="153320" y="369771"/>
                    <a:pt x="177118" y="310580"/>
                    <a:pt x="163941" y="280117"/>
                  </a:cubicBezTo>
                  <a:cubicBezTo>
                    <a:pt x="166889" y="148378"/>
                    <a:pt x="109065" y="22697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93237293">
                    <a:custGeom>
                      <a:avLst/>
                      <a:gdLst>
                        <a:gd name="connsiteX0" fmla="*/ 28575 w 28575"/>
                        <a:gd name="connsiteY0" fmla="*/ 55912 h 55911"/>
                        <a:gd name="connsiteX1" fmla="*/ 28575 w 28575"/>
                        <a:gd name="connsiteY1" fmla="*/ 36862 h 55911"/>
                        <a:gd name="connsiteX2" fmla="*/ 0 w 28575"/>
                        <a:gd name="connsiteY2" fmla="*/ 0 h 559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8575" h="55911">
                          <a:moveTo>
                            <a:pt x="28575" y="55912"/>
                          </a:moveTo>
                          <a:lnTo>
                            <a:pt x="28575" y="36862"/>
                          </a:lnTo>
                          <a:cubicBezTo>
                            <a:pt x="28562" y="19499"/>
                            <a:pt x="16812" y="4341"/>
                            <a:pt x="0" y="0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E99A6E6D-9A37-166B-7D89-82B88A4948EE}"/>
                </a:ext>
              </a:extLst>
            </p:cNvPr>
            <p:cNvSpPr/>
            <p:nvPr/>
          </p:nvSpPr>
          <p:spPr>
            <a:xfrm>
              <a:off x="3339170" y="1966439"/>
              <a:ext cx="164417" cy="560949"/>
            </a:xfrm>
            <a:custGeom>
              <a:avLst/>
              <a:gdLst>
                <a:gd name="connsiteX0" fmla="*/ 0 w 164417"/>
                <a:gd name="connsiteY0" fmla="*/ 0 h 560949"/>
                <a:gd name="connsiteX1" fmla="*/ 157538 w 164417"/>
                <a:gd name="connsiteY1" fmla="*/ 352293 h 560949"/>
                <a:gd name="connsiteX2" fmla="*/ 0 w 164417"/>
                <a:gd name="connsiteY2" fmla="*/ 560956 h 56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17" h="560949" extrusionOk="0">
                  <a:moveTo>
                    <a:pt x="0" y="0"/>
                  </a:moveTo>
                  <a:cubicBezTo>
                    <a:pt x="100911" y="-4839"/>
                    <a:pt x="145518" y="199773"/>
                    <a:pt x="157538" y="352293"/>
                  </a:cubicBezTo>
                  <a:cubicBezTo>
                    <a:pt x="141483" y="459804"/>
                    <a:pt x="75594" y="517983"/>
                    <a:pt x="0" y="560956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648890886">
                    <a:custGeom>
                      <a:avLst/>
                      <a:gdLst>
                        <a:gd name="connsiteX0" fmla="*/ 0 w 28658"/>
                        <a:gd name="connsiteY0" fmla="*/ 0 h 73818"/>
                        <a:gd name="connsiteX1" fmla="*/ 27459 w 28658"/>
                        <a:gd name="connsiteY1" fmla="*/ 46360 h 73818"/>
                        <a:gd name="connsiteX2" fmla="*/ 0 w 28658"/>
                        <a:gd name="connsiteY2" fmla="*/ 73819 h 73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8658" h="73818">
                          <a:moveTo>
                            <a:pt x="0" y="0"/>
                          </a:moveTo>
                          <a:cubicBezTo>
                            <a:pt x="20384" y="5219"/>
                            <a:pt x="32678" y="25975"/>
                            <a:pt x="27459" y="46360"/>
                          </a:cubicBezTo>
                          <a:cubicBezTo>
                            <a:pt x="24008" y="59840"/>
                            <a:pt x="13481" y="70367"/>
                            <a:pt x="0" y="73819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CEE06F0E-2B41-A7FD-290A-3DD78BD49747}"/>
              </a:ext>
            </a:extLst>
          </p:cNvPr>
          <p:cNvSpPr txBox="1"/>
          <p:nvPr/>
        </p:nvSpPr>
        <p:spPr>
          <a:xfrm>
            <a:off x="3855363" y="867167"/>
            <a:ext cx="359047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7200" b="1" dirty="0"/>
              <a:t>Meeting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C67BCA6-8AFF-4A4F-5980-CBEDA8578D5D}"/>
              </a:ext>
            </a:extLst>
          </p:cNvPr>
          <p:cNvGrpSpPr/>
          <p:nvPr/>
        </p:nvGrpSpPr>
        <p:grpSpPr>
          <a:xfrm>
            <a:off x="4951632" y="3046712"/>
            <a:ext cx="432000" cy="432000"/>
            <a:chOff x="821199" y="1374632"/>
            <a:chExt cx="453683" cy="504092"/>
          </a:xfrm>
        </p:grpSpPr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52625177-6159-9309-4A0C-4F0B82FFCB8D}"/>
                </a:ext>
              </a:extLst>
            </p:cNvPr>
            <p:cNvSpPr/>
            <p:nvPr/>
          </p:nvSpPr>
          <p:spPr>
            <a:xfrm>
              <a:off x="947223" y="1374632"/>
              <a:ext cx="25204" cy="100818"/>
            </a:xfrm>
            <a:custGeom>
              <a:avLst/>
              <a:gdLst>
                <a:gd name="connsiteX0" fmla="*/ 0 w 25204"/>
                <a:gd name="connsiteY0" fmla="*/ 0 h 100818"/>
                <a:gd name="connsiteX1" fmla="*/ 0 w 25204"/>
                <a:gd name="connsiteY1" fmla="*/ 100819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04" h="100818" extrusionOk="0">
                  <a:moveTo>
                    <a:pt x="0" y="0"/>
                  </a:moveTo>
                  <a:cubicBezTo>
                    <a:pt x="10377" y="27302"/>
                    <a:pt x="-8971" y="68676"/>
                    <a:pt x="0" y="100819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920720291">
                    <a:custGeom>
                      <a:avLst/>
                      <a:gdLst>
                        <a:gd name="connsiteX0" fmla="*/ 0 w 25204"/>
                        <a:gd name="connsiteY0" fmla="*/ 0 h 100818"/>
                        <a:gd name="connsiteX1" fmla="*/ 0 w 25204"/>
                        <a:gd name="connsiteY1" fmla="*/ 100819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204" h="100818">
                          <a:moveTo>
                            <a:pt x="0" y="0"/>
                          </a:moveTo>
                          <a:lnTo>
                            <a:pt x="0" y="1008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B108808E-96CC-C47C-F661-B1A03B8FFEE9}"/>
                </a:ext>
              </a:extLst>
            </p:cNvPr>
            <p:cNvSpPr/>
            <p:nvPr/>
          </p:nvSpPr>
          <p:spPr>
            <a:xfrm>
              <a:off x="1148860" y="1374632"/>
              <a:ext cx="25204" cy="100818"/>
            </a:xfrm>
            <a:custGeom>
              <a:avLst/>
              <a:gdLst>
                <a:gd name="connsiteX0" fmla="*/ 0 w 25204"/>
                <a:gd name="connsiteY0" fmla="*/ 0 h 100818"/>
                <a:gd name="connsiteX1" fmla="*/ 0 w 25204"/>
                <a:gd name="connsiteY1" fmla="*/ 100819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04" h="100818" extrusionOk="0">
                  <a:moveTo>
                    <a:pt x="0" y="0"/>
                  </a:moveTo>
                  <a:cubicBezTo>
                    <a:pt x="10873" y="38319"/>
                    <a:pt x="-3228" y="80333"/>
                    <a:pt x="0" y="100819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780997846">
                    <a:custGeom>
                      <a:avLst/>
                      <a:gdLst>
                        <a:gd name="connsiteX0" fmla="*/ 0 w 25204"/>
                        <a:gd name="connsiteY0" fmla="*/ 0 h 100818"/>
                        <a:gd name="connsiteX1" fmla="*/ 0 w 25204"/>
                        <a:gd name="connsiteY1" fmla="*/ 100819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204" h="100818">
                          <a:moveTo>
                            <a:pt x="0" y="0"/>
                          </a:moveTo>
                          <a:lnTo>
                            <a:pt x="0" y="1008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0E86AEEA-E5B0-F094-6350-EAE6A9C5EBCB}"/>
                </a:ext>
              </a:extLst>
            </p:cNvPr>
            <p:cNvSpPr/>
            <p:nvPr/>
          </p:nvSpPr>
          <p:spPr>
            <a:xfrm>
              <a:off x="821199" y="1425041"/>
              <a:ext cx="453683" cy="453683"/>
            </a:xfrm>
            <a:custGeom>
              <a:avLst/>
              <a:gdLst>
                <a:gd name="connsiteX0" fmla="*/ 403274 w 453683"/>
                <a:gd name="connsiteY0" fmla="*/ 0 h 453683"/>
                <a:gd name="connsiteX1" fmla="*/ 453683 w 453683"/>
                <a:gd name="connsiteY1" fmla="*/ 0 h 453683"/>
                <a:gd name="connsiteX2" fmla="*/ 453683 w 453683"/>
                <a:gd name="connsiteY2" fmla="*/ 453683 h 453683"/>
                <a:gd name="connsiteX3" fmla="*/ 403274 w 453683"/>
                <a:gd name="connsiteY3" fmla="*/ 453683 h 453683"/>
                <a:gd name="connsiteX4" fmla="*/ 50409 w 453683"/>
                <a:gd name="connsiteY4" fmla="*/ 453683 h 453683"/>
                <a:gd name="connsiteX5" fmla="*/ 0 w 453683"/>
                <a:gd name="connsiteY5" fmla="*/ 453683 h 453683"/>
                <a:gd name="connsiteX6" fmla="*/ 0 w 453683"/>
                <a:gd name="connsiteY6" fmla="*/ 0 h 453683"/>
                <a:gd name="connsiteX7" fmla="*/ 50409 w 453683"/>
                <a:gd name="connsiteY7" fmla="*/ 0 h 453683"/>
                <a:gd name="connsiteX8" fmla="*/ 403274 w 453683"/>
                <a:gd name="connsiteY8" fmla="*/ 0 h 45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3683" h="453683" extrusionOk="0">
                  <a:moveTo>
                    <a:pt x="403274" y="0"/>
                  </a:moveTo>
                  <a:cubicBezTo>
                    <a:pt x="414760" y="-2627"/>
                    <a:pt x="437945" y="1044"/>
                    <a:pt x="453683" y="0"/>
                  </a:cubicBezTo>
                  <a:cubicBezTo>
                    <a:pt x="478256" y="123000"/>
                    <a:pt x="431164" y="286568"/>
                    <a:pt x="453683" y="453683"/>
                  </a:cubicBezTo>
                  <a:cubicBezTo>
                    <a:pt x="434274" y="454536"/>
                    <a:pt x="425496" y="451128"/>
                    <a:pt x="403274" y="453683"/>
                  </a:cubicBezTo>
                  <a:cubicBezTo>
                    <a:pt x="230029" y="472126"/>
                    <a:pt x="201392" y="419947"/>
                    <a:pt x="50409" y="453683"/>
                  </a:cubicBezTo>
                  <a:cubicBezTo>
                    <a:pt x="33475" y="455625"/>
                    <a:pt x="23452" y="451398"/>
                    <a:pt x="0" y="453683"/>
                  </a:cubicBezTo>
                  <a:cubicBezTo>
                    <a:pt x="-38619" y="356612"/>
                    <a:pt x="17806" y="114469"/>
                    <a:pt x="0" y="0"/>
                  </a:cubicBezTo>
                  <a:cubicBezTo>
                    <a:pt x="22242" y="-2607"/>
                    <a:pt x="34302" y="523"/>
                    <a:pt x="50409" y="0"/>
                  </a:cubicBezTo>
                  <a:cubicBezTo>
                    <a:pt x="196347" y="-40589"/>
                    <a:pt x="312289" y="21817"/>
                    <a:pt x="403274" y="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740805025">
                    <a:custGeom>
                      <a:avLst/>
                      <a:gdLst>
                        <a:gd name="connsiteX0" fmla="*/ 403274 w 453683"/>
                        <a:gd name="connsiteY0" fmla="*/ 0 h 453683"/>
                        <a:gd name="connsiteX1" fmla="*/ 453683 w 453683"/>
                        <a:gd name="connsiteY1" fmla="*/ 0 h 453683"/>
                        <a:gd name="connsiteX2" fmla="*/ 453683 w 453683"/>
                        <a:gd name="connsiteY2" fmla="*/ 453683 h 453683"/>
                        <a:gd name="connsiteX3" fmla="*/ 403274 w 453683"/>
                        <a:gd name="connsiteY3" fmla="*/ 453683 h 453683"/>
                        <a:gd name="connsiteX4" fmla="*/ 50409 w 453683"/>
                        <a:gd name="connsiteY4" fmla="*/ 453683 h 453683"/>
                        <a:gd name="connsiteX5" fmla="*/ 0 w 453683"/>
                        <a:gd name="connsiteY5" fmla="*/ 453683 h 453683"/>
                        <a:gd name="connsiteX6" fmla="*/ 0 w 453683"/>
                        <a:gd name="connsiteY6" fmla="*/ 0 h 453683"/>
                        <a:gd name="connsiteX7" fmla="*/ 50409 w 453683"/>
                        <a:gd name="connsiteY7" fmla="*/ 0 h 4536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3683" h="453683">
                          <a:moveTo>
                            <a:pt x="403274" y="0"/>
                          </a:moveTo>
                          <a:cubicBezTo>
                            <a:pt x="431114" y="0"/>
                            <a:pt x="453683" y="0"/>
                            <a:pt x="453683" y="0"/>
                          </a:cubicBezTo>
                          <a:lnTo>
                            <a:pt x="453683" y="453683"/>
                          </a:lnTo>
                          <a:cubicBezTo>
                            <a:pt x="453683" y="453683"/>
                            <a:pt x="431114" y="453683"/>
                            <a:pt x="403274" y="453683"/>
                          </a:cubicBezTo>
                          <a:lnTo>
                            <a:pt x="50409" y="453683"/>
                          </a:lnTo>
                          <a:cubicBezTo>
                            <a:pt x="22569" y="453683"/>
                            <a:pt x="0" y="453683"/>
                            <a:pt x="0" y="453683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22569" y="0"/>
                            <a:pt x="50409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543C2E58-7F10-C3AA-2EB4-30283F7046F2}"/>
                </a:ext>
              </a:extLst>
            </p:cNvPr>
            <p:cNvSpPr/>
            <p:nvPr/>
          </p:nvSpPr>
          <p:spPr>
            <a:xfrm>
              <a:off x="821199" y="1576269"/>
              <a:ext cx="453683" cy="25204"/>
            </a:xfrm>
            <a:custGeom>
              <a:avLst/>
              <a:gdLst>
                <a:gd name="connsiteX0" fmla="*/ 0 w 453683"/>
                <a:gd name="connsiteY0" fmla="*/ 0 h 25204"/>
                <a:gd name="connsiteX1" fmla="*/ 453683 w 453683"/>
                <a:gd name="connsiteY1" fmla="*/ 0 h 2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683" h="25204" extrusionOk="0">
                  <a:moveTo>
                    <a:pt x="0" y="0"/>
                  </a:moveTo>
                  <a:cubicBezTo>
                    <a:pt x="169417" y="-30601"/>
                    <a:pt x="299907" y="5307"/>
                    <a:pt x="45368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133489189">
                    <a:custGeom>
                      <a:avLst/>
                      <a:gdLst>
                        <a:gd name="connsiteX0" fmla="*/ 0 w 453683"/>
                        <a:gd name="connsiteY0" fmla="*/ 0 h 25204"/>
                        <a:gd name="connsiteX1" fmla="*/ 453683 w 453683"/>
                        <a:gd name="connsiteY1" fmla="*/ 0 h 252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3683" h="25204">
                          <a:moveTo>
                            <a:pt x="0" y="0"/>
                          </a:moveTo>
                          <a:lnTo>
                            <a:pt x="45368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6B0FF85E-0F94-C82C-6A08-85673B597F28}"/>
                </a:ext>
              </a:extLst>
            </p:cNvPr>
            <p:cNvSpPr/>
            <p:nvPr/>
          </p:nvSpPr>
          <p:spPr>
            <a:xfrm>
              <a:off x="972427" y="1677087"/>
              <a:ext cx="151227" cy="100818"/>
            </a:xfrm>
            <a:custGeom>
              <a:avLst/>
              <a:gdLst>
                <a:gd name="connsiteX0" fmla="*/ 0 w 151227"/>
                <a:gd name="connsiteY0" fmla="*/ 50409 h 100818"/>
                <a:gd name="connsiteX1" fmla="*/ 50409 w 151227"/>
                <a:gd name="connsiteY1" fmla="*/ 100819 h 100818"/>
                <a:gd name="connsiteX2" fmla="*/ 151228 w 151227"/>
                <a:gd name="connsiteY2" fmla="*/ 0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227" h="100818" extrusionOk="0">
                  <a:moveTo>
                    <a:pt x="0" y="50409"/>
                  </a:moveTo>
                  <a:cubicBezTo>
                    <a:pt x="16595" y="55617"/>
                    <a:pt x="32023" y="90386"/>
                    <a:pt x="50409" y="100819"/>
                  </a:cubicBezTo>
                  <a:cubicBezTo>
                    <a:pt x="77413" y="50848"/>
                    <a:pt x="114632" y="52673"/>
                    <a:pt x="151228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743456145">
                    <a:custGeom>
                      <a:avLst/>
                      <a:gdLst>
                        <a:gd name="connsiteX0" fmla="*/ 0 w 151227"/>
                        <a:gd name="connsiteY0" fmla="*/ 50409 h 100818"/>
                        <a:gd name="connsiteX1" fmla="*/ 50409 w 151227"/>
                        <a:gd name="connsiteY1" fmla="*/ 100819 h 100818"/>
                        <a:gd name="connsiteX2" fmla="*/ 151228 w 151227"/>
                        <a:gd name="connsiteY2" fmla="*/ 0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1227" h="100818">
                          <a:moveTo>
                            <a:pt x="0" y="50409"/>
                          </a:moveTo>
                          <a:lnTo>
                            <a:pt x="50409" y="100819"/>
                          </a:lnTo>
                          <a:lnTo>
                            <a:pt x="15122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9B5013B0-7905-5830-F17A-C86E2AE0D7F1}"/>
              </a:ext>
            </a:extLst>
          </p:cNvPr>
          <p:cNvGrpSpPr/>
          <p:nvPr/>
        </p:nvGrpSpPr>
        <p:grpSpPr>
          <a:xfrm>
            <a:off x="4099654" y="3056361"/>
            <a:ext cx="360000" cy="432000"/>
            <a:chOff x="6035896" y="909006"/>
            <a:chExt cx="466333" cy="518148"/>
          </a:xfrm>
        </p:grpSpPr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18AD8692-2988-51A8-D4A8-44BEF328EDC3}"/>
                </a:ext>
              </a:extLst>
            </p:cNvPr>
            <p:cNvSpPr/>
            <p:nvPr/>
          </p:nvSpPr>
          <p:spPr>
            <a:xfrm>
              <a:off x="6035896" y="1012636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9803" y="-11021"/>
                    <a:pt x="75388" y="7367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740156743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0D00DEF6-62A4-9563-4B95-ACC582B0362B}"/>
                </a:ext>
              </a:extLst>
            </p:cNvPr>
            <p:cNvSpPr/>
            <p:nvPr/>
          </p:nvSpPr>
          <p:spPr>
            <a:xfrm>
              <a:off x="6035896" y="1116266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22109" y="-4276"/>
                    <a:pt x="56713" y="2004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860713101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691FB003-2672-24F4-A43A-1FBCB5D2AC28}"/>
                </a:ext>
              </a:extLst>
            </p:cNvPr>
            <p:cNvSpPr/>
            <p:nvPr/>
          </p:nvSpPr>
          <p:spPr>
            <a:xfrm>
              <a:off x="6035896" y="1219895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9775" y="-723"/>
                    <a:pt x="59769" y="9986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642957853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61F698F3-34EF-4F71-774E-FAE9F3DC47B0}"/>
                </a:ext>
              </a:extLst>
            </p:cNvPr>
            <p:cNvSpPr/>
            <p:nvPr/>
          </p:nvSpPr>
          <p:spPr>
            <a:xfrm>
              <a:off x="6035896" y="1323525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6161" y="-9626"/>
                    <a:pt x="68475" y="972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274514680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F2FDFAF2-E399-AD47-20F9-E0E196799D51}"/>
                </a:ext>
              </a:extLst>
            </p:cNvPr>
            <p:cNvSpPr/>
            <p:nvPr/>
          </p:nvSpPr>
          <p:spPr>
            <a:xfrm>
              <a:off x="6087711" y="909006"/>
              <a:ext cx="414518" cy="518148"/>
            </a:xfrm>
            <a:custGeom>
              <a:avLst/>
              <a:gdLst>
                <a:gd name="connsiteX0" fmla="*/ 362704 w 414518"/>
                <a:gd name="connsiteY0" fmla="*/ 0 h 518148"/>
                <a:gd name="connsiteX1" fmla="*/ 414519 w 414518"/>
                <a:gd name="connsiteY1" fmla="*/ 0 h 518148"/>
                <a:gd name="connsiteX2" fmla="*/ 414519 w 414518"/>
                <a:gd name="connsiteY2" fmla="*/ 518148 h 518148"/>
                <a:gd name="connsiteX3" fmla="*/ 362704 w 414518"/>
                <a:gd name="connsiteY3" fmla="*/ 518148 h 518148"/>
                <a:gd name="connsiteX4" fmla="*/ 51815 w 414518"/>
                <a:gd name="connsiteY4" fmla="*/ 518148 h 518148"/>
                <a:gd name="connsiteX5" fmla="*/ 0 w 414518"/>
                <a:gd name="connsiteY5" fmla="*/ 518148 h 518148"/>
                <a:gd name="connsiteX6" fmla="*/ 0 w 414518"/>
                <a:gd name="connsiteY6" fmla="*/ 0 h 518148"/>
                <a:gd name="connsiteX7" fmla="*/ 51815 w 414518"/>
                <a:gd name="connsiteY7" fmla="*/ 0 h 518148"/>
                <a:gd name="connsiteX8" fmla="*/ 362704 w 414518"/>
                <a:gd name="connsiteY8" fmla="*/ 0 h 51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518" h="518148" extrusionOk="0">
                  <a:moveTo>
                    <a:pt x="362704" y="0"/>
                  </a:moveTo>
                  <a:cubicBezTo>
                    <a:pt x="388362" y="-3772"/>
                    <a:pt x="389012" y="5316"/>
                    <a:pt x="414519" y="0"/>
                  </a:cubicBezTo>
                  <a:cubicBezTo>
                    <a:pt x="453387" y="213683"/>
                    <a:pt x="389694" y="284473"/>
                    <a:pt x="414519" y="518148"/>
                  </a:cubicBezTo>
                  <a:cubicBezTo>
                    <a:pt x="402163" y="518660"/>
                    <a:pt x="381832" y="512524"/>
                    <a:pt x="362704" y="518148"/>
                  </a:cubicBezTo>
                  <a:cubicBezTo>
                    <a:pt x="293844" y="530504"/>
                    <a:pt x="157466" y="500519"/>
                    <a:pt x="51815" y="518148"/>
                  </a:cubicBezTo>
                  <a:cubicBezTo>
                    <a:pt x="28457" y="522453"/>
                    <a:pt x="18345" y="514162"/>
                    <a:pt x="0" y="518148"/>
                  </a:cubicBezTo>
                  <a:cubicBezTo>
                    <a:pt x="-11195" y="405767"/>
                    <a:pt x="2926" y="111496"/>
                    <a:pt x="0" y="0"/>
                  </a:cubicBezTo>
                  <a:cubicBezTo>
                    <a:pt x="23798" y="-6031"/>
                    <a:pt x="31229" y="4547"/>
                    <a:pt x="51815" y="0"/>
                  </a:cubicBezTo>
                  <a:cubicBezTo>
                    <a:pt x="143603" y="-17550"/>
                    <a:pt x="221936" y="8753"/>
                    <a:pt x="362704" y="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58197401">
                    <a:custGeom>
                      <a:avLst/>
                      <a:gdLst>
                        <a:gd name="connsiteX0" fmla="*/ 362704 w 414518"/>
                        <a:gd name="connsiteY0" fmla="*/ 0 h 518148"/>
                        <a:gd name="connsiteX1" fmla="*/ 414519 w 414518"/>
                        <a:gd name="connsiteY1" fmla="*/ 0 h 518148"/>
                        <a:gd name="connsiteX2" fmla="*/ 414519 w 414518"/>
                        <a:gd name="connsiteY2" fmla="*/ 518148 h 518148"/>
                        <a:gd name="connsiteX3" fmla="*/ 362704 w 414518"/>
                        <a:gd name="connsiteY3" fmla="*/ 518148 h 518148"/>
                        <a:gd name="connsiteX4" fmla="*/ 51815 w 414518"/>
                        <a:gd name="connsiteY4" fmla="*/ 518148 h 518148"/>
                        <a:gd name="connsiteX5" fmla="*/ 0 w 414518"/>
                        <a:gd name="connsiteY5" fmla="*/ 518148 h 518148"/>
                        <a:gd name="connsiteX6" fmla="*/ 0 w 414518"/>
                        <a:gd name="connsiteY6" fmla="*/ 0 h 518148"/>
                        <a:gd name="connsiteX7" fmla="*/ 51815 w 414518"/>
                        <a:gd name="connsiteY7" fmla="*/ 0 h 518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14518" h="518148">
                          <a:moveTo>
                            <a:pt x="362704" y="0"/>
                          </a:moveTo>
                          <a:cubicBezTo>
                            <a:pt x="391320" y="0"/>
                            <a:pt x="414519" y="0"/>
                            <a:pt x="414519" y="0"/>
                          </a:cubicBezTo>
                          <a:lnTo>
                            <a:pt x="414519" y="518148"/>
                          </a:lnTo>
                          <a:cubicBezTo>
                            <a:pt x="414519" y="518148"/>
                            <a:pt x="391320" y="518148"/>
                            <a:pt x="362704" y="518148"/>
                          </a:cubicBezTo>
                          <a:lnTo>
                            <a:pt x="51815" y="518148"/>
                          </a:lnTo>
                          <a:cubicBezTo>
                            <a:pt x="23198" y="518148"/>
                            <a:pt x="0" y="518148"/>
                            <a:pt x="0" y="518148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23198" y="0"/>
                            <a:pt x="51815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099E41BD-20AD-899A-0220-4A66E432B17D}"/>
                </a:ext>
              </a:extLst>
            </p:cNvPr>
            <p:cNvSpPr/>
            <p:nvPr/>
          </p:nvSpPr>
          <p:spPr>
            <a:xfrm>
              <a:off x="6230202" y="1064451"/>
              <a:ext cx="129537" cy="25907"/>
            </a:xfrm>
            <a:custGeom>
              <a:avLst/>
              <a:gdLst>
                <a:gd name="connsiteX0" fmla="*/ 0 w 129537"/>
                <a:gd name="connsiteY0" fmla="*/ 0 h 25907"/>
                <a:gd name="connsiteX1" fmla="*/ 129537 w 129537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537" h="25907" extrusionOk="0">
                  <a:moveTo>
                    <a:pt x="0" y="0"/>
                  </a:moveTo>
                  <a:cubicBezTo>
                    <a:pt x="54045" y="-615"/>
                    <a:pt x="66773" y="14017"/>
                    <a:pt x="129537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564478997">
                    <a:custGeom>
                      <a:avLst/>
                      <a:gdLst>
                        <a:gd name="connsiteX0" fmla="*/ 0 w 129537"/>
                        <a:gd name="connsiteY0" fmla="*/ 0 h 25907"/>
                        <a:gd name="connsiteX1" fmla="*/ 129537 w 129537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9537" h="25907">
                          <a:moveTo>
                            <a:pt x="0" y="0"/>
                          </a:moveTo>
                          <a:lnTo>
                            <a:pt x="129537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F20E9F5B-3F47-DF3D-19C7-335FB850D163}"/>
                </a:ext>
              </a:extLst>
            </p:cNvPr>
            <p:cNvSpPr/>
            <p:nvPr/>
          </p:nvSpPr>
          <p:spPr>
            <a:xfrm>
              <a:off x="6230202" y="1168081"/>
              <a:ext cx="168398" cy="25907"/>
            </a:xfrm>
            <a:custGeom>
              <a:avLst/>
              <a:gdLst>
                <a:gd name="connsiteX0" fmla="*/ 0 w 168398"/>
                <a:gd name="connsiteY0" fmla="*/ 0 h 25907"/>
                <a:gd name="connsiteX1" fmla="*/ 168398 w 168398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398" h="25907" extrusionOk="0">
                  <a:moveTo>
                    <a:pt x="0" y="0"/>
                  </a:moveTo>
                  <a:cubicBezTo>
                    <a:pt x="83862" y="-7493"/>
                    <a:pt x="99479" y="8753"/>
                    <a:pt x="168398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620092294">
                    <a:custGeom>
                      <a:avLst/>
                      <a:gdLst>
                        <a:gd name="connsiteX0" fmla="*/ 0 w 168398"/>
                        <a:gd name="connsiteY0" fmla="*/ 0 h 25907"/>
                        <a:gd name="connsiteX1" fmla="*/ 168398 w 168398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68398" h="25907">
                          <a:moveTo>
                            <a:pt x="0" y="0"/>
                          </a:moveTo>
                          <a:lnTo>
                            <a:pt x="16839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27385F35-E142-3D68-6710-EE34F498D514}"/>
                </a:ext>
              </a:extLst>
            </p:cNvPr>
            <p:cNvSpPr/>
            <p:nvPr/>
          </p:nvSpPr>
          <p:spPr>
            <a:xfrm>
              <a:off x="6230202" y="1271710"/>
              <a:ext cx="116583" cy="25907"/>
            </a:xfrm>
            <a:custGeom>
              <a:avLst/>
              <a:gdLst>
                <a:gd name="connsiteX0" fmla="*/ 0 w 116583"/>
                <a:gd name="connsiteY0" fmla="*/ 0 h 25907"/>
                <a:gd name="connsiteX1" fmla="*/ 116583 w 116583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583" h="25907" extrusionOk="0">
                  <a:moveTo>
                    <a:pt x="0" y="0"/>
                  </a:moveTo>
                  <a:cubicBezTo>
                    <a:pt x="40691" y="-4986"/>
                    <a:pt x="91691" y="13910"/>
                    <a:pt x="11658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496567601">
                    <a:custGeom>
                      <a:avLst/>
                      <a:gdLst>
                        <a:gd name="connsiteX0" fmla="*/ 0 w 116583"/>
                        <a:gd name="connsiteY0" fmla="*/ 0 h 25907"/>
                        <a:gd name="connsiteX1" fmla="*/ 116583 w 116583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6583" h="25907">
                          <a:moveTo>
                            <a:pt x="0" y="0"/>
                          </a:moveTo>
                          <a:lnTo>
                            <a:pt x="11658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74AEF8C-2A23-7657-5962-F72141624433}"/>
              </a:ext>
            </a:extLst>
          </p:cNvPr>
          <p:cNvGrpSpPr/>
          <p:nvPr/>
        </p:nvGrpSpPr>
        <p:grpSpPr>
          <a:xfrm>
            <a:off x="5653207" y="3040684"/>
            <a:ext cx="432000" cy="432000"/>
            <a:chOff x="1751305" y="3124823"/>
            <a:chExt cx="1028531" cy="481557"/>
          </a:xfrm>
        </p:grpSpPr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9CC0B310-1DDD-D108-AF57-B174FE55D385}"/>
                </a:ext>
              </a:extLst>
            </p:cNvPr>
            <p:cNvSpPr/>
            <p:nvPr/>
          </p:nvSpPr>
          <p:spPr>
            <a:xfrm>
              <a:off x="1751305" y="3464959"/>
              <a:ext cx="562708" cy="141421"/>
            </a:xfrm>
            <a:custGeom>
              <a:avLst/>
              <a:gdLst>
                <a:gd name="connsiteX0" fmla="*/ 0 w 562708"/>
                <a:gd name="connsiteY0" fmla="*/ 141421 h 141421"/>
                <a:gd name="connsiteX1" fmla="*/ 154745 w 562708"/>
                <a:gd name="connsiteY1" fmla="*/ 744 h 141421"/>
                <a:gd name="connsiteX2" fmla="*/ 267286 w 562708"/>
                <a:gd name="connsiteY2" fmla="*/ 85150 h 141421"/>
                <a:gd name="connsiteX3" fmla="*/ 422031 w 562708"/>
                <a:gd name="connsiteY3" fmla="*/ 71082 h 141421"/>
                <a:gd name="connsiteX4" fmla="*/ 562708 w 562708"/>
                <a:gd name="connsiteY4" fmla="*/ 141421 h 14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708" h="141421" extrusionOk="0">
                  <a:moveTo>
                    <a:pt x="0" y="141421"/>
                  </a:moveTo>
                  <a:cubicBezTo>
                    <a:pt x="58799" y="68417"/>
                    <a:pt x="111875" y="10806"/>
                    <a:pt x="154745" y="744"/>
                  </a:cubicBezTo>
                  <a:cubicBezTo>
                    <a:pt x="194733" y="-5101"/>
                    <a:pt x="220722" y="83370"/>
                    <a:pt x="267286" y="85150"/>
                  </a:cubicBezTo>
                  <a:cubicBezTo>
                    <a:pt x="312461" y="89422"/>
                    <a:pt x="376982" y="69930"/>
                    <a:pt x="422031" y="71082"/>
                  </a:cubicBezTo>
                  <a:cubicBezTo>
                    <a:pt x="475420" y="72720"/>
                    <a:pt x="519810" y="111887"/>
                    <a:pt x="562708" y="1414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custGeom>
                      <a:avLst/>
                      <a:gdLst>
                        <a:gd name="connsiteX0" fmla="*/ 0 w 562708"/>
                        <a:gd name="connsiteY0" fmla="*/ 141421 h 141421"/>
                        <a:gd name="connsiteX1" fmla="*/ 154745 w 562708"/>
                        <a:gd name="connsiteY1" fmla="*/ 744 h 141421"/>
                        <a:gd name="connsiteX2" fmla="*/ 267286 w 562708"/>
                        <a:gd name="connsiteY2" fmla="*/ 85150 h 141421"/>
                        <a:gd name="connsiteX3" fmla="*/ 422031 w 562708"/>
                        <a:gd name="connsiteY3" fmla="*/ 71082 h 141421"/>
                        <a:gd name="connsiteX4" fmla="*/ 562708 w 562708"/>
                        <a:gd name="connsiteY4" fmla="*/ 141421 h 141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2708" h="141421">
                          <a:moveTo>
                            <a:pt x="0" y="141421"/>
                          </a:moveTo>
                          <a:cubicBezTo>
                            <a:pt x="55098" y="75771"/>
                            <a:pt x="110197" y="10122"/>
                            <a:pt x="154745" y="744"/>
                          </a:cubicBezTo>
                          <a:cubicBezTo>
                            <a:pt x="199293" y="-8634"/>
                            <a:pt x="222738" y="73427"/>
                            <a:pt x="267286" y="85150"/>
                          </a:cubicBezTo>
                          <a:cubicBezTo>
                            <a:pt x="311834" y="96873"/>
                            <a:pt x="372794" y="61704"/>
                            <a:pt x="422031" y="71082"/>
                          </a:cubicBezTo>
                          <a:cubicBezTo>
                            <a:pt x="471268" y="80460"/>
                            <a:pt x="516988" y="110940"/>
                            <a:pt x="562708" y="141421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9A2B861C-D0AE-281B-1E25-6864C28A9D7F}"/>
                </a:ext>
              </a:extLst>
            </p:cNvPr>
            <p:cNvSpPr/>
            <p:nvPr/>
          </p:nvSpPr>
          <p:spPr>
            <a:xfrm>
              <a:off x="2322357" y="3124823"/>
              <a:ext cx="457479" cy="457481"/>
            </a:xfrm>
            <a:custGeom>
              <a:avLst/>
              <a:gdLst>
                <a:gd name="connsiteX0" fmla="*/ 359954 w 457479"/>
                <a:gd name="connsiteY0" fmla="*/ 16732 h 457481"/>
                <a:gd name="connsiteX1" fmla="*/ 440745 w 457479"/>
                <a:gd name="connsiteY1" fmla="*/ 16732 h 457481"/>
                <a:gd name="connsiteX2" fmla="*/ 440745 w 457479"/>
                <a:gd name="connsiteY2" fmla="*/ 97524 h 457481"/>
                <a:gd name="connsiteX3" fmla="*/ 117527 w 457479"/>
                <a:gd name="connsiteY3" fmla="*/ 420769 h 457481"/>
                <a:gd name="connsiteX4" fmla="*/ 94517 w 457479"/>
                <a:gd name="connsiteY4" fmla="*/ 434387 h 457481"/>
                <a:gd name="connsiteX5" fmla="*/ 17224 w 457479"/>
                <a:gd name="connsiteY5" fmla="*/ 456940 h 457481"/>
                <a:gd name="connsiteX6" fmla="*/ 538 w 457479"/>
                <a:gd name="connsiteY6" fmla="*/ 447789 h 457481"/>
                <a:gd name="connsiteX7" fmla="*/ 538 w 457479"/>
                <a:gd name="connsiteY7" fmla="*/ 440254 h 457481"/>
                <a:gd name="connsiteX8" fmla="*/ 23091 w 457479"/>
                <a:gd name="connsiteY8" fmla="*/ 362961 h 457481"/>
                <a:gd name="connsiteX9" fmla="*/ 36709 w 457479"/>
                <a:gd name="connsiteY9" fmla="*/ 339978 h 457481"/>
                <a:gd name="connsiteX10" fmla="*/ 359954 w 457479"/>
                <a:gd name="connsiteY10" fmla="*/ 16732 h 45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7479" h="457481" fill="none" extrusionOk="0">
                  <a:moveTo>
                    <a:pt x="359954" y="16732"/>
                  </a:moveTo>
                  <a:cubicBezTo>
                    <a:pt x="376750" y="-6983"/>
                    <a:pt x="416616" y="-8630"/>
                    <a:pt x="440745" y="16732"/>
                  </a:cubicBezTo>
                  <a:cubicBezTo>
                    <a:pt x="465860" y="37926"/>
                    <a:pt x="464518" y="74936"/>
                    <a:pt x="440745" y="97524"/>
                  </a:cubicBezTo>
                  <a:cubicBezTo>
                    <a:pt x="331627" y="182018"/>
                    <a:pt x="211619" y="335355"/>
                    <a:pt x="117527" y="420769"/>
                  </a:cubicBezTo>
                  <a:cubicBezTo>
                    <a:pt x="111263" y="427533"/>
                    <a:pt x="102021" y="430982"/>
                    <a:pt x="94517" y="434387"/>
                  </a:cubicBezTo>
                  <a:cubicBezTo>
                    <a:pt x="66160" y="445897"/>
                    <a:pt x="55707" y="449739"/>
                    <a:pt x="17224" y="456940"/>
                  </a:cubicBezTo>
                  <a:cubicBezTo>
                    <a:pt x="10930" y="459238"/>
                    <a:pt x="1953" y="455982"/>
                    <a:pt x="538" y="447789"/>
                  </a:cubicBezTo>
                  <a:cubicBezTo>
                    <a:pt x="313" y="445357"/>
                    <a:pt x="38" y="442234"/>
                    <a:pt x="538" y="440254"/>
                  </a:cubicBezTo>
                  <a:cubicBezTo>
                    <a:pt x="10193" y="406847"/>
                    <a:pt x="10551" y="395873"/>
                    <a:pt x="23091" y="362961"/>
                  </a:cubicBezTo>
                  <a:cubicBezTo>
                    <a:pt x="24936" y="353326"/>
                    <a:pt x="30135" y="347583"/>
                    <a:pt x="36709" y="339978"/>
                  </a:cubicBezTo>
                  <a:cubicBezTo>
                    <a:pt x="111212" y="269661"/>
                    <a:pt x="198669" y="172715"/>
                    <a:pt x="359954" y="16732"/>
                  </a:cubicBezTo>
                  <a:close/>
                </a:path>
                <a:path w="457479" h="457481" stroke="0" extrusionOk="0">
                  <a:moveTo>
                    <a:pt x="359954" y="16732"/>
                  </a:moveTo>
                  <a:cubicBezTo>
                    <a:pt x="378570" y="-11349"/>
                    <a:pt x="414989" y="-5462"/>
                    <a:pt x="440745" y="16732"/>
                  </a:cubicBezTo>
                  <a:cubicBezTo>
                    <a:pt x="467160" y="42576"/>
                    <a:pt x="461108" y="75352"/>
                    <a:pt x="440745" y="97524"/>
                  </a:cubicBezTo>
                  <a:cubicBezTo>
                    <a:pt x="321532" y="248179"/>
                    <a:pt x="247013" y="262609"/>
                    <a:pt x="117527" y="420769"/>
                  </a:cubicBezTo>
                  <a:cubicBezTo>
                    <a:pt x="111388" y="427514"/>
                    <a:pt x="101470" y="431839"/>
                    <a:pt x="94517" y="434387"/>
                  </a:cubicBezTo>
                  <a:cubicBezTo>
                    <a:pt x="63273" y="445226"/>
                    <a:pt x="47503" y="448457"/>
                    <a:pt x="17224" y="456940"/>
                  </a:cubicBezTo>
                  <a:cubicBezTo>
                    <a:pt x="9965" y="458902"/>
                    <a:pt x="2980" y="456394"/>
                    <a:pt x="538" y="447789"/>
                  </a:cubicBezTo>
                  <a:cubicBezTo>
                    <a:pt x="-142" y="445506"/>
                    <a:pt x="-242" y="442563"/>
                    <a:pt x="538" y="440254"/>
                  </a:cubicBezTo>
                  <a:cubicBezTo>
                    <a:pt x="6191" y="423112"/>
                    <a:pt x="17935" y="394003"/>
                    <a:pt x="23091" y="362961"/>
                  </a:cubicBezTo>
                  <a:cubicBezTo>
                    <a:pt x="25813" y="353353"/>
                    <a:pt x="30364" y="347634"/>
                    <a:pt x="36709" y="339978"/>
                  </a:cubicBezTo>
                  <a:cubicBezTo>
                    <a:pt x="118843" y="237838"/>
                    <a:pt x="218871" y="137480"/>
                    <a:pt x="359954" y="1673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416541292">
                    <a:custGeom>
                      <a:avLst/>
                      <a:gdLst>
                        <a:gd name="connsiteX0" fmla="*/ 359954 w 457478"/>
                        <a:gd name="connsiteY0" fmla="*/ 16732 h 457481"/>
                        <a:gd name="connsiteX1" fmla="*/ 440745 w 457478"/>
                        <a:gd name="connsiteY1" fmla="*/ 16732 h 457481"/>
                        <a:gd name="connsiteX2" fmla="*/ 440745 w 457478"/>
                        <a:gd name="connsiteY2" fmla="*/ 97524 h 457481"/>
                        <a:gd name="connsiteX3" fmla="*/ 117527 w 457478"/>
                        <a:gd name="connsiteY3" fmla="*/ 420769 h 457481"/>
                        <a:gd name="connsiteX4" fmla="*/ 94517 w 457478"/>
                        <a:gd name="connsiteY4" fmla="*/ 434387 h 457481"/>
                        <a:gd name="connsiteX5" fmla="*/ 17224 w 457478"/>
                        <a:gd name="connsiteY5" fmla="*/ 456940 h 457481"/>
                        <a:gd name="connsiteX6" fmla="*/ 538 w 457478"/>
                        <a:gd name="connsiteY6" fmla="*/ 447789 h 457481"/>
                        <a:gd name="connsiteX7" fmla="*/ 538 w 457478"/>
                        <a:gd name="connsiteY7" fmla="*/ 440254 h 457481"/>
                        <a:gd name="connsiteX8" fmla="*/ 23091 w 457478"/>
                        <a:gd name="connsiteY8" fmla="*/ 362961 h 457481"/>
                        <a:gd name="connsiteX9" fmla="*/ 36709 w 457478"/>
                        <a:gd name="connsiteY9" fmla="*/ 339978 h 4574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57478" h="457481">
                          <a:moveTo>
                            <a:pt x="359954" y="16732"/>
                          </a:moveTo>
                          <a:cubicBezTo>
                            <a:pt x="382265" y="-5577"/>
                            <a:pt x="418435" y="-5577"/>
                            <a:pt x="440745" y="16732"/>
                          </a:cubicBezTo>
                          <a:cubicBezTo>
                            <a:pt x="463056" y="39042"/>
                            <a:pt x="463056" y="75214"/>
                            <a:pt x="440745" y="97524"/>
                          </a:cubicBezTo>
                          <a:lnTo>
                            <a:pt x="117527" y="420769"/>
                          </a:lnTo>
                          <a:cubicBezTo>
                            <a:pt x="111124" y="427172"/>
                            <a:pt x="103210" y="431854"/>
                            <a:pt x="94517" y="434387"/>
                          </a:cubicBezTo>
                          <a:lnTo>
                            <a:pt x="17224" y="456940"/>
                          </a:lnTo>
                          <a:cubicBezTo>
                            <a:pt x="10090" y="459020"/>
                            <a:pt x="2619" y="454924"/>
                            <a:pt x="538" y="447789"/>
                          </a:cubicBezTo>
                          <a:cubicBezTo>
                            <a:pt x="-179" y="445329"/>
                            <a:pt x="-179" y="442714"/>
                            <a:pt x="538" y="440254"/>
                          </a:cubicBezTo>
                          <a:lnTo>
                            <a:pt x="23091" y="362961"/>
                          </a:lnTo>
                          <a:cubicBezTo>
                            <a:pt x="25627" y="354277"/>
                            <a:pt x="30310" y="346372"/>
                            <a:pt x="36709" y="339978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4" name="Rechteck: abgerundete Ecken 33">
            <a:hlinkClick r:id="rId2" action="ppaction://hlinksldjump"/>
            <a:extLst>
              <a:ext uri="{FF2B5EF4-FFF2-40B4-BE49-F238E27FC236}">
                <a16:creationId xmlns:a16="http://schemas.microsoft.com/office/drawing/2014/main" id="{DD895348-047A-CBFC-BDBC-C85F42044C66}"/>
              </a:ext>
            </a:extLst>
          </p:cNvPr>
          <p:cNvSpPr/>
          <p:nvPr/>
        </p:nvSpPr>
        <p:spPr>
          <a:xfrm>
            <a:off x="2658583" y="6344221"/>
            <a:ext cx="3801602" cy="807693"/>
          </a:xfrm>
          <a:custGeom>
            <a:avLst/>
            <a:gdLst>
              <a:gd name="connsiteX0" fmla="*/ 0 w 3801602"/>
              <a:gd name="connsiteY0" fmla="*/ 134618 h 807693"/>
              <a:gd name="connsiteX1" fmla="*/ 134618 w 3801602"/>
              <a:gd name="connsiteY1" fmla="*/ 0 h 807693"/>
              <a:gd name="connsiteX2" fmla="*/ 688022 w 3801602"/>
              <a:gd name="connsiteY2" fmla="*/ 0 h 807693"/>
              <a:gd name="connsiteX3" fmla="*/ 1206102 w 3801602"/>
              <a:gd name="connsiteY3" fmla="*/ 0 h 807693"/>
              <a:gd name="connsiteX4" fmla="*/ 1724183 w 3801602"/>
              <a:gd name="connsiteY4" fmla="*/ 0 h 807693"/>
              <a:gd name="connsiteX5" fmla="*/ 2277587 w 3801602"/>
              <a:gd name="connsiteY5" fmla="*/ 0 h 807693"/>
              <a:gd name="connsiteX6" fmla="*/ 2866314 w 3801602"/>
              <a:gd name="connsiteY6" fmla="*/ 0 h 807693"/>
              <a:gd name="connsiteX7" fmla="*/ 3666984 w 3801602"/>
              <a:gd name="connsiteY7" fmla="*/ 0 h 807693"/>
              <a:gd name="connsiteX8" fmla="*/ 3801602 w 3801602"/>
              <a:gd name="connsiteY8" fmla="*/ 134618 h 807693"/>
              <a:gd name="connsiteX9" fmla="*/ 3801602 w 3801602"/>
              <a:gd name="connsiteY9" fmla="*/ 673075 h 807693"/>
              <a:gd name="connsiteX10" fmla="*/ 3666984 w 3801602"/>
              <a:gd name="connsiteY10" fmla="*/ 807693 h 807693"/>
              <a:gd name="connsiteX11" fmla="*/ 3042933 w 3801602"/>
              <a:gd name="connsiteY11" fmla="*/ 807693 h 807693"/>
              <a:gd name="connsiteX12" fmla="*/ 2489529 w 3801602"/>
              <a:gd name="connsiteY12" fmla="*/ 807693 h 807693"/>
              <a:gd name="connsiteX13" fmla="*/ 1936125 w 3801602"/>
              <a:gd name="connsiteY13" fmla="*/ 807693 h 807693"/>
              <a:gd name="connsiteX14" fmla="*/ 1312073 w 3801602"/>
              <a:gd name="connsiteY14" fmla="*/ 807693 h 807693"/>
              <a:gd name="connsiteX15" fmla="*/ 652698 w 3801602"/>
              <a:gd name="connsiteY15" fmla="*/ 807693 h 807693"/>
              <a:gd name="connsiteX16" fmla="*/ 134618 w 3801602"/>
              <a:gd name="connsiteY16" fmla="*/ 807693 h 807693"/>
              <a:gd name="connsiteX17" fmla="*/ 0 w 3801602"/>
              <a:gd name="connsiteY17" fmla="*/ 673075 h 807693"/>
              <a:gd name="connsiteX18" fmla="*/ 0 w 3801602"/>
              <a:gd name="connsiteY18" fmla="*/ 134618 h 80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01602" h="807693" fill="none" extrusionOk="0">
                <a:moveTo>
                  <a:pt x="0" y="134618"/>
                </a:moveTo>
                <a:cubicBezTo>
                  <a:pt x="-5045" y="58397"/>
                  <a:pt x="61507" y="3935"/>
                  <a:pt x="134618" y="0"/>
                </a:cubicBezTo>
                <a:cubicBezTo>
                  <a:pt x="288287" y="-18315"/>
                  <a:pt x="476963" y="-12854"/>
                  <a:pt x="688022" y="0"/>
                </a:cubicBezTo>
                <a:cubicBezTo>
                  <a:pt x="899081" y="12854"/>
                  <a:pt x="969887" y="6689"/>
                  <a:pt x="1206102" y="0"/>
                </a:cubicBezTo>
                <a:cubicBezTo>
                  <a:pt x="1442317" y="-6689"/>
                  <a:pt x="1536276" y="-23541"/>
                  <a:pt x="1724183" y="0"/>
                </a:cubicBezTo>
                <a:cubicBezTo>
                  <a:pt x="1912090" y="23541"/>
                  <a:pt x="2121737" y="-6480"/>
                  <a:pt x="2277587" y="0"/>
                </a:cubicBezTo>
                <a:cubicBezTo>
                  <a:pt x="2433437" y="6480"/>
                  <a:pt x="2643364" y="8244"/>
                  <a:pt x="2866314" y="0"/>
                </a:cubicBezTo>
                <a:cubicBezTo>
                  <a:pt x="3089264" y="-8244"/>
                  <a:pt x="3472422" y="2282"/>
                  <a:pt x="3666984" y="0"/>
                </a:cubicBezTo>
                <a:cubicBezTo>
                  <a:pt x="3745203" y="1462"/>
                  <a:pt x="3814009" y="59722"/>
                  <a:pt x="3801602" y="134618"/>
                </a:cubicBezTo>
                <a:cubicBezTo>
                  <a:pt x="3809489" y="309395"/>
                  <a:pt x="3788139" y="522721"/>
                  <a:pt x="3801602" y="673075"/>
                </a:cubicBezTo>
                <a:cubicBezTo>
                  <a:pt x="3811494" y="745067"/>
                  <a:pt x="3746236" y="799383"/>
                  <a:pt x="3666984" y="807693"/>
                </a:cubicBezTo>
                <a:cubicBezTo>
                  <a:pt x="3516620" y="780769"/>
                  <a:pt x="3216701" y="785254"/>
                  <a:pt x="3042933" y="807693"/>
                </a:cubicBezTo>
                <a:cubicBezTo>
                  <a:pt x="2869165" y="830132"/>
                  <a:pt x="2753976" y="789898"/>
                  <a:pt x="2489529" y="807693"/>
                </a:cubicBezTo>
                <a:cubicBezTo>
                  <a:pt x="2225082" y="825488"/>
                  <a:pt x="2193984" y="833635"/>
                  <a:pt x="1936125" y="807693"/>
                </a:cubicBezTo>
                <a:cubicBezTo>
                  <a:pt x="1678266" y="781751"/>
                  <a:pt x="1451548" y="826539"/>
                  <a:pt x="1312073" y="807693"/>
                </a:cubicBezTo>
                <a:cubicBezTo>
                  <a:pt x="1172598" y="788847"/>
                  <a:pt x="935799" y="784017"/>
                  <a:pt x="652698" y="807693"/>
                </a:cubicBezTo>
                <a:cubicBezTo>
                  <a:pt x="369597" y="831369"/>
                  <a:pt x="384258" y="809634"/>
                  <a:pt x="134618" y="807693"/>
                </a:cubicBezTo>
                <a:cubicBezTo>
                  <a:pt x="69122" y="796870"/>
                  <a:pt x="-9438" y="752728"/>
                  <a:pt x="0" y="673075"/>
                </a:cubicBezTo>
                <a:cubicBezTo>
                  <a:pt x="4625" y="562121"/>
                  <a:pt x="8398" y="322431"/>
                  <a:pt x="0" y="134618"/>
                </a:cubicBezTo>
                <a:close/>
              </a:path>
              <a:path w="3801602" h="807693" stroke="0" extrusionOk="0">
                <a:moveTo>
                  <a:pt x="0" y="134618"/>
                </a:moveTo>
                <a:cubicBezTo>
                  <a:pt x="811" y="58660"/>
                  <a:pt x="66053" y="2357"/>
                  <a:pt x="134618" y="0"/>
                </a:cubicBezTo>
                <a:cubicBezTo>
                  <a:pt x="400860" y="-25476"/>
                  <a:pt x="474521" y="-18153"/>
                  <a:pt x="758669" y="0"/>
                </a:cubicBezTo>
                <a:cubicBezTo>
                  <a:pt x="1042817" y="18153"/>
                  <a:pt x="1055005" y="-8379"/>
                  <a:pt x="1312073" y="0"/>
                </a:cubicBezTo>
                <a:cubicBezTo>
                  <a:pt x="1569141" y="8379"/>
                  <a:pt x="1657448" y="-5058"/>
                  <a:pt x="1900801" y="0"/>
                </a:cubicBezTo>
                <a:cubicBezTo>
                  <a:pt x="2144154" y="5058"/>
                  <a:pt x="2208775" y="17108"/>
                  <a:pt x="2489529" y="0"/>
                </a:cubicBezTo>
                <a:cubicBezTo>
                  <a:pt x="2770283" y="-17108"/>
                  <a:pt x="2930625" y="17504"/>
                  <a:pt x="3042933" y="0"/>
                </a:cubicBezTo>
                <a:cubicBezTo>
                  <a:pt x="3155241" y="-17504"/>
                  <a:pt x="3416875" y="8499"/>
                  <a:pt x="3666984" y="0"/>
                </a:cubicBezTo>
                <a:cubicBezTo>
                  <a:pt x="3728166" y="8760"/>
                  <a:pt x="3803377" y="63273"/>
                  <a:pt x="3801602" y="134618"/>
                </a:cubicBezTo>
                <a:cubicBezTo>
                  <a:pt x="3799796" y="245663"/>
                  <a:pt x="3790533" y="517078"/>
                  <a:pt x="3801602" y="673075"/>
                </a:cubicBezTo>
                <a:cubicBezTo>
                  <a:pt x="3819346" y="744744"/>
                  <a:pt x="3746745" y="812615"/>
                  <a:pt x="3666984" y="807693"/>
                </a:cubicBezTo>
                <a:cubicBezTo>
                  <a:pt x="3546654" y="809523"/>
                  <a:pt x="3324437" y="832728"/>
                  <a:pt x="3148904" y="807693"/>
                </a:cubicBezTo>
                <a:cubicBezTo>
                  <a:pt x="2973371" y="782658"/>
                  <a:pt x="2725906" y="781732"/>
                  <a:pt x="2595500" y="807693"/>
                </a:cubicBezTo>
                <a:cubicBezTo>
                  <a:pt x="2465094" y="833654"/>
                  <a:pt x="2300673" y="812703"/>
                  <a:pt x="2112743" y="807693"/>
                </a:cubicBezTo>
                <a:cubicBezTo>
                  <a:pt x="1924813" y="802683"/>
                  <a:pt x="1624831" y="777777"/>
                  <a:pt x="1453368" y="807693"/>
                </a:cubicBezTo>
                <a:cubicBezTo>
                  <a:pt x="1281905" y="837609"/>
                  <a:pt x="1011213" y="812527"/>
                  <a:pt x="899964" y="807693"/>
                </a:cubicBezTo>
                <a:cubicBezTo>
                  <a:pt x="788715" y="802859"/>
                  <a:pt x="443448" y="845775"/>
                  <a:pt x="134618" y="807693"/>
                </a:cubicBezTo>
                <a:cubicBezTo>
                  <a:pt x="50156" y="801449"/>
                  <a:pt x="-9800" y="748811"/>
                  <a:pt x="0" y="673075"/>
                </a:cubicBezTo>
                <a:cubicBezTo>
                  <a:pt x="10350" y="528505"/>
                  <a:pt x="2871" y="383466"/>
                  <a:pt x="0" y="13461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accent5"/>
                </a:solidFill>
              </a:rPr>
              <a:t>Agenda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544B18F6-4848-3E43-0CD4-84C49E5AC179}"/>
              </a:ext>
            </a:extLst>
          </p:cNvPr>
          <p:cNvSpPr/>
          <p:nvPr/>
        </p:nvSpPr>
        <p:spPr>
          <a:xfrm>
            <a:off x="1282175" y="8776389"/>
            <a:ext cx="3801602" cy="807693"/>
          </a:xfrm>
          <a:custGeom>
            <a:avLst/>
            <a:gdLst>
              <a:gd name="connsiteX0" fmla="*/ 0 w 3801602"/>
              <a:gd name="connsiteY0" fmla="*/ 134618 h 807693"/>
              <a:gd name="connsiteX1" fmla="*/ 134618 w 3801602"/>
              <a:gd name="connsiteY1" fmla="*/ 0 h 807693"/>
              <a:gd name="connsiteX2" fmla="*/ 688022 w 3801602"/>
              <a:gd name="connsiteY2" fmla="*/ 0 h 807693"/>
              <a:gd name="connsiteX3" fmla="*/ 1206102 w 3801602"/>
              <a:gd name="connsiteY3" fmla="*/ 0 h 807693"/>
              <a:gd name="connsiteX4" fmla="*/ 1724183 w 3801602"/>
              <a:gd name="connsiteY4" fmla="*/ 0 h 807693"/>
              <a:gd name="connsiteX5" fmla="*/ 2277587 w 3801602"/>
              <a:gd name="connsiteY5" fmla="*/ 0 h 807693"/>
              <a:gd name="connsiteX6" fmla="*/ 2866314 w 3801602"/>
              <a:gd name="connsiteY6" fmla="*/ 0 h 807693"/>
              <a:gd name="connsiteX7" fmla="*/ 3666984 w 3801602"/>
              <a:gd name="connsiteY7" fmla="*/ 0 h 807693"/>
              <a:gd name="connsiteX8" fmla="*/ 3801602 w 3801602"/>
              <a:gd name="connsiteY8" fmla="*/ 134618 h 807693"/>
              <a:gd name="connsiteX9" fmla="*/ 3801602 w 3801602"/>
              <a:gd name="connsiteY9" fmla="*/ 673075 h 807693"/>
              <a:gd name="connsiteX10" fmla="*/ 3666984 w 3801602"/>
              <a:gd name="connsiteY10" fmla="*/ 807693 h 807693"/>
              <a:gd name="connsiteX11" fmla="*/ 3042933 w 3801602"/>
              <a:gd name="connsiteY11" fmla="*/ 807693 h 807693"/>
              <a:gd name="connsiteX12" fmla="*/ 2489529 w 3801602"/>
              <a:gd name="connsiteY12" fmla="*/ 807693 h 807693"/>
              <a:gd name="connsiteX13" fmla="*/ 1936125 w 3801602"/>
              <a:gd name="connsiteY13" fmla="*/ 807693 h 807693"/>
              <a:gd name="connsiteX14" fmla="*/ 1312073 w 3801602"/>
              <a:gd name="connsiteY14" fmla="*/ 807693 h 807693"/>
              <a:gd name="connsiteX15" fmla="*/ 652698 w 3801602"/>
              <a:gd name="connsiteY15" fmla="*/ 807693 h 807693"/>
              <a:gd name="connsiteX16" fmla="*/ 134618 w 3801602"/>
              <a:gd name="connsiteY16" fmla="*/ 807693 h 807693"/>
              <a:gd name="connsiteX17" fmla="*/ 0 w 3801602"/>
              <a:gd name="connsiteY17" fmla="*/ 673075 h 807693"/>
              <a:gd name="connsiteX18" fmla="*/ 0 w 3801602"/>
              <a:gd name="connsiteY18" fmla="*/ 134618 h 80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01602" h="807693" fill="none" extrusionOk="0">
                <a:moveTo>
                  <a:pt x="0" y="134618"/>
                </a:moveTo>
                <a:cubicBezTo>
                  <a:pt x="-5045" y="58397"/>
                  <a:pt x="61507" y="3935"/>
                  <a:pt x="134618" y="0"/>
                </a:cubicBezTo>
                <a:cubicBezTo>
                  <a:pt x="288287" y="-18315"/>
                  <a:pt x="476963" y="-12854"/>
                  <a:pt x="688022" y="0"/>
                </a:cubicBezTo>
                <a:cubicBezTo>
                  <a:pt x="899081" y="12854"/>
                  <a:pt x="969887" y="6689"/>
                  <a:pt x="1206102" y="0"/>
                </a:cubicBezTo>
                <a:cubicBezTo>
                  <a:pt x="1442317" y="-6689"/>
                  <a:pt x="1536276" y="-23541"/>
                  <a:pt x="1724183" y="0"/>
                </a:cubicBezTo>
                <a:cubicBezTo>
                  <a:pt x="1912090" y="23541"/>
                  <a:pt x="2121737" y="-6480"/>
                  <a:pt x="2277587" y="0"/>
                </a:cubicBezTo>
                <a:cubicBezTo>
                  <a:pt x="2433437" y="6480"/>
                  <a:pt x="2643364" y="8244"/>
                  <a:pt x="2866314" y="0"/>
                </a:cubicBezTo>
                <a:cubicBezTo>
                  <a:pt x="3089264" y="-8244"/>
                  <a:pt x="3472422" y="2282"/>
                  <a:pt x="3666984" y="0"/>
                </a:cubicBezTo>
                <a:cubicBezTo>
                  <a:pt x="3745203" y="1462"/>
                  <a:pt x="3814009" y="59722"/>
                  <a:pt x="3801602" y="134618"/>
                </a:cubicBezTo>
                <a:cubicBezTo>
                  <a:pt x="3809489" y="309395"/>
                  <a:pt x="3788139" y="522721"/>
                  <a:pt x="3801602" y="673075"/>
                </a:cubicBezTo>
                <a:cubicBezTo>
                  <a:pt x="3811494" y="745067"/>
                  <a:pt x="3746236" y="799383"/>
                  <a:pt x="3666984" y="807693"/>
                </a:cubicBezTo>
                <a:cubicBezTo>
                  <a:pt x="3516620" y="780769"/>
                  <a:pt x="3216701" y="785254"/>
                  <a:pt x="3042933" y="807693"/>
                </a:cubicBezTo>
                <a:cubicBezTo>
                  <a:pt x="2869165" y="830132"/>
                  <a:pt x="2753976" y="789898"/>
                  <a:pt x="2489529" y="807693"/>
                </a:cubicBezTo>
                <a:cubicBezTo>
                  <a:pt x="2225082" y="825488"/>
                  <a:pt x="2193984" y="833635"/>
                  <a:pt x="1936125" y="807693"/>
                </a:cubicBezTo>
                <a:cubicBezTo>
                  <a:pt x="1678266" y="781751"/>
                  <a:pt x="1451548" y="826539"/>
                  <a:pt x="1312073" y="807693"/>
                </a:cubicBezTo>
                <a:cubicBezTo>
                  <a:pt x="1172598" y="788847"/>
                  <a:pt x="935799" y="784017"/>
                  <a:pt x="652698" y="807693"/>
                </a:cubicBezTo>
                <a:cubicBezTo>
                  <a:pt x="369597" y="831369"/>
                  <a:pt x="384258" y="809634"/>
                  <a:pt x="134618" y="807693"/>
                </a:cubicBezTo>
                <a:cubicBezTo>
                  <a:pt x="69122" y="796870"/>
                  <a:pt x="-9438" y="752728"/>
                  <a:pt x="0" y="673075"/>
                </a:cubicBezTo>
                <a:cubicBezTo>
                  <a:pt x="4625" y="562121"/>
                  <a:pt x="8398" y="322431"/>
                  <a:pt x="0" y="134618"/>
                </a:cubicBezTo>
                <a:close/>
              </a:path>
              <a:path w="3801602" h="807693" stroke="0" extrusionOk="0">
                <a:moveTo>
                  <a:pt x="0" y="134618"/>
                </a:moveTo>
                <a:cubicBezTo>
                  <a:pt x="811" y="58660"/>
                  <a:pt x="66053" y="2357"/>
                  <a:pt x="134618" y="0"/>
                </a:cubicBezTo>
                <a:cubicBezTo>
                  <a:pt x="400860" y="-25476"/>
                  <a:pt x="474521" y="-18153"/>
                  <a:pt x="758669" y="0"/>
                </a:cubicBezTo>
                <a:cubicBezTo>
                  <a:pt x="1042817" y="18153"/>
                  <a:pt x="1055005" y="-8379"/>
                  <a:pt x="1312073" y="0"/>
                </a:cubicBezTo>
                <a:cubicBezTo>
                  <a:pt x="1569141" y="8379"/>
                  <a:pt x="1657448" y="-5058"/>
                  <a:pt x="1900801" y="0"/>
                </a:cubicBezTo>
                <a:cubicBezTo>
                  <a:pt x="2144154" y="5058"/>
                  <a:pt x="2208775" y="17108"/>
                  <a:pt x="2489529" y="0"/>
                </a:cubicBezTo>
                <a:cubicBezTo>
                  <a:pt x="2770283" y="-17108"/>
                  <a:pt x="2930625" y="17504"/>
                  <a:pt x="3042933" y="0"/>
                </a:cubicBezTo>
                <a:cubicBezTo>
                  <a:pt x="3155241" y="-17504"/>
                  <a:pt x="3416875" y="8499"/>
                  <a:pt x="3666984" y="0"/>
                </a:cubicBezTo>
                <a:cubicBezTo>
                  <a:pt x="3728166" y="8760"/>
                  <a:pt x="3803377" y="63273"/>
                  <a:pt x="3801602" y="134618"/>
                </a:cubicBezTo>
                <a:cubicBezTo>
                  <a:pt x="3799796" y="245663"/>
                  <a:pt x="3790533" y="517078"/>
                  <a:pt x="3801602" y="673075"/>
                </a:cubicBezTo>
                <a:cubicBezTo>
                  <a:pt x="3819346" y="744744"/>
                  <a:pt x="3746745" y="812615"/>
                  <a:pt x="3666984" y="807693"/>
                </a:cubicBezTo>
                <a:cubicBezTo>
                  <a:pt x="3546654" y="809523"/>
                  <a:pt x="3324437" y="832728"/>
                  <a:pt x="3148904" y="807693"/>
                </a:cubicBezTo>
                <a:cubicBezTo>
                  <a:pt x="2973371" y="782658"/>
                  <a:pt x="2725906" y="781732"/>
                  <a:pt x="2595500" y="807693"/>
                </a:cubicBezTo>
                <a:cubicBezTo>
                  <a:pt x="2465094" y="833654"/>
                  <a:pt x="2300673" y="812703"/>
                  <a:pt x="2112743" y="807693"/>
                </a:cubicBezTo>
                <a:cubicBezTo>
                  <a:pt x="1924813" y="802683"/>
                  <a:pt x="1624831" y="777777"/>
                  <a:pt x="1453368" y="807693"/>
                </a:cubicBezTo>
                <a:cubicBezTo>
                  <a:pt x="1281905" y="837609"/>
                  <a:pt x="1011213" y="812527"/>
                  <a:pt x="899964" y="807693"/>
                </a:cubicBezTo>
                <a:cubicBezTo>
                  <a:pt x="788715" y="802859"/>
                  <a:pt x="443448" y="845775"/>
                  <a:pt x="134618" y="807693"/>
                </a:cubicBezTo>
                <a:cubicBezTo>
                  <a:pt x="50156" y="801449"/>
                  <a:pt x="-9800" y="748811"/>
                  <a:pt x="0" y="673075"/>
                </a:cubicBezTo>
                <a:cubicBezTo>
                  <a:pt x="10350" y="528505"/>
                  <a:pt x="2871" y="383466"/>
                  <a:pt x="0" y="13461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 err="1">
                <a:solidFill>
                  <a:schemeClr val="accent5"/>
                </a:solidFill>
              </a:rPr>
              <a:t>To</a:t>
            </a:r>
            <a:r>
              <a:rPr lang="de-DE" sz="4400" dirty="0">
                <a:solidFill>
                  <a:schemeClr val="accent5"/>
                </a:solidFill>
              </a:rPr>
              <a:t>-Do</a:t>
            </a: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6F5E37D5-B8A8-8067-4EEC-07CB8B49C55A}"/>
              </a:ext>
            </a:extLst>
          </p:cNvPr>
          <p:cNvSpPr/>
          <p:nvPr/>
        </p:nvSpPr>
        <p:spPr>
          <a:xfrm>
            <a:off x="1299148" y="7726707"/>
            <a:ext cx="3801602" cy="807693"/>
          </a:xfrm>
          <a:custGeom>
            <a:avLst/>
            <a:gdLst>
              <a:gd name="connsiteX0" fmla="*/ 0 w 3801602"/>
              <a:gd name="connsiteY0" fmla="*/ 134618 h 807693"/>
              <a:gd name="connsiteX1" fmla="*/ 134618 w 3801602"/>
              <a:gd name="connsiteY1" fmla="*/ 0 h 807693"/>
              <a:gd name="connsiteX2" fmla="*/ 688022 w 3801602"/>
              <a:gd name="connsiteY2" fmla="*/ 0 h 807693"/>
              <a:gd name="connsiteX3" fmla="*/ 1206102 w 3801602"/>
              <a:gd name="connsiteY3" fmla="*/ 0 h 807693"/>
              <a:gd name="connsiteX4" fmla="*/ 1724183 w 3801602"/>
              <a:gd name="connsiteY4" fmla="*/ 0 h 807693"/>
              <a:gd name="connsiteX5" fmla="*/ 2277587 w 3801602"/>
              <a:gd name="connsiteY5" fmla="*/ 0 h 807693"/>
              <a:gd name="connsiteX6" fmla="*/ 2866314 w 3801602"/>
              <a:gd name="connsiteY6" fmla="*/ 0 h 807693"/>
              <a:gd name="connsiteX7" fmla="*/ 3666984 w 3801602"/>
              <a:gd name="connsiteY7" fmla="*/ 0 h 807693"/>
              <a:gd name="connsiteX8" fmla="*/ 3801602 w 3801602"/>
              <a:gd name="connsiteY8" fmla="*/ 134618 h 807693"/>
              <a:gd name="connsiteX9" fmla="*/ 3801602 w 3801602"/>
              <a:gd name="connsiteY9" fmla="*/ 673075 h 807693"/>
              <a:gd name="connsiteX10" fmla="*/ 3666984 w 3801602"/>
              <a:gd name="connsiteY10" fmla="*/ 807693 h 807693"/>
              <a:gd name="connsiteX11" fmla="*/ 3042933 w 3801602"/>
              <a:gd name="connsiteY11" fmla="*/ 807693 h 807693"/>
              <a:gd name="connsiteX12" fmla="*/ 2489529 w 3801602"/>
              <a:gd name="connsiteY12" fmla="*/ 807693 h 807693"/>
              <a:gd name="connsiteX13" fmla="*/ 1936125 w 3801602"/>
              <a:gd name="connsiteY13" fmla="*/ 807693 h 807693"/>
              <a:gd name="connsiteX14" fmla="*/ 1312073 w 3801602"/>
              <a:gd name="connsiteY14" fmla="*/ 807693 h 807693"/>
              <a:gd name="connsiteX15" fmla="*/ 652698 w 3801602"/>
              <a:gd name="connsiteY15" fmla="*/ 807693 h 807693"/>
              <a:gd name="connsiteX16" fmla="*/ 134618 w 3801602"/>
              <a:gd name="connsiteY16" fmla="*/ 807693 h 807693"/>
              <a:gd name="connsiteX17" fmla="*/ 0 w 3801602"/>
              <a:gd name="connsiteY17" fmla="*/ 673075 h 807693"/>
              <a:gd name="connsiteX18" fmla="*/ 0 w 3801602"/>
              <a:gd name="connsiteY18" fmla="*/ 134618 h 80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01602" h="807693" fill="none" extrusionOk="0">
                <a:moveTo>
                  <a:pt x="0" y="134618"/>
                </a:moveTo>
                <a:cubicBezTo>
                  <a:pt x="-5045" y="58397"/>
                  <a:pt x="61507" y="3935"/>
                  <a:pt x="134618" y="0"/>
                </a:cubicBezTo>
                <a:cubicBezTo>
                  <a:pt x="288287" y="-18315"/>
                  <a:pt x="476963" y="-12854"/>
                  <a:pt x="688022" y="0"/>
                </a:cubicBezTo>
                <a:cubicBezTo>
                  <a:pt x="899081" y="12854"/>
                  <a:pt x="969887" y="6689"/>
                  <a:pt x="1206102" y="0"/>
                </a:cubicBezTo>
                <a:cubicBezTo>
                  <a:pt x="1442317" y="-6689"/>
                  <a:pt x="1536276" y="-23541"/>
                  <a:pt x="1724183" y="0"/>
                </a:cubicBezTo>
                <a:cubicBezTo>
                  <a:pt x="1912090" y="23541"/>
                  <a:pt x="2121737" y="-6480"/>
                  <a:pt x="2277587" y="0"/>
                </a:cubicBezTo>
                <a:cubicBezTo>
                  <a:pt x="2433437" y="6480"/>
                  <a:pt x="2643364" y="8244"/>
                  <a:pt x="2866314" y="0"/>
                </a:cubicBezTo>
                <a:cubicBezTo>
                  <a:pt x="3089264" y="-8244"/>
                  <a:pt x="3472422" y="2282"/>
                  <a:pt x="3666984" y="0"/>
                </a:cubicBezTo>
                <a:cubicBezTo>
                  <a:pt x="3745203" y="1462"/>
                  <a:pt x="3814009" y="59722"/>
                  <a:pt x="3801602" y="134618"/>
                </a:cubicBezTo>
                <a:cubicBezTo>
                  <a:pt x="3809489" y="309395"/>
                  <a:pt x="3788139" y="522721"/>
                  <a:pt x="3801602" y="673075"/>
                </a:cubicBezTo>
                <a:cubicBezTo>
                  <a:pt x="3811494" y="745067"/>
                  <a:pt x="3746236" y="799383"/>
                  <a:pt x="3666984" y="807693"/>
                </a:cubicBezTo>
                <a:cubicBezTo>
                  <a:pt x="3516620" y="780769"/>
                  <a:pt x="3216701" y="785254"/>
                  <a:pt x="3042933" y="807693"/>
                </a:cubicBezTo>
                <a:cubicBezTo>
                  <a:pt x="2869165" y="830132"/>
                  <a:pt x="2753976" y="789898"/>
                  <a:pt x="2489529" y="807693"/>
                </a:cubicBezTo>
                <a:cubicBezTo>
                  <a:pt x="2225082" y="825488"/>
                  <a:pt x="2193984" y="833635"/>
                  <a:pt x="1936125" y="807693"/>
                </a:cubicBezTo>
                <a:cubicBezTo>
                  <a:pt x="1678266" y="781751"/>
                  <a:pt x="1451548" y="826539"/>
                  <a:pt x="1312073" y="807693"/>
                </a:cubicBezTo>
                <a:cubicBezTo>
                  <a:pt x="1172598" y="788847"/>
                  <a:pt x="935799" y="784017"/>
                  <a:pt x="652698" y="807693"/>
                </a:cubicBezTo>
                <a:cubicBezTo>
                  <a:pt x="369597" y="831369"/>
                  <a:pt x="384258" y="809634"/>
                  <a:pt x="134618" y="807693"/>
                </a:cubicBezTo>
                <a:cubicBezTo>
                  <a:pt x="69122" y="796870"/>
                  <a:pt x="-9438" y="752728"/>
                  <a:pt x="0" y="673075"/>
                </a:cubicBezTo>
                <a:cubicBezTo>
                  <a:pt x="4625" y="562121"/>
                  <a:pt x="8398" y="322431"/>
                  <a:pt x="0" y="134618"/>
                </a:cubicBezTo>
                <a:close/>
              </a:path>
              <a:path w="3801602" h="807693" stroke="0" extrusionOk="0">
                <a:moveTo>
                  <a:pt x="0" y="134618"/>
                </a:moveTo>
                <a:cubicBezTo>
                  <a:pt x="811" y="58660"/>
                  <a:pt x="66053" y="2357"/>
                  <a:pt x="134618" y="0"/>
                </a:cubicBezTo>
                <a:cubicBezTo>
                  <a:pt x="400860" y="-25476"/>
                  <a:pt x="474521" y="-18153"/>
                  <a:pt x="758669" y="0"/>
                </a:cubicBezTo>
                <a:cubicBezTo>
                  <a:pt x="1042817" y="18153"/>
                  <a:pt x="1055005" y="-8379"/>
                  <a:pt x="1312073" y="0"/>
                </a:cubicBezTo>
                <a:cubicBezTo>
                  <a:pt x="1569141" y="8379"/>
                  <a:pt x="1657448" y="-5058"/>
                  <a:pt x="1900801" y="0"/>
                </a:cubicBezTo>
                <a:cubicBezTo>
                  <a:pt x="2144154" y="5058"/>
                  <a:pt x="2208775" y="17108"/>
                  <a:pt x="2489529" y="0"/>
                </a:cubicBezTo>
                <a:cubicBezTo>
                  <a:pt x="2770283" y="-17108"/>
                  <a:pt x="2930625" y="17504"/>
                  <a:pt x="3042933" y="0"/>
                </a:cubicBezTo>
                <a:cubicBezTo>
                  <a:pt x="3155241" y="-17504"/>
                  <a:pt x="3416875" y="8499"/>
                  <a:pt x="3666984" y="0"/>
                </a:cubicBezTo>
                <a:cubicBezTo>
                  <a:pt x="3728166" y="8760"/>
                  <a:pt x="3803377" y="63273"/>
                  <a:pt x="3801602" y="134618"/>
                </a:cubicBezTo>
                <a:cubicBezTo>
                  <a:pt x="3799796" y="245663"/>
                  <a:pt x="3790533" y="517078"/>
                  <a:pt x="3801602" y="673075"/>
                </a:cubicBezTo>
                <a:cubicBezTo>
                  <a:pt x="3819346" y="744744"/>
                  <a:pt x="3746745" y="812615"/>
                  <a:pt x="3666984" y="807693"/>
                </a:cubicBezTo>
                <a:cubicBezTo>
                  <a:pt x="3546654" y="809523"/>
                  <a:pt x="3324437" y="832728"/>
                  <a:pt x="3148904" y="807693"/>
                </a:cubicBezTo>
                <a:cubicBezTo>
                  <a:pt x="2973371" y="782658"/>
                  <a:pt x="2725906" y="781732"/>
                  <a:pt x="2595500" y="807693"/>
                </a:cubicBezTo>
                <a:cubicBezTo>
                  <a:pt x="2465094" y="833654"/>
                  <a:pt x="2300673" y="812703"/>
                  <a:pt x="2112743" y="807693"/>
                </a:cubicBezTo>
                <a:cubicBezTo>
                  <a:pt x="1924813" y="802683"/>
                  <a:pt x="1624831" y="777777"/>
                  <a:pt x="1453368" y="807693"/>
                </a:cubicBezTo>
                <a:cubicBezTo>
                  <a:pt x="1281905" y="837609"/>
                  <a:pt x="1011213" y="812527"/>
                  <a:pt x="899964" y="807693"/>
                </a:cubicBezTo>
                <a:cubicBezTo>
                  <a:pt x="788715" y="802859"/>
                  <a:pt x="443448" y="845775"/>
                  <a:pt x="134618" y="807693"/>
                </a:cubicBezTo>
                <a:cubicBezTo>
                  <a:pt x="50156" y="801449"/>
                  <a:pt x="-9800" y="748811"/>
                  <a:pt x="0" y="673075"/>
                </a:cubicBezTo>
                <a:cubicBezTo>
                  <a:pt x="10350" y="528505"/>
                  <a:pt x="2871" y="383466"/>
                  <a:pt x="0" y="13461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accent5"/>
                </a:solidFill>
              </a:rPr>
              <a:t>Notes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93CEF412-9440-D6F3-B20B-BE40A07C6965}"/>
              </a:ext>
            </a:extLst>
          </p:cNvPr>
          <p:cNvSpPr/>
          <p:nvPr/>
        </p:nvSpPr>
        <p:spPr>
          <a:xfrm>
            <a:off x="2431264" y="10193853"/>
            <a:ext cx="3801602" cy="807693"/>
          </a:xfrm>
          <a:custGeom>
            <a:avLst/>
            <a:gdLst>
              <a:gd name="connsiteX0" fmla="*/ 0 w 3801602"/>
              <a:gd name="connsiteY0" fmla="*/ 134618 h 807693"/>
              <a:gd name="connsiteX1" fmla="*/ 134618 w 3801602"/>
              <a:gd name="connsiteY1" fmla="*/ 0 h 807693"/>
              <a:gd name="connsiteX2" fmla="*/ 688022 w 3801602"/>
              <a:gd name="connsiteY2" fmla="*/ 0 h 807693"/>
              <a:gd name="connsiteX3" fmla="*/ 1206102 w 3801602"/>
              <a:gd name="connsiteY3" fmla="*/ 0 h 807693"/>
              <a:gd name="connsiteX4" fmla="*/ 1724183 w 3801602"/>
              <a:gd name="connsiteY4" fmla="*/ 0 h 807693"/>
              <a:gd name="connsiteX5" fmla="*/ 2277587 w 3801602"/>
              <a:gd name="connsiteY5" fmla="*/ 0 h 807693"/>
              <a:gd name="connsiteX6" fmla="*/ 2866314 w 3801602"/>
              <a:gd name="connsiteY6" fmla="*/ 0 h 807693"/>
              <a:gd name="connsiteX7" fmla="*/ 3666984 w 3801602"/>
              <a:gd name="connsiteY7" fmla="*/ 0 h 807693"/>
              <a:gd name="connsiteX8" fmla="*/ 3801602 w 3801602"/>
              <a:gd name="connsiteY8" fmla="*/ 134618 h 807693"/>
              <a:gd name="connsiteX9" fmla="*/ 3801602 w 3801602"/>
              <a:gd name="connsiteY9" fmla="*/ 673075 h 807693"/>
              <a:gd name="connsiteX10" fmla="*/ 3666984 w 3801602"/>
              <a:gd name="connsiteY10" fmla="*/ 807693 h 807693"/>
              <a:gd name="connsiteX11" fmla="*/ 3042933 w 3801602"/>
              <a:gd name="connsiteY11" fmla="*/ 807693 h 807693"/>
              <a:gd name="connsiteX12" fmla="*/ 2489529 w 3801602"/>
              <a:gd name="connsiteY12" fmla="*/ 807693 h 807693"/>
              <a:gd name="connsiteX13" fmla="*/ 1936125 w 3801602"/>
              <a:gd name="connsiteY13" fmla="*/ 807693 h 807693"/>
              <a:gd name="connsiteX14" fmla="*/ 1312073 w 3801602"/>
              <a:gd name="connsiteY14" fmla="*/ 807693 h 807693"/>
              <a:gd name="connsiteX15" fmla="*/ 652698 w 3801602"/>
              <a:gd name="connsiteY15" fmla="*/ 807693 h 807693"/>
              <a:gd name="connsiteX16" fmla="*/ 134618 w 3801602"/>
              <a:gd name="connsiteY16" fmla="*/ 807693 h 807693"/>
              <a:gd name="connsiteX17" fmla="*/ 0 w 3801602"/>
              <a:gd name="connsiteY17" fmla="*/ 673075 h 807693"/>
              <a:gd name="connsiteX18" fmla="*/ 0 w 3801602"/>
              <a:gd name="connsiteY18" fmla="*/ 134618 h 80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01602" h="807693" fill="none" extrusionOk="0">
                <a:moveTo>
                  <a:pt x="0" y="134618"/>
                </a:moveTo>
                <a:cubicBezTo>
                  <a:pt x="-5045" y="58397"/>
                  <a:pt x="61507" y="3935"/>
                  <a:pt x="134618" y="0"/>
                </a:cubicBezTo>
                <a:cubicBezTo>
                  <a:pt x="288287" y="-18315"/>
                  <a:pt x="476963" y="-12854"/>
                  <a:pt x="688022" y="0"/>
                </a:cubicBezTo>
                <a:cubicBezTo>
                  <a:pt x="899081" y="12854"/>
                  <a:pt x="969887" y="6689"/>
                  <a:pt x="1206102" y="0"/>
                </a:cubicBezTo>
                <a:cubicBezTo>
                  <a:pt x="1442317" y="-6689"/>
                  <a:pt x="1536276" y="-23541"/>
                  <a:pt x="1724183" y="0"/>
                </a:cubicBezTo>
                <a:cubicBezTo>
                  <a:pt x="1912090" y="23541"/>
                  <a:pt x="2121737" y="-6480"/>
                  <a:pt x="2277587" y="0"/>
                </a:cubicBezTo>
                <a:cubicBezTo>
                  <a:pt x="2433437" y="6480"/>
                  <a:pt x="2643364" y="8244"/>
                  <a:pt x="2866314" y="0"/>
                </a:cubicBezTo>
                <a:cubicBezTo>
                  <a:pt x="3089264" y="-8244"/>
                  <a:pt x="3472422" y="2282"/>
                  <a:pt x="3666984" y="0"/>
                </a:cubicBezTo>
                <a:cubicBezTo>
                  <a:pt x="3745203" y="1462"/>
                  <a:pt x="3814009" y="59722"/>
                  <a:pt x="3801602" y="134618"/>
                </a:cubicBezTo>
                <a:cubicBezTo>
                  <a:pt x="3809489" y="309395"/>
                  <a:pt x="3788139" y="522721"/>
                  <a:pt x="3801602" y="673075"/>
                </a:cubicBezTo>
                <a:cubicBezTo>
                  <a:pt x="3811494" y="745067"/>
                  <a:pt x="3746236" y="799383"/>
                  <a:pt x="3666984" y="807693"/>
                </a:cubicBezTo>
                <a:cubicBezTo>
                  <a:pt x="3516620" y="780769"/>
                  <a:pt x="3216701" y="785254"/>
                  <a:pt x="3042933" y="807693"/>
                </a:cubicBezTo>
                <a:cubicBezTo>
                  <a:pt x="2869165" y="830132"/>
                  <a:pt x="2753976" y="789898"/>
                  <a:pt x="2489529" y="807693"/>
                </a:cubicBezTo>
                <a:cubicBezTo>
                  <a:pt x="2225082" y="825488"/>
                  <a:pt x="2193984" y="833635"/>
                  <a:pt x="1936125" y="807693"/>
                </a:cubicBezTo>
                <a:cubicBezTo>
                  <a:pt x="1678266" y="781751"/>
                  <a:pt x="1451548" y="826539"/>
                  <a:pt x="1312073" y="807693"/>
                </a:cubicBezTo>
                <a:cubicBezTo>
                  <a:pt x="1172598" y="788847"/>
                  <a:pt x="935799" y="784017"/>
                  <a:pt x="652698" y="807693"/>
                </a:cubicBezTo>
                <a:cubicBezTo>
                  <a:pt x="369597" y="831369"/>
                  <a:pt x="384258" y="809634"/>
                  <a:pt x="134618" y="807693"/>
                </a:cubicBezTo>
                <a:cubicBezTo>
                  <a:pt x="69122" y="796870"/>
                  <a:pt x="-9438" y="752728"/>
                  <a:pt x="0" y="673075"/>
                </a:cubicBezTo>
                <a:cubicBezTo>
                  <a:pt x="4625" y="562121"/>
                  <a:pt x="8398" y="322431"/>
                  <a:pt x="0" y="134618"/>
                </a:cubicBezTo>
                <a:close/>
              </a:path>
              <a:path w="3801602" h="807693" stroke="0" extrusionOk="0">
                <a:moveTo>
                  <a:pt x="0" y="134618"/>
                </a:moveTo>
                <a:cubicBezTo>
                  <a:pt x="811" y="58660"/>
                  <a:pt x="66053" y="2357"/>
                  <a:pt x="134618" y="0"/>
                </a:cubicBezTo>
                <a:cubicBezTo>
                  <a:pt x="400860" y="-25476"/>
                  <a:pt x="474521" y="-18153"/>
                  <a:pt x="758669" y="0"/>
                </a:cubicBezTo>
                <a:cubicBezTo>
                  <a:pt x="1042817" y="18153"/>
                  <a:pt x="1055005" y="-8379"/>
                  <a:pt x="1312073" y="0"/>
                </a:cubicBezTo>
                <a:cubicBezTo>
                  <a:pt x="1569141" y="8379"/>
                  <a:pt x="1657448" y="-5058"/>
                  <a:pt x="1900801" y="0"/>
                </a:cubicBezTo>
                <a:cubicBezTo>
                  <a:pt x="2144154" y="5058"/>
                  <a:pt x="2208775" y="17108"/>
                  <a:pt x="2489529" y="0"/>
                </a:cubicBezTo>
                <a:cubicBezTo>
                  <a:pt x="2770283" y="-17108"/>
                  <a:pt x="2930625" y="17504"/>
                  <a:pt x="3042933" y="0"/>
                </a:cubicBezTo>
                <a:cubicBezTo>
                  <a:pt x="3155241" y="-17504"/>
                  <a:pt x="3416875" y="8499"/>
                  <a:pt x="3666984" y="0"/>
                </a:cubicBezTo>
                <a:cubicBezTo>
                  <a:pt x="3728166" y="8760"/>
                  <a:pt x="3803377" y="63273"/>
                  <a:pt x="3801602" y="134618"/>
                </a:cubicBezTo>
                <a:cubicBezTo>
                  <a:pt x="3799796" y="245663"/>
                  <a:pt x="3790533" y="517078"/>
                  <a:pt x="3801602" y="673075"/>
                </a:cubicBezTo>
                <a:cubicBezTo>
                  <a:pt x="3819346" y="744744"/>
                  <a:pt x="3746745" y="812615"/>
                  <a:pt x="3666984" y="807693"/>
                </a:cubicBezTo>
                <a:cubicBezTo>
                  <a:pt x="3546654" y="809523"/>
                  <a:pt x="3324437" y="832728"/>
                  <a:pt x="3148904" y="807693"/>
                </a:cubicBezTo>
                <a:cubicBezTo>
                  <a:pt x="2973371" y="782658"/>
                  <a:pt x="2725906" y="781732"/>
                  <a:pt x="2595500" y="807693"/>
                </a:cubicBezTo>
                <a:cubicBezTo>
                  <a:pt x="2465094" y="833654"/>
                  <a:pt x="2300673" y="812703"/>
                  <a:pt x="2112743" y="807693"/>
                </a:cubicBezTo>
                <a:cubicBezTo>
                  <a:pt x="1924813" y="802683"/>
                  <a:pt x="1624831" y="777777"/>
                  <a:pt x="1453368" y="807693"/>
                </a:cubicBezTo>
                <a:cubicBezTo>
                  <a:pt x="1281905" y="837609"/>
                  <a:pt x="1011213" y="812527"/>
                  <a:pt x="899964" y="807693"/>
                </a:cubicBezTo>
                <a:cubicBezTo>
                  <a:pt x="788715" y="802859"/>
                  <a:pt x="443448" y="845775"/>
                  <a:pt x="134618" y="807693"/>
                </a:cubicBezTo>
                <a:cubicBezTo>
                  <a:pt x="50156" y="801449"/>
                  <a:pt x="-9800" y="748811"/>
                  <a:pt x="0" y="673075"/>
                </a:cubicBezTo>
                <a:cubicBezTo>
                  <a:pt x="10350" y="528505"/>
                  <a:pt x="2871" y="383466"/>
                  <a:pt x="0" y="13461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0" dirty="0">
              <a:solidFill>
                <a:schemeClr val="accent5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0C2E555-10D5-809A-7416-7850855B6097}"/>
              </a:ext>
            </a:extLst>
          </p:cNvPr>
          <p:cNvSpPr/>
          <p:nvPr/>
        </p:nvSpPr>
        <p:spPr>
          <a:xfrm>
            <a:off x="720090" y="705803"/>
            <a:ext cx="7524000" cy="10512000"/>
          </a:xfrm>
          <a:custGeom>
            <a:avLst/>
            <a:gdLst>
              <a:gd name="connsiteX0" fmla="*/ 0 w 7524000"/>
              <a:gd name="connsiteY0" fmla="*/ 0 h 10512000"/>
              <a:gd name="connsiteX1" fmla="*/ 533520 w 7524000"/>
              <a:gd name="connsiteY1" fmla="*/ 0 h 10512000"/>
              <a:gd name="connsiteX2" fmla="*/ 991800 w 7524000"/>
              <a:gd name="connsiteY2" fmla="*/ 0 h 10512000"/>
              <a:gd name="connsiteX3" fmla="*/ 1525320 w 7524000"/>
              <a:gd name="connsiteY3" fmla="*/ 0 h 10512000"/>
              <a:gd name="connsiteX4" fmla="*/ 2134080 w 7524000"/>
              <a:gd name="connsiteY4" fmla="*/ 0 h 10512000"/>
              <a:gd name="connsiteX5" fmla="*/ 2667600 w 7524000"/>
              <a:gd name="connsiteY5" fmla="*/ 0 h 10512000"/>
              <a:gd name="connsiteX6" fmla="*/ 3125880 w 7524000"/>
              <a:gd name="connsiteY6" fmla="*/ 0 h 10512000"/>
              <a:gd name="connsiteX7" fmla="*/ 3584160 w 7524000"/>
              <a:gd name="connsiteY7" fmla="*/ 0 h 10512000"/>
              <a:gd name="connsiteX8" fmla="*/ 4418640 w 7524000"/>
              <a:gd name="connsiteY8" fmla="*/ 0 h 10512000"/>
              <a:gd name="connsiteX9" fmla="*/ 5177880 w 7524000"/>
              <a:gd name="connsiteY9" fmla="*/ 0 h 10512000"/>
              <a:gd name="connsiteX10" fmla="*/ 5711400 w 7524000"/>
              <a:gd name="connsiteY10" fmla="*/ 0 h 10512000"/>
              <a:gd name="connsiteX11" fmla="*/ 6169680 w 7524000"/>
              <a:gd name="connsiteY11" fmla="*/ 0 h 10512000"/>
              <a:gd name="connsiteX12" fmla="*/ 6853680 w 7524000"/>
              <a:gd name="connsiteY12" fmla="*/ 0 h 10512000"/>
              <a:gd name="connsiteX13" fmla="*/ 7524000 w 7524000"/>
              <a:gd name="connsiteY13" fmla="*/ 0 h 10512000"/>
              <a:gd name="connsiteX14" fmla="*/ 7524000 w 7524000"/>
              <a:gd name="connsiteY14" fmla="*/ 657000 h 10512000"/>
              <a:gd name="connsiteX15" fmla="*/ 7524000 w 7524000"/>
              <a:gd name="connsiteY15" fmla="*/ 1314000 h 10512000"/>
              <a:gd name="connsiteX16" fmla="*/ 7524000 w 7524000"/>
              <a:gd name="connsiteY16" fmla="*/ 1971000 h 10512000"/>
              <a:gd name="connsiteX17" fmla="*/ 7524000 w 7524000"/>
              <a:gd name="connsiteY17" fmla="*/ 2312640 h 10512000"/>
              <a:gd name="connsiteX18" fmla="*/ 7524000 w 7524000"/>
              <a:gd name="connsiteY18" fmla="*/ 2759400 h 10512000"/>
              <a:gd name="connsiteX19" fmla="*/ 7524000 w 7524000"/>
              <a:gd name="connsiteY19" fmla="*/ 3206160 h 10512000"/>
              <a:gd name="connsiteX20" fmla="*/ 7524000 w 7524000"/>
              <a:gd name="connsiteY20" fmla="*/ 3758040 h 10512000"/>
              <a:gd name="connsiteX21" fmla="*/ 7524000 w 7524000"/>
              <a:gd name="connsiteY21" fmla="*/ 4099680 h 10512000"/>
              <a:gd name="connsiteX22" fmla="*/ 7524000 w 7524000"/>
              <a:gd name="connsiteY22" fmla="*/ 4756680 h 10512000"/>
              <a:gd name="connsiteX23" fmla="*/ 7524000 w 7524000"/>
              <a:gd name="connsiteY23" fmla="*/ 5308560 h 10512000"/>
              <a:gd name="connsiteX24" fmla="*/ 7524000 w 7524000"/>
              <a:gd name="connsiteY24" fmla="*/ 5965560 h 10512000"/>
              <a:gd name="connsiteX25" fmla="*/ 7524000 w 7524000"/>
              <a:gd name="connsiteY25" fmla="*/ 6412320 h 10512000"/>
              <a:gd name="connsiteX26" fmla="*/ 7524000 w 7524000"/>
              <a:gd name="connsiteY26" fmla="*/ 6859080 h 10512000"/>
              <a:gd name="connsiteX27" fmla="*/ 7524000 w 7524000"/>
              <a:gd name="connsiteY27" fmla="*/ 7516080 h 10512000"/>
              <a:gd name="connsiteX28" fmla="*/ 7524000 w 7524000"/>
              <a:gd name="connsiteY28" fmla="*/ 8383320 h 10512000"/>
              <a:gd name="connsiteX29" fmla="*/ 7524000 w 7524000"/>
              <a:gd name="connsiteY29" fmla="*/ 9040320 h 10512000"/>
              <a:gd name="connsiteX30" fmla="*/ 7524000 w 7524000"/>
              <a:gd name="connsiteY30" fmla="*/ 9592200 h 10512000"/>
              <a:gd name="connsiteX31" fmla="*/ 7524000 w 7524000"/>
              <a:gd name="connsiteY31" fmla="*/ 10512000 h 10512000"/>
              <a:gd name="connsiteX32" fmla="*/ 6990480 w 7524000"/>
              <a:gd name="connsiteY32" fmla="*/ 10512000 h 10512000"/>
              <a:gd name="connsiteX33" fmla="*/ 6156000 w 7524000"/>
              <a:gd name="connsiteY33" fmla="*/ 10512000 h 10512000"/>
              <a:gd name="connsiteX34" fmla="*/ 5547240 w 7524000"/>
              <a:gd name="connsiteY34" fmla="*/ 10512000 h 10512000"/>
              <a:gd name="connsiteX35" fmla="*/ 4938480 w 7524000"/>
              <a:gd name="connsiteY35" fmla="*/ 10512000 h 10512000"/>
              <a:gd name="connsiteX36" fmla="*/ 4329720 w 7524000"/>
              <a:gd name="connsiteY36" fmla="*/ 10512000 h 10512000"/>
              <a:gd name="connsiteX37" fmla="*/ 3570480 w 7524000"/>
              <a:gd name="connsiteY37" fmla="*/ 10512000 h 10512000"/>
              <a:gd name="connsiteX38" fmla="*/ 2736000 w 7524000"/>
              <a:gd name="connsiteY38" fmla="*/ 10512000 h 10512000"/>
              <a:gd name="connsiteX39" fmla="*/ 2052000 w 7524000"/>
              <a:gd name="connsiteY39" fmla="*/ 10512000 h 10512000"/>
              <a:gd name="connsiteX40" fmla="*/ 1593720 w 7524000"/>
              <a:gd name="connsiteY40" fmla="*/ 10512000 h 10512000"/>
              <a:gd name="connsiteX41" fmla="*/ 909720 w 7524000"/>
              <a:gd name="connsiteY41" fmla="*/ 10512000 h 10512000"/>
              <a:gd name="connsiteX42" fmla="*/ 0 w 7524000"/>
              <a:gd name="connsiteY42" fmla="*/ 10512000 h 10512000"/>
              <a:gd name="connsiteX43" fmla="*/ 0 w 7524000"/>
              <a:gd name="connsiteY43" fmla="*/ 9644760 h 10512000"/>
              <a:gd name="connsiteX44" fmla="*/ 0 w 7524000"/>
              <a:gd name="connsiteY44" fmla="*/ 9303120 h 10512000"/>
              <a:gd name="connsiteX45" fmla="*/ 0 w 7524000"/>
              <a:gd name="connsiteY45" fmla="*/ 8961480 h 10512000"/>
              <a:gd name="connsiteX46" fmla="*/ 0 w 7524000"/>
              <a:gd name="connsiteY46" fmla="*/ 8304480 h 10512000"/>
              <a:gd name="connsiteX47" fmla="*/ 0 w 7524000"/>
              <a:gd name="connsiteY47" fmla="*/ 7962840 h 10512000"/>
              <a:gd name="connsiteX48" fmla="*/ 0 w 7524000"/>
              <a:gd name="connsiteY48" fmla="*/ 7410960 h 10512000"/>
              <a:gd name="connsiteX49" fmla="*/ 0 w 7524000"/>
              <a:gd name="connsiteY49" fmla="*/ 6753960 h 10512000"/>
              <a:gd name="connsiteX50" fmla="*/ 0 w 7524000"/>
              <a:gd name="connsiteY50" fmla="*/ 6412320 h 10512000"/>
              <a:gd name="connsiteX51" fmla="*/ 0 w 7524000"/>
              <a:gd name="connsiteY51" fmla="*/ 6070680 h 10512000"/>
              <a:gd name="connsiteX52" fmla="*/ 0 w 7524000"/>
              <a:gd name="connsiteY52" fmla="*/ 5518800 h 10512000"/>
              <a:gd name="connsiteX53" fmla="*/ 0 w 7524000"/>
              <a:gd name="connsiteY53" fmla="*/ 4861800 h 10512000"/>
              <a:gd name="connsiteX54" fmla="*/ 0 w 7524000"/>
              <a:gd name="connsiteY54" fmla="*/ 3994560 h 10512000"/>
              <a:gd name="connsiteX55" fmla="*/ 0 w 7524000"/>
              <a:gd name="connsiteY55" fmla="*/ 3232440 h 10512000"/>
              <a:gd name="connsiteX56" fmla="*/ 0 w 7524000"/>
              <a:gd name="connsiteY56" fmla="*/ 2575440 h 10512000"/>
              <a:gd name="connsiteX57" fmla="*/ 0 w 7524000"/>
              <a:gd name="connsiteY57" fmla="*/ 1708200 h 10512000"/>
              <a:gd name="connsiteX58" fmla="*/ 0 w 7524000"/>
              <a:gd name="connsiteY58" fmla="*/ 1366560 h 10512000"/>
              <a:gd name="connsiteX59" fmla="*/ 0 w 7524000"/>
              <a:gd name="connsiteY59" fmla="*/ 0 h 10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524000" h="10512000" extrusionOk="0">
                <a:moveTo>
                  <a:pt x="0" y="0"/>
                </a:moveTo>
                <a:cubicBezTo>
                  <a:pt x="109750" y="-17299"/>
                  <a:pt x="409981" y="-20522"/>
                  <a:pt x="533520" y="0"/>
                </a:cubicBezTo>
                <a:cubicBezTo>
                  <a:pt x="657059" y="20522"/>
                  <a:pt x="834452" y="431"/>
                  <a:pt x="991800" y="0"/>
                </a:cubicBezTo>
                <a:cubicBezTo>
                  <a:pt x="1149148" y="-431"/>
                  <a:pt x="1371024" y="-2327"/>
                  <a:pt x="1525320" y="0"/>
                </a:cubicBezTo>
                <a:cubicBezTo>
                  <a:pt x="1679616" y="2327"/>
                  <a:pt x="1906581" y="26705"/>
                  <a:pt x="2134080" y="0"/>
                </a:cubicBezTo>
                <a:cubicBezTo>
                  <a:pt x="2361579" y="-26705"/>
                  <a:pt x="2424949" y="15461"/>
                  <a:pt x="2667600" y="0"/>
                </a:cubicBezTo>
                <a:cubicBezTo>
                  <a:pt x="2910251" y="-15461"/>
                  <a:pt x="3000494" y="12420"/>
                  <a:pt x="3125880" y="0"/>
                </a:cubicBezTo>
                <a:cubicBezTo>
                  <a:pt x="3251266" y="-12420"/>
                  <a:pt x="3387436" y="-14780"/>
                  <a:pt x="3584160" y="0"/>
                </a:cubicBezTo>
                <a:cubicBezTo>
                  <a:pt x="3780884" y="14780"/>
                  <a:pt x="4063530" y="-24619"/>
                  <a:pt x="4418640" y="0"/>
                </a:cubicBezTo>
                <a:cubicBezTo>
                  <a:pt x="4773750" y="24619"/>
                  <a:pt x="4804201" y="-22534"/>
                  <a:pt x="5177880" y="0"/>
                </a:cubicBezTo>
                <a:cubicBezTo>
                  <a:pt x="5551559" y="22534"/>
                  <a:pt x="5604304" y="-11075"/>
                  <a:pt x="5711400" y="0"/>
                </a:cubicBezTo>
                <a:cubicBezTo>
                  <a:pt x="5818496" y="11075"/>
                  <a:pt x="6058076" y="-14454"/>
                  <a:pt x="6169680" y="0"/>
                </a:cubicBezTo>
                <a:cubicBezTo>
                  <a:pt x="6281284" y="14454"/>
                  <a:pt x="6568885" y="17395"/>
                  <a:pt x="6853680" y="0"/>
                </a:cubicBezTo>
                <a:cubicBezTo>
                  <a:pt x="7138475" y="-17395"/>
                  <a:pt x="7343011" y="-974"/>
                  <a:pt x="7524000" y="0"/>
                </a:cubicBezTo>
                <a:cubicBezTo>
                  <a:pt x="7550190" y="302542"/>
                  <a:pt x="7523832" y="414240"/>
                  <a:pt x="7524000" y="657000"/>
                </a:cubicBezTo>
                <a:cubicBezTo>
                  <a:pt x="7524168" y="899760"/>
                  <a:pt x="7530763" y="1032521"/>
                  <a:pt x="7524000" y="1314000"/>
                </a:cubicBezTo>
                <a:cubicBezTo>
                  <a:pt x="7517237" y="1595479"/>
                  <a:pt x="7495294" y="1768536"/>
                  <a:pt x="7524000" y="1971000"/>
                </a:cubicBezTo>
                <a:cubicBezTo>
                  <a:pt x="7552706" y="2173464"/>
                  <a:pt x="7510009" y="2230892"/>
                  <a:pt x="7524000" y="2312640"/>
                </a:cubicBezTo>
                <a:cubicBezTo>
                  <a:pt x="7537991" y="2394388"/>
                  <a:pt x="7543263" y="2541793"/>
                  <a:pt x="7524000" y="2759400"/>
                </a:cubicBezTo>
                <a:cubicBezTo>
                  <a:pt x="7504737" y="2977007"/>
                  <a:pt x="7505802" y="3094548"/>
                  <a:pt x="7524000" y="3206160"/>
                </a:cubicBezTo>
                <a:cubicBezTo>
                  <a:pt x="7542198" y="3317772"/>
                  <a:pt x="7520232" y="3529077"/>
                  <a:pt x="7524000" y="3758040"/>
                </a:cubicBezTo>
                <a:cubicBezTo>
                  <a:pt x="7527768" y="3987003"/>
                  <a:pt x="7534268" y="4021152"/>
                  <a:pt x="7524000" y="4099680"/>
                </a:cubicBezTo>
                <a:cubicBezTo>
                  <a:pt x="7513732" y="4178208"/>
                  <a:pt x="7534856" y="4577692"/>
                  <a:pt x="7524000" y="4756680"/>
                </a:cubicBezTo>
                <a:cubicBezTo>
                  <a:pt x="7513144" y="4935668"/>
                  <a:pt x="7502244" y="5108457"/>
                  <a:pt x="7524000" y="5308560"/>
                </a:cubicBezTo>
                <a:cubicBezTo>
                  <a:pt x="7545756" y="5508663"/>
                  <a:pt x="7550417" y="5725442"/>
                  <a:pt x="7524000" y="5965560"/>
                </a:cubicBezTo>
                <a:cubicBezTo>
                  <a:pt x="7497583" y="6205678"/>
                  <a:pt x="7520027" y="6195560"/>
                  <a:pt x="7524000" y="6412320"/>
                </a:cubicBezTo>
                <a:cubicBezTo>
                  <a:pt x="7527973" y="6629080"/>
                  <a:pt x="7507648" y="6747870"/>
                  <a:pt x="7524000" y="6859080"/>
                </a:cubicBezTo>
                <a:cubicBezTo>
                  <a:pt x="7540352" y="6970290"/>
                  <a:pt x="7540011" y="7219908"/>
                  <a:pt x="7524000" y="7516080"/>
                </a:cubicBezTo>
                <a:cubicBezTo>
                  <a:pt x="7507989" y="7812252"/>
                  <a:pt x="7527236" y="8191825"/>
                  <a:pt x="7524000" y="8383320"/>
                </a:cubicBezTo>
                <a:cubicBezTo>
                  <a:pt x="7520764" y="8574815"/>
                  <a:pt x="7491585" y="8892226"/>
                  <a:pt x="7524000" y="9040320"/>
                </a:cubicBezTo>
                <a:cubicBezTo>
                  <a:pt x="7556415" y="9188414"/>
                  <a:pt x="7502178" y="9471185"/>
                  <a:pt x="7524000" y="9592200"/>
                </a:cubicBezTo>
                <a:cubicBezTo>
                  <a:pt x="7545822" y="9713215"/>
                  <a:pt x="7487869" y="10194307"/>
                  <a:pt x="7524000" y="10512000"/>
                </a:cubicBezTo>
                <a:cubicBezTo>
                  <a:pt x="7294463" y="10499019"/>
                  <a:pt x="7148890" y="10494457"/>
                  <a:pt x="6990480" y="10512000"/>
                </a:cubicBezTo>
                <a:cubicBezTo>
                  <a:pt x="6832070" y="10529543"/>
                  <a:pt x="6391059" y="10479423"/>
                  <a:pt x="6156000" y="10512000"/>
                </a:cubicBezTo>
                <a:cubicBezTo>
                  <a:pt x="5920941" y="10544577"/>
                  <a:pt x="5732981" y="10523762"/>
                  <a:pt x="5547240" y="10512000"/>
                </a:cubicBezTo>
                <a:cubicBezTo>
                  <a:pt x="5361499" y="10500238"/>
                  <a:pt x="5187013" y="10530741"/>
                  <a:pt x="4938480" y="10512000"/>
                </a:cubicBezTo>
                <a:cubicBezTo>
                  <a:pt x="4689947" y="10493259"/>
                  <a:pt x="4583161" y="10509201"/>
                  <a:pt x="4329720" y="10512000"/>
                </a:cubicBezTo>
                <a:cubicBezTo>
                  <a:pt x="4076279" y="10514799"/>
                  <a:pt x="3798843" y="10503358"/>
                  <a:pt x="3570480" y="10512000"/>
                </a:cubicBezTo>
                <a:cubicBezTo>
                  <a:pt x="3342117" y="10520642"/>
                  <a:pt x="3008896" y="10482961"/>
                  <a:pt x="2736000" y="10512000"/>
                </a:cubicBezTo>
                <a:cubicBezTo>
                  <a:pt x="2463104" y="10541039"/>
                  <a:pt x="2382579" y="10534973"/>
                  <a:pt x="2052000" y="10512000"/>
                </a:cubicBezTo>
                <a:cubicBezTo>
                  <a:pt x="1721421" y="10489027"/>
                  <a:pt x="1709805" y="10515802"/>
                  <a:pt x="1593720" y="10512000"/>
                </a:cubicBezTo>
                <a:cubicBezTo>
                  <a:pt x="1477635" y="10508198"/>
                  <a:pt x="1226229" y="10524170"/>
                  <a:pt x="909720" y="10512000"/>
                </a:cubicBezTo>
                <a:cubicBezTo>
                  <a:pt x="593211" y="10499830"/>
                  <a:pt x="374204" y="10524114"/>
                  <a:pt x="0" y="10512000"/>
                </a:cubicBezTo>
                <a:cubicBezTo>
                  <a:pt x="-25185" y="10220942"/>
                  <a:pt x="35952" y="9876821"/>
                  <a:pt x="0" y="9644760"/>
                </a:cubicBezTo>
                <a:cubicBezTo>
                  <a:pt x="-35952" y="9412699"/>
                  <a:pt x="-4278" y="9433726"/>
                  <a:pt x="0" y="9303120"/>
                </a:cubicBezTo>
                <a:cubicBezTo>
                  <a:pt x="4278" y="9172514"/>
                  <a:pt x="-5234" y="9073752"/>
                  <a:pt x="0" y="8961480"/>
                </a:cubicBezTo>
                <a:cubicBezTo>
                  <a:pt x="5234" y="8849208"/>
                  <a:pt x="26946" y="8605633"/>
                  <a:pt x="0" y="8304480"/>
                </a:cubicBezTo>
                <a:cubicBezTo>
                  <a:pt x="-26946" y="8003327"/>
                  <a:pt x="-10291" y="8046602"/>
                  <a:pt x="0" y="7962840"/>
                </a:cubicBezTo>
                <a:cubicBezTo>
                  <a:pt x="10291" y="7879078"/>
                  <a:pt x="14204" y="7596887"/>
                  <a:pt x="0" y="7410960"/>
                </a:cubicBezTo>
                <a:cubicBezTo>
                  <a:pt x="-14204" y="7225033"/>
                  <a:pt x="-20674" y="6921093"/>
                  <a:pt x="0" y="6753960"/>
                </a:cubicBezTo>
                <a:cubicBezTo>
                  <a:pt x="20674" y="6586827"/>
                  <a:pt x="-8964" y="6523049"/>
                  <a:pt x="0" y="6412320"/>
                </a:cubicBezTo>
                <a:cubicBezTo>
                  <a:pt x="8964" y="6301591"/>
                  <a:pt x="-496" y="6187946"/>
                  <a:pt x="0" y="6070680"/>
                </a:cubicBezTo>
                <a:cubicBezTo>
                  <a:pt x="496" y="5953414"/>
                  <a:pt x="17667" y="5718749"/>
                  <a:pt x="0" y="5518800"/>
                </a:cubicBezTo>
                <a:cubicBezTo>
                  <a:pt x="-17667" y="5318851"/>
                  <a:pt x="-20722" y="5059261"/>
                  <a:pt x="0" y="4861800"/>
                </a:cubicBezTo>
                <a:cubicBezTo>
                  <a:pt x="20722" y="4664339"/>
                  <a:pt x="-3126" y="4213226"/>
                  <a:pt x="0" y="3994560"/>
                </a:cubicBezTo>
                <a:cubicBezTo>
                  <a:pt x="3126" y="3775894"/>
                  <a:pt x="36941" y="3418035"/>
                  <a:pt x="0" y="3232440"/>
                </a:cubicBezTo>
                <a:cubicBezTo>
                  <a:pt x="-36941" y="3046845"/>
                  <a:pt x="24359" y="2765313"/>
                  <a:pt x="0" y="2575440"/>
                </a:cubicBezTo>
                <a:cubicBezTo>
                  <a:pt x="-24359" y="2385567"/>
                  <a:pt x="25932" y="2045897"/>
                  <a:pt x="0" y="1708200"/>
                </a:cubicBezTo>
                <a:cubicBezTo>
                  <a:pt x="-25932" y="1370503"/>
                  <a:pt x="10151" y="1435085"/>
                  <a:pt x="0" y="1366560"/>
                </a:cubicBezTo>
                <a:cubicBezTo>
                  <a:pt x="-10151" y="1298035"/>
                  <a:pt x="-25973" y="331901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3810FC6-38D7-02AA-6DAA-1E13DF220BB8}"/>
              </a:ext>
            </a:extLst>
          </p:cNvPr>
          <p:cNvSpPr txBox="1"/>
          <p:nvPr/>
        </p:nvSpPr>
        <p:spPr>
          <a:xfrm>
            <a:off x="6385340" y="3051698"/>
            <a:ext cx="720000" cy="4320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de-DE" sz="2800" b="1" dirty="0">
                <a:solidFill>
                  <a:schemeClr val="bg1"/>
                </a:solidFill>
                <a:latin typeface="Abadi" panose="020F0502020204030204" pitchFamily="34" charset="0"/>
              </a:rPr>
              <a:t>M</a:t>
            </a:r>
            <a:endParaRPr lang="de-DE" sz="3200" b="1" dirty="0">
              <a:solidFill>
                <a:schemeClr val="bg1"/>
              </a:solidFill>
              <a:latin typeface="Abadi" panose="020F0502020204030204" pitchFamily="34" charset="0"/>
            </a:endParaRP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680F6FC3-7E3B-5704-C342-5289805FDCE7}"/>
              </a:ext>
            </a:extLst>
          </p:cNvPr>
          <p:cNvSpPr/>
          <p:nvPr/>
        </p:nvSpPr>
        <p:spPr>
          <a:xfrm>
            <a:off x="6826922" y="3172009"/>
            <a:ext cx="140425" cy="221611"/>
          </a:xfrm>
          <a:prstGeom prst="downArrow">
            <a:avLst/>
          </a:prstGeom>
          <a:solidFill>
            <a:schemeClr val="bg1"/>
          </a:solidFill>
          <a:ln w="381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011606718">
                  <a:custGeom>
                    <a:avLst/>
                    <a:gdLst>
                      <a:gd name="connsiteX0" fmla="*/ 0 w 173729"/>
                      <a:gd name="connsiteY0" fmla="*/ 187306 h 274170"/>
                      <a:gd name="connsiteX1" fmla="*/ 43432 w 173729"/>
                      <a:gd name="connsiteY1" fmla="*/ 187306 h 274170"/>
                      <a:gd name="connsiteX2" fmla="*/ 43432 w 173729"/>
                      <a:gd name="connsiteY2" fmla="*/ 0 h 274170"/>
                      <a:gd name="connsiteX3" fmla="*/ 130297 w 173729"/>
                      <a:gd name="connsiteY3" fmla="*/ 0 h 274170"/>
                      <a:gd name="connsiteX4" fmla="*/ 130297 w 173729"/>
                      <a:gd name="connsiteY4" fmla="*/ 187306 h 274170"/>
                      <a:gd name="connsiteX5" fmla="*/ 173729 w 173729"/>
                      <a:gd name="connsiteY5" fmla="*/ 187306 h 274170"/>
                      <a:gd name="connsiteX6" fmla="*/ 86865 w 173729"/>
                      <a:gd name="connsiteY6" fmla="*/ 274170 h 274170"/>
                      <a:gd name="connsiteX7" fmla="*/ 0 w 173729"/>
                      <a:gd name="connsiteY7" fmla="*/ 187306 h 2741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3729" h="274170" fill="none" extrusionOk="0">
                        <a:moveTo>
                          <a:pt x="0" y="187306"/>
                        </a:moveTo>
                        <a:cubicBezTo>
                          <a:pt x="8852" y="186331"/>
                          <a:pt x="28841" y="188354"/>
                          <a:pt x="43432" y="187306"/>
                        </a:cubicBezTo>
                        <a:cubicBezTo>
                          <a:pt x="33162" y="113445"/>
                          <a:pt x="62150" y="77509"/>
                          <a:pt x="43432" y="0"/>
                        </a:cubicBezTo>
                        <a:cubicBezTo>
                          <a:pt x="83854" y="-7632"/>
                          <a:pt x="108936" y="6353"/>
                          <a:pt x="130297" y="0"/>
                        </a:cubicBezTo>
                        <a:cubicBezTo>
                          <a:pt x="131028" y="43719"/>
                          <a:pt x="120459" y="111231"/>
                          <a:pt x="130297" y="187306"/>
                        </a:cubicBezTo>
                        <a:cubicBezTo>
                          <a:pt x="142429" y="185927"/>
                          <a:pt x="159111" y="190052"/>
                          <a:pt x="173729" y="187306"/>
                        </a:cubicBezTo>
                        <a:cubicBezTo>
                          <a:pt x="145447" y="227972"/>
                          <a:pt x="100997" y="247209"/>
                          <a:pt x="86865" y="274170"/>
                        </a:cubicBezTo>
                        <a:cubicBezTo>
                          <a:pt x="60342" y="252767"/>
                          <a:pt x="27740" y="212291"/>
                          <a:pt x="0" y="187306"/>
                        </a:cubicBezTo>
                        <a:close/>
                      </a:path>
                      <a:path w="173729" h="274170" stroke="0" extrusionOk="0">
                        <a:moveTo>
                          <a:pt x="0" y="187306"/>
                        </a:moveTo>
                        <a:cubicBezTo>
                          <a:pt x="18275" y="182129"/>
                          <a:pt x="23605" y="191610"/>
                          <a:pt x="43432" y="187306"/>
                        </a:cubicBezTo>
                        <a:cubicBezTo>
                          <a:pt x="37368" y="127019"/>
                          <a:pt x="44918" y="71660"/>
                          <a:pt x="43432" y="0"/>
                        </a:cubicBezTo>
                        <a:cubicBezTo>
                          <a:pt x="84184" y="-4705"/>
                          <a:pt x="95326" y="5847"/>
                          <a:pt x="130297" y="0"/>
                        </a:cubicBezTo>
                        <a:cubicBezTo>
                          <a:pt x="143567" y="46417"/>
                          <a:pt x="121577" y="145267"/>
                          <a:pt x="130297" y="187306"/>
                        </a:cubicBezTo>
                        <a:cubicBezTo>
                          <a:pt x="143552" y="184442"/>
                          <a:pt x="160601" y="190279"/>
                          <a:pt x="173729" y="187306"/>
                        </a:cubicBezTo>
                        <a:cubicBezTo>
                          <a:pt x="153777" y="212889"/>
                          <a:pt x="109839" y="244442"/>
                          <a:pt x="86865" y="274170"/>
                        </a:cubicBezTo>
                        <a:cubicBezTo>
                          <a:pt x="62145" y="251140"/>
                          <a:pt x="23579" y="208967"/>
                          <a:pt x="0" y="18730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711398EE-D4EC-C1F8-900E-0A067B28AA14}"/>
              </a:ext>
            </a:extLst>
          </p:cNvPr>
          <p:cNvSpPr/>
          <p:nvPr/>
        </p:nvSpPr>
        <p:spPr>
          <a:xfrm>
            <a:off x="2641722" y="10055967"/>
            <a:ext cx="3801602" cy="807693"/>
          </a:xfrm>
          <a:custGeom>
            <a:avLst/>
            <a:gdLst>
              <a:gd name="connsiteX0" fmla="*/ 0 w 3801602"/>
              <a:gd name="connsiteY0" fmla="*/ 134618 h 807693"/>
              <a:gd name="connsiteX1" fmla="*/ 134618 w 3801602"/>
              <a:gd name="connsiteY1" fmla="*/ 0 h 807693"/>
              <a:gd name="connsiteX2" fmla="*/ 688022 w 3801602"/>
              <a:gd name="connsiteY2" fmla="*/ 0 h 807693"/>
              <a:gd name="connsiteX3" fmla="*/ 1206102 w 3801602"/>
              <a:gd name="connsiteY3" fmla="*/ 0 h 807693"/>
              <a:gd name="connsiteX4" fmla="*/ 1724183 w 3801602"/>
              <a:gd name="connsiteY4" fmla="*/ 0 h 807693"/>
              <a:gd name="connsiteX5" fmla="*/ 2277587 w 3801602"/>
              <a:gd name="connsiteY5" fmla="*/ 0 h 807693"/>
              <a:gd name="connsiteX6" fmla="*/ 2866314 w 3801602"/>
              <a:gd name="connsiteY6" fmla="*/ 0 h 807693"/>
              <a:gd name="connsiteX7" fmla="*/ 3666984 w 3801602"/>
              <a:gd name="connsiteY7" fmla="*/ 0 h 807693"/>
              <a:gd name="connsiteX8" fmla="*/ 3801602 w 3801602"/>
              <a:gd name="connsiteY8" fmla="*/ 134618 h 807693"/>
              <a:gd name="connsiteX9" fmla="*/ 3801602 w 3801602"/>
              <a:gd name="connsiteY9" fmla="*/ 673075 h 807693"/>
              <a:gd name="connsiteX10" fmla="*/ 3666984 w 3801602"/>
              <a:gd name="connsiteY10" fmla="*/ 807693 h 807693"/>
              <a:gd name="connsiteX11" fmla="*/ 3042933 w 3801602"/>
              <a:gd name="connsiteY11" fmla="*/ 807693 h 807693"/>
              <a:gd name="connsiteX12" fmla="*/ 2489529 w 3801602"/>
              <a:gd name="connsiteY12" fmla="*/ 807693 h 807693"/>
              <a:gd name="connsiteX13" fmla="*/ 1936125 w 3801602"/>
              <a:gd name="connsiteY13" fmla="*/ 807693 h 807693"/>
              <a:gd name="connsiteX14" fmla="*/ 1312073 w 3801602"/>
              <a:gd name="connsiteY14" fmla="*/ 807693 h 807693"/>
              <a:gd name="connsiteX15" fmla="*/ 652698 w 3801602"/>
              <a:gd name="connsiteY15" fmla="*/ 807693 h 807693"/>
              <a:gd name="connsiteX16" fmla="*/ 134618 w 3801602"/>
              <a:gd name="connsiteY16" fmla="*/ 807693 h 807693"/>
              <a:gd name="connsiteX17" fmla="*/ 0 w 3801602"/>
              <a:gd name="connsiteY17" fmla="*/ 673075 h 807693"/>
              <a:gd name="connsiteX18" fmla="*/ 0 w 3801602"/>
              <a:gd name="connsiteY18" fmla="*/ 134618 h 80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01602" h="807693" fill="none" extrusionOk="0">
                <a:moveTo>
                  <a:pt x="0" y="134618"/>
                </a:moveTo>
                <a:cubicBezTo>
                  <a:pt x="-5045" y="58397"/>
                  <a:pt x="61507" y="3935"/>
                  <a:pt x="134618" y="0"/>
                </a:cubicBezTo>
                <a:cubicBezTo>
                  <a:pt x="288287" y="-18315"/>
                  <a:pt x="476963" y="-12854"/>
                  <a:pt x="688022" y="0"/>
                </a:cubicBezTo>
                <a:cubicBezTo>
                  <a:pt x="899081" y="12854"/>
                  <a:pt x="969887" y="6689"/>
                  <a:pt x="1206102" y="0"/>
                </a:cubicBezTo>
                <a:cubicBezTo>
                  <a:pt x="1442317" y="-6689"/>
                  <a:pt x="1536276" y="-23541"/>
                  <a:pt x="1724183" y="0"/>
                </a:cubicBezTo>
                <a:cubicBezTo>
                  <a:pt x="1912090" y="23541"/>
                  <a:pt x="2121737" y="-6480"/>
                  <a:pt x="2277587" y="0"/>
                </a:cubicBezTo>
                <a:cubicBezTo>
                  <a:pt x="2433437" y="6480"/>
                  <a:pt x="2643364" y="8244"/>
                  <a:pt x="2866314" y="0"/>
                </a:cubicBezTo>
                <a:cubicBezTo>
                  <a:pt x="3089264" y="-8244"/>
                  <a:pt x="3472422" y="2282"/>
                  <a:pt x="3666984" y="0"/>
                </a:cubicBezTo>
                <a:cubicBezTo>
                  <a:pt x="3745203" y="1462"/>
                  <a:pt x="3814009" y="59722"/>
                  <a:pt x="3801602" y="134618"/>
                </a:cubicBezTo>
                <a:cubicBezTo>
                  <a:pt x="3809489" y="309395"/>
                  <a:pt x="3788139" y="522721"/>
                  <a:pt x="3801602" y="673075"/>
                </a:cubicBezTo>
                <a:cubicBezTo>
                  <a:pt x="3811494" y="745067"/>
                  <a:pt x="3746236" y="799383"/>
                  <a:pt x="3666984" y="807693"/>
                </a:cubicBezTo>
                <a:cubicBezTo>
                  <a:pt x="3516620" y="780769"/>
                  <a:pt x="3216701" y="785254"/>
                  <a:pt x="3042933" y="807693"/>
                </a:cubicBezTo>
                <a:cubicBezTo>
                  <a:pt x="2869165" y="830132"/>
                  <a:pt x="2753976" y="789898"/>
                  <a:pt x="2489529" y="807693"/>
                </a:cubicBezTo>
                <a:cubicBezTo>
                  <a:pt x="2225082" y="825488"/>
                  <a:pt x="2193984" y="833635"/>
                  <a:pt x="1936125" y="807693"/>
                </a:cubicBezTo>
                <a:cubicBezTo>
                  <a:pt x="1678266" y="781751"/>
                  <a:pt x="1451548" y="826539"/>
                  <a:pt x="1312073" y="807693"/>
                </a:cubicBezTo>
                <a:cubicBezTo>
                  <a:pt x="1172598" y="788847"/>
                  <a:pt x="935799" y="784017"/>
                  <a:pt x="652698" y="807693"/>
                </a:cubicBezTo>
                <a:cubicBezTo>
                  <a:pt x="369597" y="831369"/>
                  <a:pt x="384258" y="809634"/>
                  <a:pt x="134618" y="807693"/>
                </a:cubicBezTo>
                <a:cubicBezTo>
                  <a:pt x="69122" y="796870"/>
                  <a:pt x="-9438" y="752728"/>
                  <a:pt x="0" y="673075"/>
                </a:cubicBezTo>
                <a:cubicBezTo>
                  <a:pt x="4625" y="562121"/>
                  <a:pt x="8398" y="322431"/>
                  <a:pt x="0" y="134618"/>
                </a:cubicBezTo>
                <a:close/>
              </a:path>
              <a:path w="3801602" h="807693" stroke="0" extrusionOk="0">
                <a:moveTo>
                  <a:pt x="0" y="134618"/>
                </a:moveTo>
                <a:cubicBezTo>
                  <a:pt x="811" y="58660"/>
                  <a:pt x="66053" y="2357"/>
                  <a:pt x="134618" y="0"/>
                </a:cubicBezTo>
                <a:cubicBezTo>
                  <a:pt x="400860" y="-25476"/>
                  <a:pt x="474521" y="-18153"/>
                  <a:pt x="758669" y="0"/>
                </a:cubicBezTo>
                <a:cubicBezTo>
                  <a:pt x="1042817" y="18153"/>
                  <a:pt x="1055005" y="-8379"/>
                  <a:pt x="1312073" y="0"/>
                </a:cubicBezTo>
                <a:cubicBezTo>
                  <a:pt x="1569141" y="8379"/>
                  <a:pt x="1657448" y="-5058"/>
                  <a:pt x="1900801" y="0"/>
                </a:cubicBezTo>
                <a:cubicBezTo>
                  <a:pt x="2144154" y="5058"/>
                  <a:pt x="2208775" y="17108"/>
                  <a:pt x="2489529" y="0"/>
                </a:cubicBezTo>
                <a:cubicBezTo>
                  <a:pt x="2770283" y="-17108"/>
                  <a:pt x="2930625" y="17504"/>
                  <a:pt x="3042933" y="0"/>
                </a:cubicBezTo>
                <a:cubicBezTo>
                  <a:pt x="3155241" y="-17504"/>
                  <a:pt x="3416875" y="8499"/>
                  <a:pt x="3666984" y="0"/>
                </a:cubicBezTo>
                <a:cubicBezTo>
                  <a:pt x="3728166" y="8760"/>
                  <a:pt x="3803377" y="63273"/>
                  <a:pt x="3801602" y="134618"/>
                </a:cubicBezTo>
                <a:cubicBezTo>
                  <a:pt x="3799796" y="245663"/>
                  <a:pt x="3790533" y="517078"/>
                  <a:pt x="3801602" y="673075"/>
                </a:cubicBezTo>
                <a:cubicBezTo>
                  <a:pt x="3819346" y="744744"/>
                  <a:pt x="3746745" y="812615"/>
                  <a:pt x="3666984" y="807693"/>
                </a:cubicBezTo>
                <a:cubicBezTo>
                  <a:pt x="3546654" y="809523"/>
                  <a:pt x="3324437" y="832728"/>
                  <a:pt x="3148904" y="807693"/>
                </a:cubicBezTo>
                <a:cubicBezTo>
                  <a:pt x="2973371" y="782658"/>
                  <a:pt x="2725906" y="781732"/>
                  <a:pt x="2595500" y="807693"/>
                </a:cubicBezTo>
                <a:cubicBezTo>
                  <a:pt x="2465094" y="833654"/>
                  <a:pt x="2300673" y="812703"/>
                  <a:pt x="2112743" y="807693"/>
                </a:cubicBezTo>
                <a:cubicBezTo>
                  <a:pt x="1924813" y="802683"/>
                  <a:pt x="1624831" y="777777"/>
                  <a:pt x="1453368" y="807693"/>
                </a:cubicBezTo>
                <a:cubicBezTo>
                  <a:pt x="1281905" y="837609"/>
                  <a:pt x="1011213" y="812527"/>
                  <a:pt x="899964" y="807693"/>
                </a:cubicBezTo>
                <a:cubicBezTo>
                  <a:pt x="788715" y="802859"/>
                  <a:pt x="443448" y="845775"/>
                  <a:pt x="134618" y="807693"/>
                </a:cubicBezTo>
                <a:cubicBezTo>
                  <a:pt x="50156" y="801449"/>
                  <a:pt x="-9800" y="748811"/>
                  <a:pt x="0" y="673075"/>
                </a:cubicBezTo>
                <a:cubicBezTo>
                  <a:pt x="10350" y="528505"/>
                  <a:pt x="2871" y="383466"/>
                  <a:pt x="0" y="13461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0" dirty="0">
              <a:solidFill>
                <a:schemeClr val="accent5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68A99DD9-7C12-7972-A812-72309B519681}"/>
              </a:ext>
            </a:extLst>
          </p:cNvPr>
          <p:cNvSpPr/>
          <p:nvPr/>
        </p:nvSpPr>
        <p:spPr>
          <a:xfrm>
            <a:off x="2808636" y="9860024"/>
            <a:ext cx="3801602" cy="807693"/>
          </a:xfrm>
          <a:custGeom>
            <a:avLst/>
            <a:gdLst>
              <a:gd name="connsiteX0" fmla="*/ 0 w 3801602"/>
              <a:gd name="connsiteY0" fmla="*/ 134618 h 807693"/>
              <a:gd name="connsiteX1" fmla="*/ 134618 w 3801602"/>
              <a:gd name="connsiteY1" fmla="*/ 0 h 807693"/>
              <a:gd name="connsiteX2" fmla="*/ 688022 w 3801602"/>
              <a:gd name="connsiteY2" fmla="*/ 0 h 807693"/>
              <a:gd name="connsiteX3" fmla="*/ 1206102 w 3801602"/>
              <a:gd name="connsiteY3" fmla="*/ 0 h 807693"/>
              <a:gd name="connsiteX4" fmla="*/ 1724183 w 3801602"/>
              <a:gd name="connsiteY4" fmla="*/ 0 h 807693"/>
              <a:gd name="connsiteX5" fmla="*/ 2277587 w 3801602"/>
              <a:gd name="connsiteY5" fmla="*/ 0 h 807693"/>
              <a:gd name="connsiteX6" fmla="*/ 2866314 w 3801602"/>
              <a:gd name="connsiteY6" fmla="*/ 0 h 807693"/>
              <a:gd name="connsiteX7" fmla="*/ 3666984 w 3801602"/>
              <a:gd name="connsiteY7" fmla="*/ 0 h 807693"/>
              <a:gd name="connsiteX8" fmla="*/ 3801602 w 3801602"/>
              <a:gd name="connsiteY8" fmla="*/ 134618 h 807693"/>
              <a:gd name="connsiteX9" fmla="*/ 3801602 w 3801602"/>
              <a:gd name="connsiteY9" fmla="*/ 673075 h 807693"/>
              <a:gd name="connsiteX10" fmla="*/ 3666984 w 3801602"/>
              <a:gd name="connsiteY10" fmla="*/ 807693 h 807693"/>
              <a:gd name="connsiteX11" fmla="*/ 3042933 w 3801602"/>
              <a:gd name="connsiteY11" fmla="*/ 807693 h 807693"/>
              <a:gd name="connsiteX12" fmla="*/ 2489529 w 3801602"/>
              <a:gd name="connsiteY12" fmla="*/ 807693 h 807693"/>
              <a:gd name="connsiteX13" fmla="*/ 1936125 w 3801602"/>
              <a:gd name="connsiteY13" fmla="*/ 807693 h 807693"/>
              <a:gd name="connsiteX14" fmla="*/ 1312073 w 3801602"/>
              <a:gd name="connsiteY14" fmla="*/ 807693 h 807693"/>
              <a:gd name="connsiteX15" fmla="*/ 652698 w 3801602"/>
              <a:gd name="connsiteY15" fmla="*/ 807693 h 807693"/>
              <a:gd name="connsiteX16" fmla="*/ 134618 w 3801602"/>
              <a:gd name="connsiteY16" fmla="*/ 807693 h 807693"/>
              <a:gd name="connsiteX17" fmla="*/ 0 w 3801602"/>
              <a:gd name="connsiteY17" fmla="*/ 673075 h 807693"/>
              <a:gd name="connsiteX18" fmla="*/ 0 w 3801602"/>
              <a:gd name="connsiteY18" fmla="*/ 134618 h 80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01602" h="807693" fill="none" extrusionOk="0">
                <a:moveTo>
                  <a:pt x="0" y="134618"/>
                </a:moveTo>
                <a:cubicBezTo>
                  <a:pt x="-5045" y="58397"/>
                  <a:pt x="61507" y="3935"/>
                  <a:pt x="134618" y="0"/>
                </a:cubicBezTo>
                <a:cubicBezTo>
                  <a:pt x="288287" y="-18315"/>
                  <a:pt x="476963" y="-12854"/>
                  <a:pt x="688022" y="0"/>
                </a:cubicBezTo>
                <a:cubicBezTo>
                  <a:pt x="899081" y="12854"/>
                  <a:pt x="969887" y="6689"/>
                  <a:pt x="1206102" y="0"/>
                </a:cubicBezTo>
                <a:cubicBezTo>
                  <a:pt x="1442317" y="-6689"/>
                  <a:pt x="1536276" y="-23541"/>
                  <a:pt x="1724183" y="0"/>
                </a:cubicBezTo>
                <a:cubicBezTo>
                  <a:pt x="1912090" y="23541"/>
                  <a:pt x="2121737" y="-6480"/>
                  <a:pt x="2277587" y="0"/>
                </a:cubicBezTo>
                <a:cubicBezTo>
                  <a:pt x="2433437" y="6480"/>
                  <a:pt x="2643364" y="8244"/>
                  <a:pt x="2866314" y="0"/>
                </a:cubicBezTo>
                <a:cubicBezTo>
                  <a:pt x="3089264" y="-8244"/>
                  <a:pt x="3472422" y="2282"/>
                  <a:pt x="3666984" y="0"/>
                </a:cubicBezTo>
                <a:cubicBezTo>
                  <a:pt x="3745203" y="1462"/>
                  <a:pt x="3814009" y="59722"/>
                  <a:pt x="3801602" y="134618"/>
                </a:cubicBezTo>
                <a:cubicBezTo>
                  <a:pt x="3809489" y="309395"/>
                  <a:pt x="3788139" y="522721"/>
                  <a:pt x="3801602" y="673075"/>
                </a:cubicBezTo>
                <a:cubicBezTo>
                  <a:pt x="3811494" y="745067"/>
                  <a:pt x="3746236" y="799383"/>
                  <a:pt x="3666984" y="807693"/>
                </a:cubicBezTo>
                <a:cubicBezTo>
                  <a:pt x="3516620" y="780769"/>
                  <a:pt x="3216701" y="785254"/>
                  <a:pt x="3042933" y="807693"/>
                </a:cubicBezTo>
                <a:cubicBezTo>
                  <a:pt x="2869165" y="830132"/>
                  <a:pt x="2753976" y="789898"/>
                  <a:pt x="2489529" y="807693"/>
                </a:cubicBezTo>
                <a:cubicBezTo>
                  <a:pt x="2225082" y="825488"/>
                  <a:pt x="2193984" y="833635"/>
                  <a:pt x="1936125" y="807693"/>
                </a:cubicBezTo>
                <a:cubicBezTo>
                  <a:pt x="1678266" y="781751"/>
                  <a:pt x="1451548" y="826539"/>
                  <a:pt x="1312073" y="807693"/>
                </a:cubicBezTo>
                <a:cubicBezTo>
                  <a:pt x="1172598" y="788847"/>
                  <a:pt x="935799" y="784017"/>
                  <a:pt x="652698" y="807693"/>
                </a:cubicBezTo>
                <a:cubicBezTo>
                  <a:pt x="369597" y="831369"/>
                  <a:pt x="384258" y="809634"/>
                  <a:pt x="134618" y="807693"/>
                </a:cubicBezTo>
                <a:cubicBezTo>
                  <a:pt x="69122" y="796870"/>
                  <a:pt x="-9438" y="752728"/>
                  <a:pt x="0" y="673075"/>
                </a:cubicBezTo>
                <a:cubicBezTo>
                  <a:pt x="4625" y="562121"/>
                  <a:pt x="8398" y="322431"/>
                  <a:pt x="0" y="134618"/>
                </a:cubicBezTo>
                <a:close/>
              </a:path>
              <a:path w="3801602" h="807693" stroke="0" extrusionOk="0">
                <a:moveTo>
                  <a:pt x="0" y="134618"/>
                </a:moveTo>
                <a:cubicBezTo>
                  <a:pt x="811" y="58660"/>
                  <a:pt x="66053" y="2357"/>
                  <a:pt x="134618" y="0"/>
                </a:cubicBezTo>
                <a:cubicBezTo>
                  <a:pt x="400860" y="-25476"/>
                  <a:pt x="474521" y="-18153"/>
                  <a:pt x="758669" y="0"/>
                </a:cubicBezTo>
                <a:cubicBezTo>
                  <a:pt x="1042817" y="18153"/>
                  <a:pt x="1055005" y="-8379"/>
                  <a:pt x="1312073" y="0"/>
                </a:cubicBezTo>
                <a:cubicBezTo>
                  <a:pt x="1569141" y="8379"/>
                  <a:pt x="1657448" y="-5058"/>
                  <a:pt x="1900801" y="0"/>
                </a:cubicBezTo>
                <a:cubicBezTo>
                  <a:pt x="2144154" y="5058"/>
                  <a:pt x="2208775" y="17108"/>
                  <a:pt x="2489529" y="0"/>
                </a:cubicBezTo>
                <a:cubicBezTo>
                  <a:pt x="2770283" y="-17108"/>
                  <a:pt x="2930625" y="17504"/>
                  <a:pt x="3042933" y="0"/>
                </a:cubicBezTo>
                <a:cubicBezTo>
                  <a:pt x="3155241" y="-17504"/>
                  <a:pt x="3416875" y="8499"/>
                  <a:pt x="3666984" y="0"/>
                </a:cubicBezTo>
                <a:cubicBezTo>
                  <a:pt x="3728166" y="8760"/>
                  <a:pt x="3803377" y="63273"/>
                  <a:pt x="3801602" y="134618"/>
                </a:cubicBezTo>
                <a:cubicBezTo>
                  <a:pt x="3799796" y="245663"/>
                  <a:pt x="3790533" y="517078"/>
                  <a:pt x="3801602" y="673075"/>
                </a:cubicBezTo>
                <a:cubicBezTo>
                  <a:pt x="3819346" y="744744"/>
                  <a:pt x="3746745" y="812615"/>
                  <a:pt x="3666984" y="807693"/>
                </a:cubicBezTo>
                <a:cubicBezTo>
                  <a:pt x="3546654" y="809523"/>
                  <a:pt x="3324437" y="832728"/>
                  <a:pt x="3148904" y="807693"/>
                </a:cubicBezTo>
                <a:cubicBezTo>
                  <a:pt x="2973371" y="782658"/>
                  <a:pt x="2725906" y="781732"/>
                  <a:pt x="2595500" y="807693"/>
                </a:cubicBezTo>
                <a:cubicBezTo>
                  <a:pt x="2465094" y="833654"/>
                  <a:pt x="2300673" y="812703"/>
                  <a:pt x="2112743" y="807693"/>
                </a:cubicBezTo>
                <a:cubicBezTo>
                  <a:pt x="1924813" y="802683"/>
                  <a:pt x="1624831" y="777777"/>
                  <a:pt x="1453368" y="807693"/>
                </a:cubicBezTo>
                <a:cubicBezTo>
                  <a:pt x="1281905" y="837609"/>
                  <a:pt x="1011213" y="812527"/>
                  <a:pt x="899964" y="807693"/>
                </a:cubicBezTo>
                <a:cubicBezTo>
                  <a:pt x="788715" y="802859"/>
                  <a:pt x="443448" y="845775"/>
                  <a:pt x="134618" y="807693"/>
                </a:cubicBezTo>
                <a:cubicBezTo>
                  <a:pt x="50156" y="801449"/>
                  <a:pt x="-9800" y="748811"/>
                  <a:pt x="0" y="673075"/>
                </a:cubicBezTo>
                <a:cubicBezTo>
                  <a:pt x="10350" y="528505"/>
                  <a:pt x="2871" y="383466"/>
                  <a:pt x="0" y="134618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accent5"/>
                </a:solidFill>
              </a:rPr>
              <a:t>Sketchnote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A595BAF-1CE3-0227-DF32-573C7A308407}"/>
              </a:ext>
            </a:extLst>
          </p:cNvPr>
          <p:cNvSpPr txBox="1"/>
          <p:nvPr/>
        </p:nvSpPr>
        <p:spPr>
          <a:xfrm>
            <a:off x="3855363" y="1759798"/>
            <a:ext cx="359047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7200" b="1" dirty="0" err="1"/>
              <a:t>Minutes</a:t>
            </a:r>
            <a:endParaRPr lang="de-DE" sz="7200" b="1" dirty="0"/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E1FDBAE7-38E8-69DC-386D-0B56BD06F3BF}"/>
              </a:ext>
            </a:extLst>
          </p:cNvPr>
          <p:cNvSpPr/>
          <p:nvPr/>
        </p:nvSpPr>
        <p:spPr>
          <a:xfrm>
            <a:off x="861423" y="3950234"/>
            <a:ext cx="7200000" cy="1993366"/>
          </a:xfrm>
          <a:custGeom>
            <a:avLst/>
            <a:gdLst>
              <a:gd name="connsiteX0" fmla="*/ 0 w 7200000"/>
              <a:gd name="connsiteY0" fmla="*/ 125124 h 1993366"/>
              <a:gd name="connsiteX1" fmla="*/ 125124 w 7200000"/>
              <a:gd name="connsiteY1" fmla="*/ 0 h 1993366"/>
              <a:gd name="connsiteX2" fmla="*/ 611607 w 7200000"/>
              <a:gd name="connsiteY2" fmla="*/ 0 h 1993366"/>
              <a:gd name="connsiteX3" fmla="*/ 1376079 w 7200000"/>
              <a:gd name="connsiteY3" fmla="*/ 0 h 1993366"/>
              <a:gd name="connsiteX4" fmla="*/ 2210050 w 7200000"/>
              <a:gd name="connsiteY4" fmla="*/ 0 h 1993366"/>
              <a:gd name="connsiteX5" fmla="*/ 2905025 w 7200000"/>
              <a:gd name="connsiteY5" fmla="*/ 0 h 1993366"/>
              <a:gd name="connsiteX6" fmla="*/ 3391507 w 7200000"/>
              <a:gd name="connsiteY6" fmla="*/ 0 h 1993366"/>
              <a:gd name="connsiteX7" fmla="*/ 4086483 w 7200000"/>
              <a:gd name="connsiteY7" fmla="*/ 0 h 1993366"/>
              <a:gd name="connsiteX8" fmla="*/ 4711960 w 7200000"/>
              <a:gd name="connsiteY8" fmla="*/ 0 h 1993366"/>
              <a:gd name="connsiteX9" fmla="*/ 5545931 w 7200000"/>
              <a:gd name="connsiteY9" fmla="*/ 0 h 1993366"/>
              <a:gd name="connsiteX10" fmla="*/ 6032413 w 7200000"/>
              <a:gd name="connsiteY10" fmla="*/ 0 h 1993366"/>
              <a:gd name="connsiteX11" fmla="*/ 7074876 w 7200000"/>
              <a:gd name="connsiteY11" fmla="*/ 0 h 1993366"/>
              <a:gd name="connsiteX12" fmla="*/ 7200000 w 7200000"/>
              <a:gd name="connsiteY12" fmla="*/ 125124 h 1993366"/>
              <a:gd name="connsiteX13" fmla="*/ 7200000 w 7200000"/>
              <a:gd name="connsiteY13" fmla="*/ 653870 h 1993366"/>
              <a:gd name="connsiteX14" fmla="*/ 7200000 w 7200000"/>
              <a:gd name="connsiteY14" fmla="*/ 1200047 h 1993366"/>
              <a:gd name="connsiteX15" fmla="*/ 7200000 w 7200000"/>
              <a:gd name="connsiteY15" fmla="*/ 1868242 h 1993366"/>
              <a:gd name="connsiteX16" fmla="*/ 7074876 w 7200000"/>
              <a:gd name="connsiteY16" fmla="*/ 1993366 h 1993366"/>
              <a:gd name="connsiteX17" fmla="*/ 6449398 w 7200000"/>
              <a:gd name="connsiteY17" fmla="*/ 1993366 h 1993366"/>
              <a:gd name="connsiteX18" fmla="*/ 5754423 w 7200000"/>
              <a:gd name="connsiteY18" fmla="*/ 1993366 h 1993366"/>
              <a:gd name="connsiteX19" fmla="*/ 4920453 w 7200000"/>
              <a:gd name="connsiteY19" fmla="*/ 1993366 h 1993366"/>
              <a:gd name="connsiteX20" fmla="*/ 4294975 w 7200000"/>
              <a:gd name="connsiteY20" fmla="*/ 1993366 h 1993366"/>
              <a:gd name="connsiteX21" fmla="*/ 3808493 w 7200000"/>
              <a:gd name="connsiteY21" fmla="*/ 1993366 h 1993366"/>
              <a:gd name="connsiteX22" fmla="*/ 3322010 w 7200000"/>
              <a:gd name="connsiteY22" fmla="*/ 1993366 h 1993366"/>
              <a:gd name="connsiteX23" fmla="*/ 2557537 w 7200000"/>
              <a:gd name="connsiteY23" fmla="*/ 1993366 h 1993366"/>
              <a:gd name="connsiteX24" fmla="*/ 2001557 w 7200000"/>
              <a:gd name="connsiteY24" fmla="*/ 1993366 h 1993366"/>
              <a:gd name="connsiteX25" fmla="*/ 1167587 w 7200000"/>
              <a:gd name="connsiteY25" fmla="*/ 1993366 h 1993366"/>
              <a:gd name="connsiteX26" fmla="*/ 125124 w 7200000"/>
              <a:gd name="connsiteY26" fmla="*/ 1993366 h 1993366"/>
              <a:gd name="connsiteX27" fmla="*/ 0 w 7200000"/>
              <a:gd name="connsiteY27" fmla="*/ 1868242 h 1993366"/>
              <a:gd name="connsiteX28" fmla="*/ 0 w 7200000"/>
              <a:gd name="connsiteY28" fmla="*/ 1287203 h 1993366"/>
              <a:gd name="connsiteX29" fmla="*/ 0 w 7200000"/>
              <a:gd name="connsiteY29" fmla="*/ 688732 h 1993366"/>
              <a:gd name="connsiteX30" fmla="*/ 0 w 7200000"/>
              <a:gd name="connsiteY30" fmla="*/ 125124 h 199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200000" h="1993366" fill="none" extrusionOk="0">
                <a:moveTo>
                  <a:pt x="0" y="125124"/>
                </a:moveTo>
                <a:cubicBezTo>
                  <a:pt x="-2309" y="57788"/>
                  <a:pt x="61818" y="-1807"/>
                  <a:pt x="125124" y="0"/>
                </a:cubicBezTo>
                <a:cubicBezTo>
                  <a:pt x="333086" y="-13485"/>
                  <a:pt x="413437" y="-13599"/>
                  <a:pt x="611607" y="0"/>
                </a:cubicBezTo>
                <a:cubicBezTo>
                  <a:pt x="809777" y="13599"/>
                  <a:pt x="1063057" y="13915"/>
                  <a:pt x="1376079" y="0"/>
                </a:cubicBezTo>
                <a:cubicBezTo>
                  <a:pt x="1689101" y="-13915"/>
                  <a:pt x="1925372" y="-17359"/>
                  <a:pt x="2210050" y="0"/>
                </a:cubicBezTo>
                <a:cubicBezTo>
                  <a:pt x="2494728" y="17359"/>
                  <a:pt x="2680307" y="28476"/>
                  <a:pt x="2905025" y="0"/>
                </a:cubicBezTo>
                <a:cubicBezTo>
                  <a:pt x="3129744" y="-28476"/>
                  <a:pt x="3242551" y="5524"/>
                  <a:pt x="3391507" y="0"/>
                </a:cubicBezTo>
                <a:cubicBezTo>
                  <a:pt x="3540463" y="-5524"/>
                  <a:pt x="3888086" y="31556"/>
                  <a:pt x="4086483" y="0"/>
                </a:cubicBezTo>
                <a:cubicBezTo>
                  <a:pt x="4284880" y="-31556"/>
                  <a:pt x="4409926" y="5073"/>
                  <a:pt x="4711960" y="0"/>
                </a:cubicBezTo>
                <a:cubicBezTo>
                  <a:pt x="5013994" y="-5073"/>
                  <a:pt x="5214494" y="6351"/>
                  <a:pt x="5545931" y="0"/>
                </a:cubicBezTo>
                <a:cubicBezTo>
                  <a:pt x="5877368" y="-6351"/>
                  <a:pt x="5827772" y="-13568"/>
                  <a:pt x="6032413" y="0"/>
                </a:cubicBezTo>
                <a:cubicBezTo>
                  <a:pt x="6237054" y="13568"/>
                  <a:pt x="6803826" y="43267"/>
                  <a:pt x="7074876" y="0"/>
                </a:cubicBezTo>
                <a:cubicBezTo>
                  <a:pt x="7133805" y="9740"/>
                  <a:pt x="7201611" y="52775"/>
                  <a:pt x="7200000" y="125124"/>
                </a:cubicBezTo>
                <a:cubicBezTo>
                  <a:pt x="7185743" y="296534"/>
                  <a:pt x="7193733" y="543691"/>
                  <a:pt x="7200000" y="653870"/>
                </a:cubicBezTo>
                <a:cubicBezTo>
                  <a:pt x="7206267" y="764049"/>
                  <a:pt x="7215168" y="986707"/>
                  <a:pt x="7200000" y="1200047"/>
                </a:cubicBezTo>
                <a:cubicBezTo>
                  <a:pt x="7184832" y="1413387"/>
                  <a:pt x="7223130" y="1684505"/>
                  <a:pt x="7200000" y="1868242"/>
                </a:cubicBezTo>
                <a:cubicBezTo>
                  <a:pt x="7204224" y="1934373"/>
                  <a:pt x="7148832" y="1980717"/>
                  <a:pt x="7074876" y="1993366"/>
                </a:cubicBezTo>
                <a:cubicBezTo>
                  <a:pt x="6947535" y="2011253"/>
                  <a:pt x="6600761" y="1981088"/>
                  <a:pt x="6449398" y="1993366"/>
                </a:cubicBezTo>
                <a:cubicBezTo>
                  <a:pt x="6298035" y="2005644"/>
                  <a:pt x="5943111" y="1985362"/>
                  <a:pt x="5754423" y="1993366"/>
                </a:cubicBezTo>
                <a:cubicBezTo>
                  <a:pt x="5565736" y="2001370"/>
                  <a:pt x="5277142" y="1989272"/>
                  <a:pt x="4920453" y="1993366"/>
                </a:cubicBezTo>
                <a:cubicBezTo>
                  <a:pt x="4563764" y="1997461"/>
                  <a:pt x="4539213" y="1967550"/>
                  <a:pt x="4294975" y="1993366"/>
                </a:cubicBezTo>
                <a:cubicBezTo>
                  <a:pt x="4050737" y="2019182"/>
                  <a:pt x="3910813" y="2010679"/>
                  <a:pt x="3808493" y="1993366"/>
                </a:cubicBezTo>
                <a:cubicBezTo>
                  <a:pt x="3706173" y="1976053"/>
                  <a:pt x="3475155" y="2011864"/>
                  <a:pt x="3322010" y="1993366"/>
                </a:cubicBezTo>
                <a:cubicBezTo>
                  <a:pt x="3168865" y="1974868"/>
                  <a:pt x="2759820" y="2030466"/>
                  <a:pt x="2557537" y="1993366"/>
                </a:cubicBezTo>
                <a:cubicBezTo>
                  <a:pt x="2355254" y="1956266"/>
                  <a:pt x="2140922" y="2011874"/>
                  <a:pt x="2001557" y="1993366"/>
                </a:cubicBezTo>
                <a:cubicBezTo>
                  <a:pt x="1862192" y="1974858"/>
                  <a:pt x="1363729" y="1997833"/>
                  <a:pt x="1167587" y="1993366"/>
                </a:cubicBezTo>
                <a:cubicBezTo>
                  <a:pt x="971445" y="1988900"/>
                  <a:pt x="370392" y="1949075"/>
                  <a:pt x="125124" y="1993366"/>
                </a:cubicBezTo>
                <a:cubicBezTo>
                  <a:pt x="49766" y="2007721"/>
                  <a:pt x="-2303" y="1943369"/>
                  <a:pt x="0" y="1868242"/>
                </a:cubicBezTo>
                <a:cubicBezTo>
                  <a:pt x="-4104" y="1737606"/>
                  <a:pt x="-14283" y="1525506"/>
                  <a:pt x="0" y="1287203"/>
                </a:cubicBezTo>
                <a:cubicBezTo>
                  <a:pt x="14283" y="1048900"/>
                  <a:pt x="-952" y="811337"/>
                  <a:pt x="0" y="688732"/>
                </a:cubicBezTo>
                <a:cubicBezTo>
                  <a:pt x="952" y="566127"/>
                  <a:pt x="8437" y="354805"/>
                  <a:pt x="0" y="125124"/>
                </a:cubicBezTo>
                <a:close/>
              </a:path>
              <a:path w="7200000" h="1993366" stroke="0" extrusionOk="0">
                <a:moveTo>
                  <a:pt x="0" y="125124"/>
                </a:moveTo>
                <a:cubicBezTo>
                  <a:pt x="1615" y="52811"/>
                  <a:pt x="64752" y="3559"/>
                  <a:pt x="125124" y="0"/>
                </a:cubicBezTo>
                <a:cubicBezTo>
                  <a:pt x="406607" y="-34474"/>
                  <a:pt x="623832" y="37467"/>
                  <a:pt x="889597" y="0"/>
                </a:cubicBezTo>
                <a:cubicBezTo>
                  <a:pt x="1155362" y="-37467"/>
                  <a:pt x="1214651" y="15576"/>
                  <a:pt x="1515074" y="0"/>
                </a:cubicBezTo>
                <a:cubicBezTo>
                  <a:pt x="1815497" y="-15576"/>
                  <a:pt x="2064932" y="26067"/>
                  <a:pt x="2210050" y="0"/>
                </a:cubicBezTo>
                <a:cubicBezTo>
                  <a:pt x="2355168" y="-26067"/>
                  <a:pt x="2559092" y="-9246"/>
                  <a:pt x="2905025" y="0"/>
                </a:cubicBezTo>
                <a:cubicBezTo>
                  <a:pt x="3250958" y="9246"/>
                  <a:pt x="3224374" y="27750"/>
                  <a:pt x="3530502" y="0"/>
                </a:cubicBezTo>
                <a:cubicBezTo>
                  <a:pt x="3836630" y="-27750"/>
                  <a:pt x="3874571" y="2774"/>
                  <a:pt x="4155980" y="0"/>
                </a:cubicBezTo>
                <a:cubicBezTo>
                  <a:pt x="4437389" y="-2774"/>
                  <a:pt x="4693498" y="-22547"/>
                  <a:pt x="4850955" y="0"/>
                </a:cubicBezTo>
                <a:cubicBezTo>
                  <a:pt x="5008413" y="22547"/>
                  <a:pt x="5276615" y="-7190"/>
                  <a:pt x="5476433" y="0"/>
                </a:cubicBezTo>
                <a:cubicBezTo>
                  <a:pt x="5676251" y="7190"/>
                  <a:pt x="5965307" y="6004"/>
                  <a:pt x="6171408" y="0"/>
                </a:cubicBezTo>
                <a:cubicBezTo>
                  <a:pt x="6377510" y="-6004"/>
                  <a:pt x="6841151" y="23100"/>
                  <a:pt x="7074876" y="0"/>
                </a:cubicBezTo>
                <a:cubicBezTo>
                  <a:pt x="7133436" y="12383"/>
                  <a:pt x="7197738" y="51811"/>
                  <a:pt x="7200000" y="125124"/>
                </a:cubicBezTo>
                <a:cubicBezTo>
                  <a:pt x="7224293" y="247488"/>
                  <a:pt x="7221519" y="520308"/>
                  <a:pt x="7200000" y="723595"/>
                </a:cubicBezTo>
                <a:cubicBezTo>
                  <a:pt x="7178481" y="926882"/>
                  <a:pt x="7199829" y="1028133"/>
                  <a:pt x="7200000" y="1252340"/>
                </a:cubicBezTo>
                <a:cubicBezTo>
                  <a:pt x="7200171" y="1476548"/>
                  <a:pt x="7203423" y="1735139"/>
                  <a:pt x="7200000" y="1868242"/>
                </a:cubicBezTo>
                <a:cubicBezTo>
                  <a:pt x="7198567" y="1934156"/>
                  <a:pt x="7144138" y="1995027"/>
                  <a:pt x="7074876" y="1993366"/>
                </a:cubicBezTo>
                <a:cubicBezTo>
                  <a:pt x="6954257" y="2010182"/>
                  <a:pt x="6745648" y="2011364"/>
                  <a:pt x="6518896" y="1993366"/>
                </a:cubicBezTo>
                <a:cubicBezTo>
                  <a:pt x="6292144" y="1975368"/>
                  <a:pt x="6220714" y="1993080"/>
                  <a:pt x="6032413" y="1993366"/>
                </a:cubicBezTo>
                <a:cubicBezTo>
                  <a:pt x="5844112" y="1993652"/>
                  <a:pt x="5756529" y="2005893"/>
                  <a:pt x="5545931" y="1993366"/>
                </a:cubicBezTo>
                <a:cubicBezTo>
                  <a:pt x="5335333" y="1980839"/>
                  <a:pt x="5121831" y="1991731"/>
                  <a:pt x="4781458" y="1993366"/>
                </a:cubicBezTo>
                <a:cubicBezTo>
                  <a:pt x="4441085" y="1995001"/>
                  <a:pt x="4171729" y="1972029"/>
                  <a:pt x="4016985" y="1993366"/>
                </a:cubicBezTo>
                <a:cubicBezTo>
                  <a:pt x="3862241" y="2014703"/>
                  <a:pt x="3721933" y="2014870"/>
                  <a:pt x="3530502" y="1993366"/>
                </a:cubicBezTo>
                <a:cubicBezTo>
                  <a:pt x="3339071" y="1971862"/>
                  <a:pt x="3243247" y="1992302"/>
                  <a:pt x="2974522" y="1993366"/>
                </a:cubicBezTo>
                <a:cubicBezTo>
                  <a:pt x="2705797" y="1994430"/>
                  <a:pt x="2587479" y="1974014"/>
                  <a:pt x="2418542" y="1993366"/>
                </a:cubicBezTo>
                <a:cubicBezTo>
                  <a:pt x="2249605" y="2012718"/>
                  <a:pt x="2065710" y="1992480"/>
                  <a:pt x="1793064" y="1993366"/>
                </a:cubicBezTo>
                <a:cubicBezTo>
                  <a:pt x="1520418" y="1994252"/>
                  <a:pt x="1415659" y="1963010"/>
                  <a:pt x="1098089" y="1993366"/>
                </a:cubicBezTo>
                <a:cubicBezTo>
                  <a:pt x="780520" y="2023722"/>
                  <a:pt x="468252" y="1986800"/>
                  <a:pt x="125124" y="1993366"/>
                </a:cubicBezTo>
                <a:cubicBezTo>
                  <a:pt x="70476" y="1998823"/>
                  <a:pt x="2327" y="1937243"/>
                  <a:pt x="0" y="1868242"/>
                </a:cubicBezTo>
                <a:cubicBezTo>
                  <a:pt x="-13025" y="1641502"/>
                  <a:pt x="-25039" y="1532130"/>
                  <a:pt x="0" y="1252340"/>
                </a:cubicBezTo>
                <a:cubicBezTo>
                  <a:pt x="25039" y="972550"/>
                  <a:pt x="-23823" y="931841"/>
                  <a:pt x="0" y="671301"/>
                </a:cubicBezTo>
                <a:cubicBezTo>
                  <a:pt x="23823" y="410761"/>
                  <a:pt x="20740" y="319991"/>
                  <a:pt x="0" y="125124"/>
                </a:cubicBezTo>
                <a:close/>
              </a:path>
            </a:pathLst>
          </a:custGeom>
          <a:solidFill>
            <a:schemeClr val="bg1"/>
          </a:solidFill>
          <a:ln w="38100"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>
                      <a:gd name="adj" fmla="val 627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AEE65738-C581-4C7E-BDAF-D8998FD1E1B3}"/>
              </a:ext>
            </a:extLst>
          </p:cNvPr>
          <p:cNvGrpSpPr/>
          <p:nvPr/>
        </p:nvGrpSpPr>
        <p:grpSpPr>
          <a:xfrm>
            <a:off x="964739" y="5310474"/>
            <a:ext cx="432000" cy="432000"/>
            <a:chOff x="3807522" y="5444066"/>
            <a:chExt cx="503935" cy="503935"/>
          </a:xfrm>
        </p:grpSpPr>
        <p:sp>
          <p:nvSpPr>
            <p:cNvPr id="52" name="Freihandform: Form 51">
              <a:extLst>
                <a:ext uri="{FF2B5EF4-FFF2-40B4-BE49-F238E27FC236}">
                  <a16:creationId xmlns:a16="http://schemas.microsoft.com/office/drawing/2014/main" id="{52735D50-4149-0BE0-4BBA-2F195A7F1317}"/>
                </a:ext>
              </a:extLst>
            </p:cNvPr>
            <p:cNvSpPr/>
            <p:nvPr/>
          </p:nvSpPr>
          <p:spPr>
            <a:xfrm>
              <a:off x="3807522" y="5444066"/>
              <a:ext cx="503935" cy="503935"/>
            </a:xfrm>
            <a:custGeom>
              <a:avLst/>
              <a:gdLst>
                <a:gd name="connsiteX0" fmla="*/ 503935 w 503935"/>
                <a:gd name="connsiteY0" fmla="*/ 251967 h 503935"/>
                <a:gd name="connsiteX1" fmla="*/ 251967 w 503935"/>
                <a:gd name="connsiteY1" fmla="*/ 503935 h 503935"/>
                <a:gd name="connsiteX2" fmla="*/ 0 w 503935"/>
                <a:gd name="connsiteY2" fmla="*/ 251967 h 503935"/>
                <a:gd name="connsiteX3" fmla="*/ 251967 w 503935"/>
                <a:gd name="connsiteY3" fmla="*/ 0 h 503935"/>
                <a:gd name="connsiteX4" fmla="*/ 503935 w 503935"/>
                <a:gd name="connsiteY4" fmla="*/ 251967 h 50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35" h="503935" fill="none" extrusionOk="0">
                  <a:moveTo>
                    <a:pt x="503935" y="251967"/>
                  </a:moveTo>
                  <a:cubicBezTo>
                    <a:pt x="513278" y="380537"/>
                    <a:pt x="391672" y="529524"/>
                    <a:pt x="251967" y="503935"/>
                  </a:cubicBezTo>
                  <a:cubicBezTo>
                    <a:pt x="117710" y="517746"/>
                    <a:pt x="-23657" y="392825"/>
                    <a:pt x="0" y="251967"/>
                  </a:cubicBezTo>
                  <a:cubicBezTo>
                    <a:pt x="30321" y="126506"/>
                    <a:pt x="116293" y="33816"/>
                    <a:pt x="251967" y="0"/>
                  </a:cubicBezTo>
                  <a:cubicBezTo>
                    <a:pt x="391164" y="14740"/>
                    <a:pt x="503851" y="108161"/>
                    <a:pt x="503935" y="251967"/>
                  </a:cubicBezTo>
                  <a:close/>
                </a:path>
                <a:path w="503935" h="503935" stroke="0" extrusionOk="0">
                  <a:moveTo>
                    <a:pt x="503935" y="251967"/>
                  </a:moveTo>
                  <a:cubicBezTo>
                    <a:pt x="504763" y="376394"/>
                    <a:pt x="377918" y="508738"/>
                    <a:pt x="251967" y="503935"/>
                  </a:cubicBezTo>
                  <a:cubicBezTo>
                    <a:pt x="104558" y="471424"/>
                    <a:pt x="-15921" y="358559"/>
                    <a:pt x="0" y="251967"/>
                  </a:cubicBezTo>
                  <a:cubicBezTo>
                    <a:pt x="-24210" y="109516"/>
                    <a:pt x="119260" y="-4688"/>
                    <a:pt x="251967" y="0"/>
                  </a:cubicBezTo>
                  <a:cubicBezTo>
                    <a:pt x="385755" y="24262"/>
                    <a:pt x="475768" y="129102"/>
                    <a:pt x="503935" y="251967"/>
                  </a:cubicBezTo>
                  <a:close/>
                </a:path>
              </a:pathLst>
            </a:custGeom>
            <a:solidFill>
              <a:schemeClr val="accent2"/>
            </a:solidFill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809244776">
                    <a:custGeom>
                      <a:avLst/>
                      <a:gdLst>
                        <a:gd name="connsiteX0" fmla="*/ 592667 w 592666"/>
                        <a:gd name="connsiteY0" fmla="*/ 296333 h 592666"/>
                        <a:gd name="connsiteX1" fmla="*/ 296333 w 592666"/>
                        <a:gd name="connsiteY1" fmla="*/ 592667 h 592666"/>
                        <a:gd name="connsiteX2" fmla="*/ 0 w 592666"/>
                        <a:gd name="connsiteY2" fmla="*/ 296333 h 592666"/>
                        <a:gd name="connsiteX3" fmla="*/ 296333 w 592666"/>
                        <a:gd name="connsiteY3" fmla="*/ 0 h 592666"/>
                        <a:gd name="connsiteX4" fmla="*/ 592667 w 592666"/>
                        <a:gd name="connsiteY4" fmla="*/ 296333 h 5926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2666" h="592666">
                          <a:moveTo>
                            <a:pt x="592667" y="296333"/>
                          </a:moveTo>
                          <a:cubicBezTo>
                            <a:pt x="592667" y="459994"/>
                            <a:pt x="459994" y="592667"/>
                            <a:pt x="296333" y="592667"/>
                          </a:cubicBezTo>
                          <a:cubicBezTo>
                            <a:pt x="132673" y="592667"/>
                            <a:pt x="0" y="459994"/>
                            <a:pt x="0" y="296333"/>
                          </a:cubicBezTo>
                          <a:cubicBezTo>
                            <a:pt x="0" y="132673"/>
                            <a:pt x="132673" y="0"/>
                            <a:pt x="296333" y="0"/>
                          </a:cubicBezTo>
                          <a:cubicBezTo>
                            <a:pt x="459994" y="0"/>
                            <a:pt x="592667" y="132673"/>
                            <a:pt x="592667" y="296333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A46843E9-6486-529E-BA09-EB6CD4936A2E}"/>
                </a:ext>
              </a:extLst>
            </p:cNvPr>
            <p:cNvSpPr/>
            <p:nvPr/>
          </p:nvSpPr>
          <p:spPr>
            <a:xfrm>
              <a:off x="4043970" y="5576668"/>
              <a:ext cx="133350" cy="177800"/>
            </a:xfrm>
            <a:custGeom>
              <a:avLst/>
              <a:gdLst>
                <a:gd name="connsiteX0" fmla="*/ 0 w 133350"/>
                <a:gd name="connsiteY0" fmla="*/ 0 h 177800"/>
                <a:gd name="connsiteX1" fmla="*/ 0 w 133350"/>
                <a:gd name="connsiteY1" fmla="*/ 177800 h 177800"/>
                <a:gd name="connsiteX2" fmla="*/ 133350 w 133350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177800" extrusionOk="0">
                  <a:moveTo>
                    <a:pt x="0" y="0"/>
                  </a:moveTo>
                  <a:cubicBezTo>
                    <a:pt x="5224" y="70206"/>
                    <a:pt x="-8716" y="93550"/>
                    <a:pt x="0" y="177800"/>
                  </a:cubicBezTo>
                  <a:cubicBezTo>
                    <a:pt x="42111" y="177590"/>
                    <a:pt x="71996" y="187536"/>
                    <a:pt x="133350" y="177800"/>
                  </a:cubicBezTo>
                </a:path>
              </a:pathLst>
            </a:custGeom>
            <a:noFill/>
            <a:ln w="58738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218962141">
                    <a:custGeom>
                      <a:avLst/>
                      <a:gdLst>
                        <a:gd name="connsiteX0" fmla="*/ 0 w 133350"/>
                        <a:gd name="connsiteY0" fmla="*/ 0 h 177800"/>
                        <a:gd name="connsiteX1" fmla="*/ 0 w 133350"/>
                        <a:gd name="connsiteY1" fmla="*/ 177800 h 177800"/>
                        <a:gd name="connsiteX2" fmla="*/ 133350 w 133350"/>
                        <a:gd name="connsiteY2" fmla="*/ 177800 h 1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33350" h="177800">
                          <a:moveTo>
                            <a:pt x="0" y="0"/>
                          </a:moveTo>
                          <a:lnTo>
                            <a:pt x="0" y="177800"/>
                          </a:lnTo>
                          <a:lnTo>
                            <a:pt x="133350" y="17780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A561D07-2275-FB55-C055-36130B8BA6F9}"/>
              </a:ext>
            </a:extLst>
          </p:cNvPr>
          <p:cNvGrpSpPr/>
          <p:nvPr/>
        </p:nvGrpSpPr>
        <p:grpSpPr>
          <a:xfrm>
            <a:off x="4495068" y="5281135"/>
            <a:ext cx="360000" cy="432000"/>
            <a:chOff x="2272259" y="3505577"/>
            <a:chExt cx="270668" cy="413526"/>
          </a:xfrm>
        </p:grpSpPr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67E65CD2-A992-8B94-B3F9-D365C225B1BF}"/>
                </a:ext>
              </a:extLst>
            </p:cNvPr>
            <p:cNvSpPr/>
            <p:nvPr/>
          </p:nvSpPr>
          <p:spPr>
            <a:xfrm>
              <a:off x="2272259" y="3505577"/>
              <a:ext cx="270668" cy="413526"/>
            </a:xfrm>
            <a:custGeom>
              <a:avLst/>
              <a:gdLst>
                <a:gd name="connsiteX0" fmla="*/ 270668 w 270668"/>
                <a:gd name="connsiteY0" fmla="*/ 165410 h 413526"/>
                <a:gd name="connsiteX1" fmla="*/ 135334 w 270668"/>
                <a:gd name="connsiteY1" fmla="*/ 413526 h 413526"/>
                <a:gd name="connsiteX2" fmla="*/ 0 w 270668"/>
                <a:gd name="connsiteY2" fmla="*/ 165410 h 413526"/>
                <a:gd name="connsiteX3" fmla="*/ 135334 w 270668"/>
                <a:gd name="connsiteY3" fmla="*/ 0 h 413526"/>
                <a:gd name="connsiteX4" fmla="*/ 270668 w 270668"/>
                <a:gd name="connsiteY4" fmla="*/ 165410 h 41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68" h="413526" fill="none" extrusionOk="0">
                  <a:moveTo>
                    <a:pt x="270668" y="165410"/>
                  </a:moveTo>
                  <a:cubicBezTo>
                    <a:pt x="270667" y="289468"/>
                    <a:pt x="135333" y="413525"/>
                    <a:pt x="135334" y="413526"/>
                  </a:cubicBezTo>
                  <a:cubicBezTo>
                    <a:pt x="122171" y="415493"/>
                    <a:pt x="-13132" y="291573"/>
                    <a:pt x="0" y="165410"/>
                  </a:cubicBezTo>
                  <a:cubicBezTo>
                    <a:pt x="-1624" y="82647"/>
                    <a:pt x="58622" y="8785"/>
                    <a:pt x="135334" y="0"/>
                  </a:cubicBezTo>
                  <a:cubicBezTo>
                    <a:pt x="210943" y="-18698"/>
                    <a:pt x="250794" y="82310"/>
                    <a:pt x="270668" y="165410"/>
                  </a:cubicBezTo>
                  <a:close/>
                </a:path>
                <a:path w="270668" h="413526" stroke="0" extrusionOk="0">
                  <a:moveTo>
                    <a:pt x="270668" y="165410"/>
                  </a:moveTo>
                  <a:cubicBezTo>
                    <a:pt x="270668" y="289468"/>
                    <a:pt x="135334" y="413525"/>
                    <a:pt x="135334" y="413526"/>
                  </a:cubicBezTo>
                  <a:cubicBezTo>
                    <a:pt x="148106" y="411132"/>
                    <a:pt x="6710" y="300466"/>
                    <a:pt x="0" y="165410"/>
                  </a:cubicBezTo>
                  <a:cubicBezTo>
                    <a:pt x="10713" y="68571"/>
                    <a:pt x="55925" y="-6722"/>
                    <a:pt x="135334" y="0"/>
                  </a:cubicBezTo>
                  <a:cubicBezTo>
                    <a:pt x="206293" y="-9434"/>
                    <a:pt x="273926" y="89839"/>
                    <a:pt x="270668" y="165410"/>
                  </a:cubicBezTo>
                  <a:close/>
                </a:path>
              </a:pathLst>
            </a:custGeom>
            <a:solidFill>
              <a:schemeClr val="accent2"/>
            </a:solidFill>
            <a:ln w="49213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17850741">
                    <a:custGeom>
                      <a:avLst/>
                      <a:gdLst>
                        <a:gd name="connsiteX0" fmla="*/ 393700 w 393700"/>
                        <a:gd name="connsiteY0" fmla="*/ 196850 h 492125"/>
                        <a:gd name="connsiteX1" fmla="*/ 196850 w 393700"/>
                        <a:gd name="connsiteY1" fmla="*/ 492125 h 492125"/>
                        <a:gd name="connsiteX2" fmla="*/ 0 w 393700"/>
                        <a:gd name="connsiteY2" fmla="*/ 196850 h 492125"/>
                        <a:gd name="connsiteX3" fmla="*/ 196850 w 393700"/>
                        <a:gd name="connsiteY3" fmla="*/ 0 h 492125"/>
                        <a:gd name="connsiteX4" fmla="*/ 393700 w 393700"/>
                        <a:gd name="connsiteY4" fmla="*/ 196850 h 4921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3700" h="492125">
                          <a:moveTo>
                            <a:pt x="393700" y="196850"/>
                          </a:moveTo>
                          <a:cubicBezTo>
                            <a:pt x="393700" y="344488"/>
                            <a:pt x="196850" y="492125"/>
                            <a:pt x="196850" y="492125"/>
                          </a:cubicBezTo>
                          <a:cubicBezTo>
                            <a:pt x="196850" y="492125"/>
                            <a:pt x="0" y="344488"/>
                            <a:pt x="0" y="196850"/>
                          </a:cubicBezTo>
                          <a:cubicBezTo>
                            <a:pt x="0" y="88133"/>
                            <a:pt x="88133" y="0"/>
                            <a:pt x="196850" y="0"/>
                          </a:cubicBezTo>
                          <a:cubicBezTo>
                            <a:pt x="305568" y="0"/>
                            <a:pt x="393700" y="88133"/>
                            <a:pt x="393700" y="19685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D01ECD8F-7B41-27EA-99CF-974473824503}"/>
                </a:ext>
              </a:extLst>
            </p:cNvPr>
            <p:cNvSpPr/>
            <p:nvPr/>
          </p:nvSpPr>
          <p:spPr>
            <a:xfrm>
              <a:off x="2346443" y="3596228"/>
              <a:ext cx="130486" cy="122515"/>
            </a:xfrm>
            <a:custGeom>
              <a:avLst/>
              <a:gdLst>
                <a:gd name="connsiteX0" fmla="*/ 130486 w 130486"/>
                <a:gd name="connsiteY0" fmla="*/ 61257 h 122515"/>
                <a:gd name="connsiteX1" fmla="*/ 65243 w 130486"/>
                <a:gd name="connsiteY1" fmla="*/ 122515 h 122515"/>
                <a:gd name="connsiteX2" fmla="*/ 0 w 130486"/>
                <a:gd name="connsiteY2" fmla="*/ 61257 h 122515"/>
                <a:gd name="connsiteX3" fmla="*/ 65243 w 130486"/>
                <a:gd name="connsiteY3" fmla="*/ 0 h 122515"/>
                <a:gd name="connsiteX4" fmla="*/ 130486 w 130486"/>
                <a:gd name="connsiteY4" fmla="*/ 61257 h 122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86" h="122515" fill="none" extrusionOk="0">
                  <a:moveTo>
                    <a:pt x="130486" y="61257"/>
                  </a:moveTo>
                  <a:cubicBezTo>
                    <a:pt x="135905" y="93172"/>
                    <a:pt x="97687" y="118424"/>
                    <a:pt x="65243" y="122515"/>
                  </a:cubicBezTo>
                  <a:cubicBezTo>
                    <a:pt x="26623" y="123317"/>
                    <a:pt x="-3916" y="94186"/>
                    <a:pt x="0" y="61257"/>
                  </a:cubicBezTo>
                  <a:cubicBezTo>
                    <a:pt x="-5853" y="26131"/>
                    <a:pt x="29028" y="1218"/>
                    <a:pt x="65243" y="0"/>
                  </a:cubicBezTo>
                  <a:cubicBezTo>
                    <a:pt x="107278" y="-5369"/>
                    <a:pt x="128749" y="33805"/>
                    <a:pt x="130486" y="61257"/>
                  </a:cubicBezTo>
                  <a:close/>
                </a:path>
                <a:path w="130486" h="122515" stroke="0" extrusionOk="0">
                  <a:moveTo>
                    <a:pt x="130486" y="61257"/>
                  </a:moveTo>
                  <a:cubicBezTo>
                    <a:pt x="131447" y="93013"/>
                    <a:pt x="99403" y="116312"/>
                    <a:pt x="65243" y="122515"/>
                  </a:cubicBezTo>
                  <a:cubicBezTo>
                    <a:pt x="32745" y="125851"/>
                    <a:pt x="-940" y="96180"/>
                    <a:pt x="0" y="61257"/>
                  </a:cubicBezTo>
                  <a:cubicBezTo>
                    <a:pt x="2665" y="25462"/>
                    <a:pt x="26375" y="-930"/>
                    <a:pt x="65243" y="0"/>
                  </a:cubicBezTo>
                  <a:cubicBezTo>
                    <a:pt x="100840" y="-2862"/>
                    <a:pt x="136196" y="28507"/>
                    <a:pt x="130486" y="61257"/>
                  </a:cubicBezTo>
                  <a:close/>
                </a:path>
              </a:pathLst>
            </a:custGeom>
            <a:solidFill>
              <a:schemeClr val="bg1"/>
            </a:solidFill>
            <a:ln w="49213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005204975">
                    <a:custGeom>
                      <a:avLst/>
                      <a:gdLst>
                        <a:gd name="connsiteX0" fmla="*/ 147638 w 147637"/>
                        <a:gd name="connsiteY0" fmla="*/ 73819 h 147637"/>
                        <a:gd name="connsiteX1" fmla="*/ 73819 w 147637"/>
                        <a:gd name="connsiteY1" fmla="*/ 147638 h 147637"/>
                        <a:gd name="connsiteX2" fmla="*/ 0 w 147637"/>
                        <a:gd name="connsiteY2" fmla="*/ 73819 h 147637"/>
                        <a:gd name="connsiteX3" fmla="*/ 73819 w 147637"/>
                        <a:gd name="connsiteY3" fmla="*/ 0 h 147637"/>
                        <a:gd name="connsiteX4" fmla="*/ 147638 w 147637"/>
                        <a:gd name="connsiteY4" fmla="*/ 73819 h 1476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7637" h="147637">
                          <a:moveTo>
                            <a:pt x="147638" y="73819"/>
                          </a:moveTo>
                          <a:cubicBezTo>
                            <a:pt x="147638" y="114588"/>
                            <a:pt x="114588" y="147638"/>
                            <a:pt x="73819" y="147638"/>
                          </a:cubicBezTo>
                          <a:cubicBezTo>
                            <a:pt x="33050" y="147638"/>
                            <a:pt x="0" y="114588"/>
                            <a:pt x="0" y="73819"/>
                          </a:cubicBezTo>
                          <a:cubicBezTo>
                            <a:pt x="0" y="33050"/>
                            <a:pt x="33050" y="0"/>
                            <a:pt x="73819" y="0"/>
                          </a:cubicBezTo>
                          <a:cubicBezTo>
                            <a:pt x="114588" y="0"/>
                            <a:pt x="147638" y="33050"/>
                            <a:pt x="147638" y="73819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06F7E1E9-7F0C-09A3-84FD-40B9380B2626}"/>
              </a:ext>
            </a:extLst>
          </p:cNvPr>
          <p:cNvCxnSpPr>
            <a:cxnSpLocks/>
          </p:cNvCxnSpPr>
          <p:nvPr/>
        </p:nvCxnSpPr>
        <p:spPr>
          <a:xfrm>
            <a:off x="1016000" y="4795587"/>
            <a:ext cx="6894286" cy="0"/>
          </a:xfrm>
          <a:custGeom>
            <a:avLst/>
            <a:gdLst>
              <a:gd name="connsiteX0" fmla="*/ 0 w 6894286"/>
              <a:gd name="connsiteY0" fmla="*/ 0 h 0"/>
              <a:gd name="connsiteX1" fmla="*/ 620486 w 6894286"/>
              <a:gd name="connsiteY1" fmla="*/ 0 h 0"/>
              <a:gd name="connsiteX2" fmla="*/ 1378857 w 6894286"/>
              <a:gd name="connsiteY2" fmla="*/ 0 h 0"/>
              <a:gd name="connsiteX3" fmla="*/ 1930400 w 6894286"/>
              <a:gd name="connsiteY3" fmla="*/ 0 h 0"/>
              <a:gd name="connsiteX4" fmla="*/ 2688772 w 6894286"/>
              <a:gd name="connsiteY4" fmla="*/ 0 h 0"/>
              <a:gd name="connsiteX5" fmla="*/ 3309257 w 6894286"/>
              <a:gd name="connsiteY5" fmla="*/ 0 h 0"/>
              <a:gd name="connsiteX6" fmla="*/ 4136572 w 6894286"/>
              <a:gd name="connsiteY6" fmla="*/ 1 h 0"/>
              <a:gd name="connsiteX7" fmla="*/ 4688114 w 6894286"/>
              <a:gd name="connsiteY7" fmla="*/ 1 h 0"/>
              <a:gd name="connsiteX8" fmla="*/ 5446486 w 6894286"/>
              <a:gd name="connsiteY8" fmla="*/ 1 h 0"/>
              <a:gd name="connsiteX9" fmla="*/ 5929086 w 6894286"/>
              <a:gd name="connsiteY9" fmla="*/ 1 h 0"/>
              <a:gd name="connsiteX10" fmla="*/ 6894286 w 6894286"/>
              <a:gd name="connsiteY10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94286" fill="none" extrusionOk="0">
                <a:moveTo>
                  <a:pt x="0" y="0"/>
                </a:moveTo>
                <a:cubicBezTo>
                  <a:pt x="271869" y="5348"/>
                  <a:pt x="465791" y="24565"/>
                  <a:pt x="620486" y="0"/>
                </a:cubicBezTo>
                <a:cubicBezTo>
                  <a:pt x="775181" y="-24565"/>
                  <a:pt x="1153699" y="11576"/>
                  <a:pt x="1378857" y="0"/>
                </a:cubicBezTo>
                <a:cubicBezTo>
                  <a:pt x="1604015" y="-11576"/>
                  <a:pt x="1707479" y="6378"/>
                  <a:pt x="1930400" y="0"/>
                </a:cubicBezTo>
                <a:cubicBezTo>
                  <a:pt x="2153321" y="-6378"/>
                  <a:pt x="2521606" y="-4213"/>
                  <a:pt x="2688772" y="0"/>
                </a:cubicBezTo>
                <a:cubicBezTo>
                  <a:pt x="2855938" y="4213"/>
                  <a:pt x="3177070" y="5213"/>
                  <a:pt x="3309257" y="0"/>
                </a:cubicBezTo>
                <a:cubicBezTo>
                  <a:pt x="3441445" y="-5213"/>
                  <a:pt x="3916198" y="15963"/>
                  <a:pt x="4136572" y="1"/>
                </a:cubicBezTo>
                <a:cubicBezTo>
                  <a:pt x="4356946" y="-15962"/>
                  <a:pt x="4516544" y="10658"/>
                  <a:pt x="4688114" y="1"/>
                </a:cubicBezTo>
                <a:cubicBezTo>
                  <a:pt x="4859684" y="-10656"/>
                  <a:pt x="5243866" y="-6769"/>
                  <a:pt x="5446486" y="1"/>
                </a:cubicBezTo>
                <a:cubicBezTo>
                  <a:pt x="5649106" y="6771"/>
                  <a:pt x="5700532" y="2204"/>
                  <a:pt x="5929086" y="1"/>
                </a:cubicBezTo>
                <a:cubicBezTo>
                  <a:pt x="6157640" y="-2202"/>
                  <a:pt x="6630467" y="21365"/>
                  <a:pt x="6894286" y="1"/>
                </a:cubicBezTo>
              </a:path>
              <a:path w="6894286" stroke="0" extrusionOk="0">
                <a:moveTo>
                  <a:pt x="0" y="0"/>
                </a:moveTo>
                <a:cubicBezTo>
                  <a:pt x="184439" y="28434"/>
                  <a:pt x="412594" y="-3084"/>
                  <a:pt x="689429" y="0"/>
                </a:cubicBezTo>
                <a:cubicBezTo>
                  <a:pt x="966264" y="3084"/>
                  <a:pt x="1112005" y="2699"/>
                  <a:pt x="1240971" y="0"/>
                </a:cubicBezTo>
                <a:cubicBezTo>
                  <a:pt x="1369937" y="-2699"/>
                  <a:pt x="1768578" y="40948"/>
                  <a:pt x="2068286" y="0"/>
                </a:cubicBezTo>
                <a:cubicBezTo>
                  <a:pt x="2367995" y="-40948"/>
                  <a:pt x="2548130" y="-29345"/>
                  <a:pt x="2826657" y="0"/>
                </a:cubicBezTo>
                <a:cubicBezTo>
                  <a:pt x="3105184" y="29345"/>
                  <a:pt x="3228638" y="12779"/>
                  <a:pt x="3378200" y="0"/>
                </a:cubicBezTo>
                <a:cubicBezTo>
                  <a:pt x="3527762" y="-12779"/>
                  <a:pt x="3986711" y="-6157"/>
                  <a:pt x="4205514" y="1"/>
                </a:cubicBezTo>
                <a:cubicBezTo>
                  <a:pt x="4424317" y="6159"/>
                  <a:pt x="4855216" y="20891"/>
                  <a:pt x="5032829" y="1"/>
                </a:cubicBezTo>
                <a:cubicBezTo>
                  <a:pt x="5210442" y="-20889"/>
                  <a:pt x="5426146" y="23652"/>
                  <a:pt x="5653315" y="1"/>
                </a:cubicBezTo>
                <a:cubicBezTo>
                  <a:pt x="5880484" y="-23650"/>
                  <a:pt x="6439512" y="-43170"/>
                  <a:pt x="6894286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04F441B8-97A4-9FF3-26CC-B1A53502842E}"/>
              </a:ext>
            </a:extLst>
          </p:cNvPr>
          <p:cNvCxnSpPr>
            <a:cxnSpLocks/>
          </p:cNvCxnSpPr>
          <p:nvPr/>
        </p:nvCxnSpPr>
        <p:spPr>
          <a:xfrm>
            <a:off x="1379220" y="5766957"/>
            <a:ext cx="2781300" cy="0"/>
          </a:xfrm>
          <a:custGeom>
            <a:avLst/>
            <a:gdLst>
              <a:gd name="connsiteX0" fmla="*/ 0 w 2781300"/>
              <a:gd name="connsiteY0" fmla="*/ 0 h 0"/>
              <a:gd name="connsiteX1" fmla="*/ 639699 w 2781300"/>
              <a:gd name="connsiteY1" fmla="*/ 0 h 0"/>
              <a:gd name="connsiteX2" fmla="*/ 1362837 w 2781300"/>
              <a:gd name="connsiteY2" fmla="*/ 0 h 0"/>
              <a:gd name="connsiteX3" fmla="*/ 2085975 w 2781300"/>
              <a:gd name="connsiteY3" fmla="*/ 1 h 0"/>
              <a:gd name="connsiteX4" fmla="*/ 2781300 w 2781300"/>
              <a:gd name="connsiteY4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300" fill="none" extrusionOk="0">
                <a:moveTo>
                  <a:pt x="0" y="0"/>
                </a:moveTo>
                <a:cubicBezTo>
                  <a:pt x="177899" y="11622"/>
                  <a:pt x="394558" y="3373"/>
                  <a:pt x="639699" y="0"/>
                </a:cubicBezTo>
                <a:cubicBezTo>
                  <a:pt x="884840" y="-3373"/>
                  <a:pt x="1128782" y="34610"/>
                  <a:pt x="1362837" y="0"/>
                </a:cubicBezTo>
                <a:cubicBezTo>
                  <a:pt x="1596892" y="-34609"/>
                  <a:pt x="1869954" y="-18877"/>
                  <a:pt x="2085975" y="1"/>
                </a:cubicBezTo>
                <a:cubicBezTo>
                  <a:pt x="2301996" y="18879"/>
                  <a:pt x="2548722" y="-10504"/>
                  <a:pt x="2781300" y="1"/>
                </a:cubicBezTo>
              </a:path>
              <a:path w="2781300" stroke="0" extrusionOk="0">
                <a:moveTo>
                  <a:pt x="0" y="0"/>
                </a:moveTo>
                <a:cubicBezTo>
                  <a:pt x="193833" y="-13427"/>
                  <a:pt x="430022" y="-26197"/>
                  <a:pt x="695325" y="0"/>
                </a:cubicBezTo>
                <a:cubicBezTo>
                  <a:pt x="960628" y="26197"/>
                  <a:pt x="1132045" y="11938"/>
                  <a:pt x="1335024" y="0"/>
                </a:cubicBezTo>
                <a:cubicBezTo>
                  <a:pt x="1538003" y="-11938"/>
                  <a:pt x="1930687" y="10564"/>
                  <a:pt x="2085975" y="1"/>
                </a:cubicBezTo>
                <a:cubicBezTo>
                  <a:pt x="2241263" y="-10562"/>
                  <a:pt x="2524636" y="2244"/>
                  <a:pt x="2781300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BD7DA712-08C8-E0EF-FC8A-EB762D2B540C}"/>
              </a:ext>
            </a:extLst>
          </p:cNvPr>
          <p:cNvCxnSpPr>
            <a:cxnSpLocks/>
          </p:cNvCxnSpPr>
          <p:nvPr/>
        </p:nvCxnSpPr>
        <p:spPr>
          <a:xfrm>
            <a:off x="4775200" y="5744097"/>
            <a:ext cx="3096260" cy="0"/>
          </a:xfrm>
          <a:custGeom>
            <a:avLst/>
            <a:gdLst>
              <a:gd name="connsiteX0" fmla="*/ 0 w 3096260"/>
              <a:gd name="connsiteY0" fmla="*/ 0 h 0"/>
              <a:gd name="connsiteX1" fmla="*/ 681177 w 3096260"/>
              <a:gd name="connsiteY1" fmla="*/ 0 h 0"/>
              <a:gd name="connsiteX2" fmla="*/ 1331392 w 3096260"/>
              <a:gd name="connsiteY2" fmla="*/ 0 h 0"/>
              <a:gd name="connsiteX3" fmla="*/ 1919681 w 3096260"/>
              <a:gd name="connsiteY3" fmla="*/ 1 h 0"/>
              <a:gd name="connsiteX4" fmla="*/ 3096260 w 3096260"/>
              <a:gd name="connsiteY4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260" fill="none" extrusionOk="0">
                <a:moveTo>
                  <a:pt x="0" y="0"/>
                </a:moveTo>
                <a:cubicBezTo>
                  <a:pt x="226846" y="23191"/>
                  <a:pt x="541675" y="17846"/>
                  <a:pt x="681177" y="0"/>
                </a:cubicBezTo>
                <a:cubicBezTo>
                  <a:pt x="820679" y="-17846"/>
                  <a:pt x="1060479" y="-23832"/>
                  <a:pt x="1331392" y="0"/>
                </a:cubicBezTo>
                <a:cubicBezTo>
                  <a:pt x="1602305" y="23832"/>
                  <a:pt x="1701537" y="-2916"/>
                  <a:pt x="1919681" y="1"/>
                </a:cubicBezTo>
                <a:cubicBezTo>
                  <a:pt x="2137825" y="2918"/>
                  <a:pt x="2630257" y="-29201"/>
                  <a:pt x="3096260" y="1"/>
                </a:cubicBezTo>
              </a:path>
              <a:path w="3096260" stroke="0" extrusionOk="0">
                <a:moveTo>
                  <a:pt x="0" y="0"/>
                </a:moveTo>
                <a:cubicBezTo>
                  <a:pt x="127049" y="-8874"/>
                  <a:pt x="460737" y="-30788"/>
                  <a:pt x="619252" y="0"/>
                </a:cubicBezTo>
                <a:cubicBezTo>
                  <a:pt x="777767" y="30788"/>
                  <a:pt x="920410" y="2471"/>
                  <a:pt x="1176579" y="0"/>
                </a:cubicBezTo>
                <a:cubicBezTo>
                  <a:pt x="1432748" y="-2471"/>
                  <a:pt x="1522938" y="29045"/>
                  <a:pt x="1857756" y="1"/>
                </a:cubicBezTo>
                <a:cubicBezTo>
                  <a:pt x="2192574" y="-29044"/>
                  <a:pt x="2326413" y="14412"/>
                  <a:pt x="2507971" y="1"/>
                </a:cubicBezTo>
                <a:cubicBezTo>
                  <a:pt x="2689530" y="-14410"/>
                  <a:pt x="2913376" y="16323"/>
                  <a:pt x="3096260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9F289207-FADA-83AC-4BB7-9DAB98588C14}"/>
              </a:ext>
            </a:extLst>
          </p:cNvPr>
          <p:cNvSpPr/>
          <p:nvPr/>
        </p:nvSpPr>
        <p:spPr>
          <a:xfrm>
            <a:off x="3158836" y="8545484"/>
            <a:ext cx="0" cy="266007"/>
          </a:xfrm>
          <a:custGeom>
            <a:avLst/>
            <a:gdLst>
              <a:gd name="connsiteX0" fmla="*/ 0 w 0"/>
              <a:gd name="connsiteY0" fmla="*/ 0 h 266007"/>
              <a:gd name="connsiteX1" fmla="*/ 0 w 0"/>
              <a:gd name="connsiteY1" fmla="*/ 266007 h 2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66007">
                <a:moveTo>
                  <a:pt x="0" y="0"/>
                </a:moveTo>
                <a:lnTo>
                  <a:pt x="0" y="266007"/>
                </a:lnTo>
              </a:path>
            </a:pathLst>
          </a:custGeom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201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4363DF6B-D9E4-2715-6ADD-DC70146E5FE6}"/>
              </a:ext>
            </a:extLst>
          </p:cNvPr>
          <p:cNvSpPr txBox="1"/>
          <p:nvPr/>
        </p:nvSpPr>
        <p:spPr>
          <a:xfrm>
            <a:off x="639969" y="577634"/>
            <a:ext cx="7659969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de-DE" sz="4800" dirty="0"/>
              <a:t>Sketchnote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0F40C3E-9C01-DC18-9C5E-847F2204DC26}"/>
              </a:ext>
            </a:extLst>
          </p:cNvPr>
          <p:cNvGrpSpPr/>
          <p:nvPr/>
        </p:nvGrpSpPr>
        <p:grpSpPr>
          <a:xfrm>
            <a:off x="2036261" y="700461"/>
            <a:ext cx="610834" cy="539621"/>
            <a:chOff x="1751305" y="3124823"/>
            <a:chExt cx="1028531" cy="481557"/>
          </a:xfrm>
        </p:grpSpPr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EDA55CF8-2FA9-F5F6-0FC8-040897561643}"/>
                </a:ext>
              </a:extLst>
            </p:cNvPr>
            <p:cNvSpPr/>
            <p:nvPr/>
          </p:nvSpPr>
          <p:spPr>
            <a:xfrm>
              <a:off x="1751305" y="3464959"/>
              <a:ext cx="562708" cy="141421"/>
            </a:xfrm>
            <a:custGeom>
              <a:avLst/>
              <a:gdLst>
                <a:gd name="connsiteX0" fmla="*/ 0 w 562708"/>
                <a:gd name="connsiteY0" fmla="*/ 141421 h 141421"/>
                <a:gd name="connsiteX1" fmla="*/ 154745 w 562708"/>
                <a:gd name="connsiteY1" fmla="*/ 744 h 141421"/>
                <a:gd name="connsiteX2" fmla="*/ 267286 w 562708"/>
                <a:gd name="connsiteY2" fmla="*/ 85150 h 141421"/>
                <a:gd name="connsiteX3" fmla="*/ 422031 w 562708"/>
                <a:gd name="connsiteY3" fmla="*/ 71082 h 141421"/>
                <a:gd name="connsiteX4" fmla="*/ 562708 w 562708"/>
                <a:gd name="connsiteY4" fmla="*/ 141421 h 14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708" h="141421" extrusionOk="0">
                  <a:moveTo>
                    <a:pt x="0" y="141421"/>
                  </a:moveTo>
                  <a:cubicBezTo>
                    <a:pt x="58799" y="68417"/>
                    <a:pt x="111875" y="10806"/>
                    <a:pt x="154745" y="744"/>
                  </a:cubicBezTo>
                  <a:cubicBezTo>
                    <a:pt x="194733" y="-5101"/>
                    <a:pt x="220722" y="83370"/>
                    <a:pt x="267286" y="85150"/>
                  </a:cubicBezTo>
                  <a:cubicBezTo>
                    <a:pt x="312461" y="89422"/>
                    <a:pt x="376982" y="69930"/>
                    <a:pt x="422031" y="71082"/>
                  </a:cubicBezTo>
                  <a:cubicBezTo>
                    <a:pt x="475420" y="72720"/>
                    <a:pt x="519810" y="111887"/>
                    <a:pt x="562708" y="141421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custGeom>
                      <a:avLst/>
                      <a:gdLst>
                        <a:gd name="connsiteX0" fmla="*/ 0 w 562708"/>
                        <a:gd name="connsiteY0" fmla="*/ 141421 h 141421"/>
                        <a:gd name="connsiteX1" fmla="*/ 154745 w 562708"/>
                        <a:gd name="connsiteY1" fmla="*/ 744 h 141421"/>
                        <a:gd name="connsiteX2" fmla="*/ 267286 w 562708"/>
                        <a:gd name="connsiteY2" fmla="*/ 85150 h 141421"/>
                        <a:gd name="connsiteX3" fmla="*/ 422031 w 562708"/>
                        <a:gd name="connsiteY3" fmla="*/ 71082 h 141421"/>
                        <a:gd name="connsiteX4" fmla="*/ 562708 w 562708"/>
                        <a:gd name="connsiteY4" fmla="*/ 141421 h 141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2708" h="141421">
                          <a:moveTo>
                            <a:pt x="0" y="141421"/>
                          </a:moveTo>
                          <a:cubicBezTo>
                            <a:pt x="55098" y="75771"/>
                            <a:pt x="110197" y="10122"/>
                            <a:pt x="154745" y="744"/>
                          </a:cubicBezTo>
                          <a:cubicBezTo>
                            <a:pt x="199293" y="-8634"/>
                            <a:pt x="222738" y="73427"/>
                            <a:pt x="267286" y="85150"/>
                          </a:cubicBezTo>
                          <a:cubicBezTo>
                            <a:pt x="311834" y="96873"/>
                            <a:pt x="372794" y="61704"/>
                            <a:pt x="422031" y="71082"/>
                          </a:cubicBezTo>
                          <a:cubicBezTo>
                            <a:pt x="471268" y="80460"/>
                            <a:pt x="516988" y="110940"/>
                            <a:pt x="562708" y="141421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F7DB49A0-20FE-B4D9-ADA1-587A31207CF3}"/>
                </a:ext>
              </a:extLst>
            </p:cNvPr>
            <p:cNvSpPr/>
            <p:nvPr/>
          </p:nvSpPr>
          <p:spPr>
            <a:xfrm>
              <a:off x="2322357" y="3124823"/>
              <a:ext cx="457479" cy="457481"/>
            </a:xfrm>
            <a:custGeom>
              <a:avLst/>
              <a:gdLst>
                <a:gd name="connsiteX0" fmla="*/ 359954 w 457479"/>
                <a:gd name="connsiteY0" fmla="*/ 16732 h 457481"/>
                <a:gd name="connsiteX1" fmla="*/ 440745 w 457479"/>
                <a:gd name="connsiteY1" fmla="*/ 16732 h 457481"/>
                <a:gd name="connsiteX2" fmla="*/ 440745 w 457479"/>
                <a:gd name="connsiteY2" fmla="*/ 97524 h 457481"/>
                <a:gd name="connsiteX3" fmla="*/ 117527 w 457479"/>
                <a:gd name="connsiteY3" fmla="*/ 420769 h 457481"/>
                <a:gd name="connsiteX4" fmla="*/ 94517 w 457479"/>
                <a:gd name="connsiteY4" fmla="*/ 434387 h 457481"/>
                <a:gd name="connsiteX5" fmla="*/ 17224 w 457479"/>
                <a:gd name="connsiteY5" fmla="*/ 456940 h 457481"/>
                <a:gd name="connsiteX6" fmla="*/ 538 w 457479"/>
                <a:gd name="connsiteY6" fmla="*/ 447789 h 457481"/>
                <a:gd name="connsiteX7" fmla="*/ 538 w 457479"/>
                <a:gd name="connsiteY7" fmla="*/ 440254 h 457481"/>
                <a:gd name="connsiteX8" fmla="*/ 23091 w 457479"/>
                <a:gd name="connsiteY8" fmla="*/ 362961 h 457481"/>
                <a:gd name="connsiteX9" fmla="*/ 36709 w 457479"/>
                <a:gd name="connsiteY9" fmla="*/ 339978 h 457481"/>
                <a:gd name="connsiteX10" fmla="*/ 359954 w 457479"/>
                <a:gd name="connsiteY10" fmla="*/ 16732 h 45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7479" h="457481" fill="none" extrusionOk="0">
                  <a:moveTo>
                    <a:pt x="359954" y="16732"/>
                  </a:moveTo>
                  <a:cubicBezTo>
                    <a:pt x="376750" y="-6983"/>
                    <a:pt x="416616" y="-8630"/>
                    <a:pt x="440745" y="16732"/>
                  </a:cubicBezTo>
                  <a:cubicBezTo>
                    <a:pt x="465860" y="37926"/>
                    <a:pt x="464518" y="74936"/>
                    <a:pt x="440745" y="97524"/>
                  </a:cubicBezTo>
                  <a:cubicBezTo>
                    <a:pt x="331627" y="182018"/>
                    <a:pt x="211619" y="335355"/>
                    <a:pt x="117527" y="420769"/>
                  </a:cubicBezTo>
                  <a:cubicBezTo>
                    <a:pt x="111263" y="427533"/>
                    <a:pt x="102021" y="430982"/>
                    <a:pt x="94517" y="434387"/>
                  </a:cubicBezTo>
                  <a:cubicBezTo>
                    <a:pt x="66160" y="445897"/>
                    <a:pt x="55707" y="449739"/>
                    <a:pt x="17224" y="456940"/>
                  </a:cubicBezTo>
                  <a:cubicBezTo>
                    <a:pt x="10930" y="459238"/>
                    <a:pt x="1953" y="455982"/>
                    <a:pt x="538" y="447789"/>
                  </a:cubicBezTo>
                  <a:cubicBezTo>
                    <a:pt x="313" y="445357"/>
                    <a:pt x="38" y="442234"/>
                    <a:pt x="538" y="440254"/>
                  </a:cubicBezTo>
                  <a:cubicBezTo>
                    <a:pt x="10193" y="406847"/>
                    <a:pt x="10551" y="395873"/>
                    <a:pt x="23091" y="362961"/>
                  </a:cubicBezTo>
                  <a:cubicBezTo>
                    <a:pt x="24936" y="353326"/>
                    <a:pt x="30135" y="347583"/>
                    <a:pt x="36709" y="339978"/>
                  </a:cubicBezTo>
                  <a:cubicBezTo>
                    <a:pt x="111212" y="269661"/>
                    <a:pt x="198669" y="172715"/>
                    <a:pt x="359954" y="16732"/>
                  </a:cubicBezTo>
                  <a:close/>
                </a:path>
                <a:path w="457479" h="457481" stroke="0" extrusionOk="0">
                  <a:moveTo>
                    <a:pt x="359954" y="16732"/>
                  </a:moveTo>
                  <a:cubicBezTo>
                    <a:pt x="378570" y="-11349"/>
                    <a:pt x="414989" y="-5462"/>
                    <a:pt x="440745" y="16732"/>
                  </a:cubicBezTo>
                  <a:cubicBezTo>
                    <a:pt x="467160" y="42576"/>
                    <a:pt x="461108" y="75352"/>
                    <a:pt x="440745" y="97524"/>
                  </a:cubicBezTo>
                  <a:cubicBezTo>
                    <a:pt x="321532" y="248179"/>
                    <a:pt x="247013" y="262609"/>
                    <a:pt x="117527" y="420769"/>
                  </a:cubicBezTo>
                  <a:cubicBezTo>
                    <a:pt x="111388" y="427514"/>
                    <a:pt x="101470" y="431839"/>
                    <a:pt x="94517" y="434387"/>
                  </a:cubicBezTo>
                  <a:cubicBezTo>
                    <a:pt x="63273" y="445226"/>
                    <a:pt x="47503" y="448457"/>
                    <a:pt x="17224" y="456940"/>
                  </a:cubicBezTo>
                  <a:cubicBezTo>
                    <a:pt x="9965" y="458902"/>
                    <a:pt x="2980" y="456394"/>
                    <a:pt x="538" y="447789"/>
                  </a:cubicBezTo>
                  <a:cubicBezTo>
                    <a:pt x="-142" y="445506"/>
                    <a:pt x="-242" y="442563"/>
                    <a:pt x="538" y="440254"/>
                  </a:cubicBezTo>
                  <a:cubicBezTo>
                    <a:pt x="6191" y="423112"/>
                    <a:pt x="17935" y="394003"/>
                    <a:pt x="23091" y="362961"/>
                  </a:cubicBezTo>
                  <a:cubicBezTo>
                    <a:pt x="25813" y="353353"/>
                    <a:pt x="30364" y="347634"/>
                    <a:pt x="36709" y="339978"/>
                  </a:cubicBezTo>
                  <a:cubicBezTo>
                    <a:pt x="118843" y="237838"/>
                    <a:pt x="218871" y="137480"/>
                    <a:pt x="359954" y="1673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416541292">
                    <a:custGeom>
                      <a:avLst/>
                      <a:gdLst>
                        <a:gd name="connsiteX0" fmla="*/ 359954 w 457478"/>
                        <a:gd name="connsiteY0" fmla="*/ 16732 h 457481"/>
                        <a:gd name="connsiteX1" fmla="*/ 440745 w 457478"/>
                        <a:gd name="connsiteY1" fmla="*/ 16732 h 457481"/>
                        <a:gd name="connsiteX2" fmla="*/ 440745 w 457478"/>
                        <a:gd name="connsiteY2" fmla="*/ 97524 h 457481"/>
                        <a:gd name="connsiteX3" fmla="*/ 117527 w 457478"/>
                        <a:gd name="connsiteY3" fmla="*/ 420769 h 457481"/>
                        <a:gd name="connsiteX4" fmla="*/ 94517 w 457478"/>
                        <a:gd name="connsiteY4" fmla="*/ 434387 h 457481"/>
                        <a:gd name="connsiteX5" fmla="*/ 17224 w 457478"/>
                        <a:gd name="connsiteY5" fmla="*/ 456940 h 457481"/>
                        <a:gd name="connsiteX6" fmla="*/ 538 w 457478"/>
                        <a:gd name="connsiteY6" fmla="*/ 447789 h 457481"/>
                        <a:gd name="connsiteX7" fmla="*/ 538 w 457478"/>
                        <a:gd name="connsiteY7" fmla="*/ 440254 h 457481"/>
                        <a:gd name="connsiteX8" fmla="*/ 23091 w 457478"/>
                        <a:gd name="connsiteY8" fmla="*/ 362961 h 457481"/>
                        <a:gd name="connsiteX9" fmla="*/ 36709 w 457478"/>
                        <a:gd name="connsiteY9" fmla="*/ 339978 h 4574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57478" h="457481">
                          <a:moveTo>
                            <a:pt x="359954" y="16732"/>
                          </a:moveTo>
                          <a:cubicBezTo>
                            <a:pt x="382265" y="-5577"/>
                            <a:pt x="418435" y="-5577"/>
                            <a:pt x="440745" y="16732"/>
                          </a:cubicBezTo>
                          <a:cubicBezTo>
                            <a:pt x="463056" y="39042"/>
                            <a:pt x="463056" y="75214"/>
                            <a:pt x="440745" y="97524"/>
                          </a:cubicBezTo>
                          <a:lnTo>
                            <a:pt x="117527" y="420769"/>
                          </a:lnTo>
                          <a:cubicBezTo>
                            <a:pt x="111124" y="427172"/>
                            <a:pt x="103210" y="431854"/>
                            <a:pt x="94517" y="434387"/>
                          </a:cubicBezTo>
                          <a:lnTo>
                            <a:pt x="17224" y="456940"/>
                          </a:lnTo>
                          <a:cubicBezTo>
                            <a:pt x="10090" y="459020"/>
                            <a:pt x="2619" y="454924"/>
                            <a:pt x="538" y="447789"/>
                          </a:cubicBezTo>
                          <a:cubicBezTo>
                            <a:pt x="-179" y="445329"/>
                            <a:pt x="-179" y="442714"/>
                            <a:pt x="538" y="440254"/>
                          </a:cubicBezTo>
                          <a:lnTo>
                            <a:pt x="23091" y="362961"/>
                          </a:lnTo>
                          <a:cubicBezTo>
                            <a:pt x="25627" y="354277"/>
                            <a:pt x="30310" y="346372"/>
                            <a:pt x="36709" y="339978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18BDE54-B27F-4E5A-2FC8-F50D6864CB82}"/>
              </a:ext>
            </a:extLst>
          </p:cNvPr>
          <p:cNvSpPr/>
          <p:nvPr/>
        </p:nvSpPr>
        <p:spPr>
          <a:xfrm>
            <a:off x="696241" y="1312643"/>
            <a:ext cx="7505225" cy="9874096"/>
          </a:xfrm>
          <a:custGeom>
            <a:avLst/>
            <a:gdLst>
              <a:gd name="connsiteX0" fmla="*/ 0 w 7505225"/>
              <a:gd name="connsiteY0" fmla="*/ 127364 h 9874096"/>
              <a:gd name="connsiteX1" fmla="*/ 127364 w 7505225"/>
              <a:gd name="connsiteY1" fmla="*/ 0 h 9874096"/>
              <a:gd name="connsiteX2" fmla="*/ 641490 w 7505225"/>
              <a:gd name="connsiteY2" fmla="*/ 0 h 9874096"/>
              <a:gd name="connsiteX3" fmla="*/ 1155616 w 7505225"/>
              <a:gd name="connsiteY3" fmla="*/ 0 h 9874096"/>
              <a:gd name="connsiteX4" fmla="*/ 1887257 w 7505225"/>
              <a:gd name="connsiteY4" fmla="*/ 0 h 9874096"/>
              <a:gd name="connsiteX5" fmla="*/ 2691403 w 7505225"/>
              <a:gd name="connsiteY5" fmla="*/ 0 h 9874096"/>
              <a:gd name="connsiteX6" fmla="*/ 3423044 w 7505225"/>
              <a:gd name="connsiteY6" fmla="*/ 0 h 9874096"/>
              <a:gd name="connsiteX7" fmla="*/ 4154686 w 7505225"/>
              <a:gd name="connsiteY7" fmla="*/ 0 h 9874096"/>
              <a:gd name="connsiteX8" fmla="*/ 4886327 w 7505225"/>
              <a:gd name="connsiteY8" fmla="*/ 0 h 9874096"/>
              <a:gd name="connsiteX9" fmla="*/ 5400453 w 7505225"/>
              <a:gd name="connsiteY9" fmla="*/ 0 h 9874096"/>
              <a:gd name="connsiteX10" fmla="*/ 6059589 w 7505225"/>
              <a:gd name="connsiteY10" fmla="*/ 0 h 9874096"/>
              <a:gd name="connsiteX11" fmla="*/ 6501210 w 7505225"/>
              <a:gd name="connsiteY11" fmla="*/ 0 h 9874096"/>
              <a:gd name="connsiteX12" fmla="*/ 7377861 w 7505225"/>
              <a:gd name="connsiteY12" fmla="*/ 0 h 9874096"/>
              <a:gd name="connsiteX13" fmla="*/ 7505225 w 7505225"/>
              <a:gd name="connsiteY13" fmla="*/ 127364 h 9874096"/>
              <a:gd name="connsiteX14" fmla="*/ 7505225 w 7505225"/>
              <a:gd name="connsiteY14" fmla="*/ 1006849 h 9874096"/>
              <a:gd name="connsiteX15" fmla="*/ 7505225 w 7505225"/>
              <a:gd name="connsiteY15" fmla="*/ 1597753 h 9874096"/>
              <a:gd name="connsiteX16" fmla="*/ 7505225 w 7505225"/>
              <a:gd name="connsiteY16" fmla="*/ 2188657 h 9874096"/>
              <a:gd name="connsiteX17" fmla="*/ 7505225 w 7505225"/>
              <a:gd name="connsiteY17" fmla="*/ 2683367 h 9874096"/>
              <a:gd name="connsiteX18" fmla="*/ 7505225 w 7505225"/>
              <a:gd name="connsiteY18" fmla="*/ 3274272 h 9874096"/>
              <a:gd name="connsiteX19" fmla="*/ 7505225 w 7505225"/>
              <a:gd name="connsiteY19" fmla="*/ 4153757 h 9874096"/>
              <a:gd name="connsiteX20" fmla="*/ 7505225 w 7505225"/>
              <a:gd name="connsiteY20" fmla="*/ 4648467 h 9874096"/>
              <a:gd name="connsiteX21" fmla="*/ 7505225 w 7505225"/>
              <a:gd name="connsiteY21" fmla="*/ 5143177 h 9874096"/>
              <a:gd name="connsiteX22" fmla="*/ 7505225 w 7505225"/>
              <a:gd name="connsiteY22" fmla="*/ 5637888 h 9874096"/>
              <a:gd name="connsiteX23" fmla="*/ 7505225 w 7505225"/>
              <a:gd name="connsiteY23" fmla="*/ 6132598 h 9874096"/>
              <a:gd name="connsiteX24" fmla="*/ 7505225 w 7505225"/>
              <a:gd name="connsiteY24" fmla="*/ 6915889 h 9874096"/>
              <a:gd name="connsiteX25" fmla="*/ 7505225 w 7505225"/>
              <a:gd name="connsiteY25" fmla="*/ 7795374 h 9874096"/>
              <a:gd name="connsiteX26" fmla="*/ 7505225 w 7505225"/>
              <a:gd name="connsiteY26" fmla="*/ 8578666 h 9874096"/>
              <a:gd name="connsiteX27" fmla="*/ 7505225 w 7505225"/>
              <a:gd name="connsiteY27" fmla="*/ 9746732 h 9874096"/>
              <a:gd name="connsiteX28" fmla="*/ 7377861 w 7505225"/>
              <a:gd name="connsiteY28" fmla="*/ 9874096 h 9874096"/>
              <a:gd name="connsiteX29" fmla="*/ 6863735 w 7505225"/>
              <a:gd name="connsiteY29" fmla="*/ 9874096 h 9874096"/>
              <a:gd name="connsiteX30" fmla="*/ 6349609 w 7505225"/>
              <a:gd name="connsiteY30" fmla="*/ 9874096 h 9874096"/>
              <a:gd name="connsiteX31" fmla="*/ 5545463 w 7505225"/>
              <a:gd name="connsiteY31" fmla="*/ 9874096 h 9874096"/>
              <a:gd name="connsiteX32" fmla="*/ 4886327 w 7505225"/>
              <a:gd name="connsiteY32" fmla="*/ 9874096 h 9874096"/>
              <a:gd name="connsiteX33" fmla="*/ 4082181 w 7505225"/>
              <a:gd name="connsiteY33" fmla="*/ 9874096 h 9874096"/>
              <a:gd name="connsiteX34" fmla="*/ 3350539 w 7505225"/>
              <a:gd name="connsiteY34" fmla="*/ 9874096 h 9874096"/>
              <a:gd name="connsiteX35" fmla="*/ 2836413 w 7505225"/>
              <a:gd name="connsiteY35" fmla="*/ 9874096 h 9874096"/>
              <a:gd name="connsiteX36" fmla="*/ 2177277 w 7505225"/>
              <a:gd name="connsiteY36" fmla="*/ 9874096 h 9874096"/>
              <a:gd name="connsiteX37" fmla="*/ 1590646 w 7505225"/>
              <a:gd name="connsiteY37" fmla="*/ 9874096 h 9874096"/>
              <a:gd name="connsiteX38" fmla="*/ 1149025 w 7505225"/>
              <a:gd name="connsiteY38" fmla="*/ 9874096 h 9874096"/>
              <a:gd name="connsiteX39" fmla="*/ 127364 w 7505225"/>
              <a:gd name="connsiteY39" fmla="*/ 9874096 h 9874096"/>
              <a:gd name="connsiteX40" fmla="*/ 0 w 7505225"/>
              <a:gd name="connsiteY40" fmla="*/ 9746732 h 9874096"/>
              <a:gd name="connsiteX41" fmla="*/ 0 w 7505225"/>
              <a:gd name="connsiteY41" fmla="*/ 9348215 h 9874096"/>
              <a:gd name="connsiteX42" fmla="*/ 0 w 7505225"/>
              <a:gd name="connsiteY42" fmla="*/ 8949699 h 9874096"/>
              <a:gd name="connsiteX43" fmla="*/ 0 w 7505225"/>
              <a:gd name="connsiteY43" fmla="*/ 8262601 h 9874096"/>
              <a:gd name="connsiteX44" fmla="*/ 0 w 7505225"/>
              <a:gd name="connsiteY44" fmla="*/ 7479310 h 9874096"/>
              <a:gd name="connsiteX45" fmla="*/ 0 w 7505225"/>
              <a:gd name="connsiteY45" fmla="*/ 6599824 h 9874096"/>
              <a:gd name="connsiteX46" fmla="*/ 0 w 7505225"/>
              <a:gd name="connsiteY46" fmla="*/ 6201308 h 9874096"/>
              <a:gd name="connsiteX47" fmla="*/ 0 w 7505225"/>
              <a:gd name="connsiteY47" fmla="*/ 5706597 h 9874096"/>
              <a:gd name="connsiteX48" fmla="*/ 0 w 7505225"/>
              <a:gd name="connsiteY48" fmla="*/ 5308081 h 9874096"/>
              <a:gd name="connsiteX49" fmla="*/ 0 w 7505225"/>
              <a:gd name="connsiteY49" fmla="*/ 4524789 h 9874096"/>
              <a:gd name="connsiteX50" fmla="*/ 0 w 7505225"/>
              <a:gd name="connsiteY50" fmla="*/ 3741498 h 9874096"/>
              <a:gd name="connsiteX51" fmla="*/ 0 w 7505225"/>
              <a:gd name="connsiteY51" fmla="*/ 3054400 h 9874096"/>
              <a:gd name="connsiteX52" fmla="*/ 0 w 7505225"/>
              <a:gd name="connsiteY52" fmla="*/ 2271109 h 9874096"/>
              <a:gd name="connsiteX53" fmla="*/ 0 w 7505225"/>
              <a:gd name="connsiteY53" fmla="*/ 1872592 h 9874096"/>
              <a:gd name="connsiteX54" fmla="*/ 0 w 7505225"/>
              <a:gd name="connsiteY54" fmla="*/ 993107 h 9874096"/>
              <a:gd name="connsiteX55" fmla="*/ 0 w 7505225"/>
              <a:gd name="connsiteY55" fmla="*/ 127364 h 987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505225" h="9874096" fill="none" extrusionOk="0">
                <a:moveTo>
                  <a:pt x="0" y="127364"/>
                </a:moveTo>
                <a:cubicBezTo>
                  <a:pt x="-2248" y="61416"/>
                  <a:pt x="64694" y="-6429"/>
                  <a:pt x="127364" y="0"/>
                </a:cubicBezTo>
                <a:cubicBezTo>
                  <a:pt x="281277" y="25481"/>
                  <a:pt x="435634" y="24709"/>
                  <a:pt x="641490" y="0"/>
                </a:cubicBezTo>
                <a:cubicBezTo>
                  <a:pt x="847346" y="-24709"/>
                  <a:pt x="898897" y="-19813"/>
                  <a:pt x="1155616" y="0"/>
                </a:cubicBezTo>
                <a:cubicBezTo>
                  <a:pt x="1412335" y="19813"/>
                  <a:pt x="1577139" y="-6865"/>
                  <a:pt x="1887257" y="0"/>
                </a:cubicBezTo>
                <a:cubicBezTo>
                  <a:pt x="2197375" y="6865"/>
                  <a:pt x="2494877" y="-23748"/>
                  <a:pt x="2691403" y="0"/>
                </a:cubicBezTo>
                <a:cubicBezTo>
                  <a:pt x="2887929" y="23748"/>
                  <a:pt x="3141027" y="7990"/>
                  <a:pt x="3423044" y="0"/>
                </a:cubicBezTo>
                <a:cubicBezTo>
                  <a:pt x="3705061" y="-7990"/>
                  <a:pt x="3942599" y="-3136"/>
                  <a:pt x="4154686" y="0"/>
                </a:cubicBezTo>
                <a:cubicBezTo>
                  <a:pt x="4366773" y="3136"/>
                  <a:pt x="4626591" y="-33500"/>
                  <a:pt x="4886327" y="0"/>
                </a:cubicBezTo>
                <a:cubicBezTo>
                  <a:pt x="5146063" y="33500"/>
                  <a:pt x="5173260" y="-1178"/>
                  <a:pt x="5400453" y="0"/>
                </a:cubicBezTo>
                <a:cubicBezTo>
                  <a:pt x="5627646" y="1178"/>
                  <a:pt x="5834880" y="-23662"/>
                  <a:pt x="6059589" y="0"/>
                </a:cubicBezTo>
                <a:cubicBezTo>
                  <a:pt x="6284298" y="23662"/>
                  <a:pt x="6312906" y="30"/>
                  <a:pt x="6501210" y="0"/>
                </a:cubicBezTo>
                <a:cubicBezTo>
                  <a:pt x="6689514" y="-30"/>
                  <a:pt x="7010364" y="-43312"/>
                  <a:pt x="7377861" y="0"/>
                </a:cubicBezTo>
                <a:cubicBezTo>
                  <a:pt x="7454405" y="2726"/>
                  <a:pt x="7494932" y="65341"/>
                  <a:pt x="7505225" y="127364"/>
                </a:cubicBezTo>
                <a:cubicBezTo>
                  <a:pt x="7522388" y="362159"/>
                  <a:pt x="7486665" y="611815"/>
                  <a:pt x="7505225" y="1006849"/>
                </a:cubicBezTo>
                <a:cubicBezTo>
                  <a:pt x="7523785" y="1401883"/>
                  <a:pt x="7521149" y="1323767"/>
                  <a:pt x="7505225" y="1597753"/>
                </a:cubicBezTo>
                <a:cubicBezTo>
                  <a:pt x="7489301" y="1871739"/>
                  <a:pt x="7513235" y="1956391"/>
                  <a:pt x="7505225" y="2188657"/>
                </a:cubicBezTo>
                <a:cubicBezTo>
                  <a:pt x="7497215" y="2420923"/>
                  <a:pt x="7505096" y="2543082"/>
                  <a:pt x="7505225" y="2683367"/>
                </a:cubicBezTo>
                <a:cubicBezTo>
                  <a:pt x="7505355" y="2823652"/>
                  <a:pt x="7493120" y="3081936"/>
                  <a:pt x="7505225" y="3274272"/>
                </a:cubicBezTo>
                <a:cubicBezTo>
                  <a:pt x="7517330" y="3466609"/>
                  <a:pt x="7498676" y="3970129"/>
                  <a:pt x="7505225" y="4153757"/>
                </a:cubicBezTo>
                <a:cubicBezTo>
                  <a:pt x="7511774" y="4337386"/>
                  <a:pt x="7522935" y="4470856"/>
                  <a:pt x="7505225" y="4648467"/>
                </a:cubicBezTo>
                <a:cubicBezTo>
                  <a:pt x="7487516" y="4826078"/>
                  <a:pt x="7501372" y="4958101"/>
                  <a:pt x="7505225" y="5143177"/>
                </a:cubicBezTo>
                <a:cubicBezTo>
                  <a:pt x="7509079" y="5328253"/>
                  <a:pt x="7508561" y="5496254"/>
                  <a:pt x="7505225" y="5637888"/>
                </a:cubicBezTo>
                <a:cubicBezTo>
                  <a:pt x="7501889" y="5779522"/>
                  <a:pt x="7506195" y="6000930"/>
                  <a:pt x="7505225" y="6132598"/>
                </a:cubicBezTo>
                <a:cubicBezTo>
                  <a:pt x="7504256" y="6264266"/>
                  <a:pt x="7476719" y="6726759"/>
                  <a:pt x="7505225" y="6915889"/>
                </a:cubicBezTo>
                <a:cubicBezTo>
                  <a:pt x="7533731" y="7105019"/>
                  <a:pt x="7544812" y="7440132"/>
                  <a:pt x="7505225" y="7795374"/>
                </a:cubicBezTo>
                <a:cubicBezTo>
                  <a:pt x="7465638" y="8150616"/>
                  <a:pt x="7489599" y="8398406"/>
                  <a:pt x="7505225" y="8578666"/>
                </a:cubicBezTo>
                <a:cubicBezTo>
                  <a:pt x="7520851" y="8758926"/>
                  <a:pt x="7451985" y="9289175"/>
                  <a:pt x="7505225" y="9746732"/>
                </a:cubicBezTo>
                <a:cubicBezTo>
                  <a:pt x="7500248" y="9816497"/>
                  <a:pt x="7445384" y="9869884"/>
                  <a:pt x="7377861" y="9874096"/>
                </a:cubicBezTo>
                <a:cubicBezTo>
                  <a:pt x="7216231" y="9891441"/>
                  <a:pt x="7072829" y="9872770"/>
                  <a:pt x="6863735" y="9874096"/>
                </a:cubicBezTo>
                <a:cubicBezTo>
                  <a:pt x="6654641" y="9875422"/>
                  <a:pt x="6482939" y="9878639"/>
                  <a:pt x="6349609" y="9874096"/>
                </a:cubicBezTo>
                <a:cubicBezTo>
                  <a:pt x="6216279" y="9869553"/>
                  <a:pt x="5857012" y="9912127"/>
                  <a:pt x="5545463" y="9874096"/>
                </a:cubicBezTo>
                <a:cubicBezTo>
                  <a:pt x="5233914" y="9836065"/>
                  <a:pt x="5186292" y="9873592"/>
                  <a:pt x="4886327" y="9874096"/>
                </a:cubicBezTo>
                <a:cubicBezTo>
                  <a:pt x="4586362" y="9874600"/>
                  <a:pt x="4377302" y="9845747"/>
                  <a:pt x="4082181" y="9874096"/>
                </a:cubicBezTo>
                <a:cubicBezTo>
                  <a:pt x="3787060" y="9902445"/>
                  <a:pt x="3531259" y="9866120"/>
                  <a:pt x="3350539" y="9874096"/>
                </a:cubicBezTo>
                <a:cubicBezTo>
                  <a:pt x="3169819" y="9882072"/>
                  <a:pt x="3044691" y="9886764"/>
                  <a:pt x="2836413" y="9874096"/>
                </a:cubicBezTo>
                <a:cubicBezTo>
                  <a:pt x="2628135" y="9861428"/>
                  <a:pt x="2409319" y="9874090"/>
                  <a:pt x="2177277" y="9874096"/>
                </a:cubicBezTo>
                <a:cubicBezTo>
                  <a:pt x="1945235" y="9874102"/>
                  <a:pt x="1842195" y="9854189"/>
                  <a:pt x="1590646" y="9874096"/>
                </a:cubicBezTo>
                <a:cubicBezTo>
                  <a:pt x="1339097" y="9894003"/>
                  <a:pt x="1336863" y="9867538"/>
                  <a:pt x="1149025" y="9874096"/>
                </a:cubicBezTo>
                <a:cubicBezTo>
                  <a:pt x="961187" y="9880654"/>
                  <a:pt x="341897" y="9920059"/>
                  <a:pt x="127364" y="9874096"/>
                </a:cubicBezTo>
                <a:cubicBezTo>
                  <a:pt x="60802" y="9871142"/>
                  <a:pt x="-10096" y="9820648"/>
                  <a:pt x="0" y="9746732"/>
                </a:cubicBezTo>
                <a:cubicBezTo>
                  <a:pt x="8995" y="9620353"/>
                  <a:pt x="-9285" y="9476740"/>
                  <a:pt x="0" y="9348215"/>
                </a:cubicBezTo>
                <a:cubicBezTo>
                  <a:pt x="9285" y="9219690"/>
                  <a:pt x="2962" y="9074847"/>
                  <a:pt x="0" y="8949699"/>
                </a:cubicBezTo>
                <a:cubicBezTo>
                  <a:pt x="-2962" y="8824551"/>
                  <a:pt x="-24437" y="8582729"/>
                  <a:pt x="0" y="8262601"/>
                </a:cubicBezTo>
                <a:cubicBezTo>
                  <a:pt x="24437" y="7942473"/>
                  <a:pt x="866" y="7749543"/>
                  <a:pt x="0" y="7479310"/>
                </a:cubicBezTo>
                <a:cubicBezTo>
                  <a:pt x="-866" y="7209077"/>
                  <a:pt x="32012" y="6910579"/>
                  <a:pt x="0" y="6599824"/>
                </a:cubicBezTo>
                <a:cubicBezTo>
                  <a:pt x="-32012" y="6289069"/>
                  <a:pt x="-1594" y="6300492"/>
                  <a:pt x="0" y="6201308"/>
                </a:cubicBezTo>
                <a:cubicBezTo>
                  <a:pt x="1594" y="6102124"/>
                  <a:pt x="-23335" y="5872319"/>
                  <a:pt x="0" y="5706597"/>
                </a:cubicBezTo>
                <a:cubicBezTo>
                  <a:pt x="23335" y="5540875"/>
                  <a:pt x="-17234" y="5455243"/>
                  <a:pt x="0" y="5308081"/>
                </a:cubicBezTo>
                <a:cubicBezTo>
                  <a:pt x="17234" y="5160919"/>
                  <a:pt x="-18557" y="4838874"/>
                  <a:pt x="0" y="4524789"/>
                </a:cubicBezTo>
                <a:cubicBezTo>
                  <a:pt x="18557" y="4210704"/>
                  <a:pt x="8096" y="3984496"/>
                  <a:pt x="0" y="3741498"/>
                </a:cubicBezTo>
                <a:cubicBezTo>
                  <a:pt x="-8096" y="3498500"/>
                  <a:pt x="-17877" y="3291773"/>
                  <a:pt x="0" y="3054400"/>
                </a:cubicBezTo>
                <a:cubicBezTo>
                  <a:pt x="17877" y="2817027"/>
                  <a:pt x="5907" y="2661663"/>
                  <a:pt x="0" y="2271109"/>
                </a:cubicBezTo>
                <a:cubicBezTo>
                  <a:pt x="-5907" y="1880555"/>
                  <a:pt x="18834" y="1970496"/>
                  <a:pt x="0" y="1872592"/>
                </a:cubicBezTo>
                <a:cubicBezTo>
                  <a:pt x="-18834" y="1774688"/>
                  <a:pt x="32088" y="1390336"/>
                  <a:pt x="0" y="993107"/>
                </a:cubicBezTo>
                <a:cubicBezTo>
                  <a:pt x="-32088" y="595878"/>
                  <a:pt x="32817" y="453058"/>
                  <a:pt x="0" y="127364"/>
                </a:cubicBezTo>
                <a:close/>
              </a:path>
              <a:path w="7505225" h="9874096" stroke="0" extrusionOk="0">
                <a:moveTo>
                  <a:pt x="0" y="127364"/>
                </a:moveTo>
                <a:cubicBezTo>
                  <a:pt x="1107" y="54823"/>
                  <a:pt x="70882" y="5649"/>
                  <a:pt x="127364" y="0"/>
                </a:cubicBezTo>
                <a:cubicBezTo>
                  <a:pt x="408111" y="29337"/>
                  <a:pt x="708632" y="4832"/>
                  <a:pt x="859005" y="0"/>
                </a:cubicBezTo>
                <a:cubicBezTo>
                  <a:pt x="1009378" y="-4832"/>
                  <a:pt x="1263257" y="9742"/>
                  <a:pt x="1445636" y="0"/>
                </a:cubicBezTo>
                <a:cubicBezTo>
                  <a:pt x="1628015" y="-9742"/>
                  <a:pt x="1908227" y="22815"/>
                  <a:pt x="2104772" y="0"/>
                </a:cubicBezTo>
                <a:cubicBezTo>
                  <a:pt x="2301317" y="-22815"/>
                  <a:pt x="2477780" y="-22210"/>
                  <a:pt x="2763908" y="0"/>
                </a:cubicBezTo>
                <a:cubicBezTo>
                  <a:pt x="3050036" y="22210"/>
                  <a:pt x="3063592" y="-7950"/>
                  <a:pt x="3350539" y="0"/>
                </a:cubicBezTo>
                <a:cubicBezTo>
                  <a:pt x="3637486" y="7950"/>
                  <a:pt x="3745469" y="-11030"/>
                  <a:pt x="3937171" y="0"/>
                </a:cubicBezTo>
                <a:cubicBezTo>
                  <a:pt x="4128873" y="11030"/>
                  <a:pt x="4442950" y="9269"/>
                  <a:pt x="4596307" y="0"/>
                </a:cubicBezTo>
                <a:cubicBezTo>
                  <a:pt x="4749664" y="-9269"/>
                  <a:pt x="4904736" y="3129"/>
                  <a:pt x="5182938" y="0"/>
                </a:cubicBezTo>
                <a:cubicBezTo>
                  <a:pt x="5461140" y="-3129"/>
                  <a:pt x="5626303" y="12469"/>
                  <a:pt x="5842074" y="0"/>
                </a:cubicBezTo>
                <a:cubicBezTo>
                  <a:pt x="6057845" y="-12469"/>
                  <a:pt x="6150406" y="22043"/>
                  <a:pt x="6283695" y="0"/>
                </a:cubicBezTo>
                <a:cubicBezTo>
                  <a:pt x="6416984" y="-22043"/>
                  <a:pt x="6897968" y="21568"/>
                  <a:pt x="7377861" y="0"/>
                </a:cubicBezTo>
                <a:cubicBezTo>
                  <a:pt x="7443268" y="-13079"/>
                  <a:pt x="7509077" y="57644"/>
                  <a:pt x="7505225" y="127364"/>
                </a:cubicBezTo>
                <a:cubicBezTo>
                  <a:pt x="7494983" y="320005"/>
                  <a:pt x="7497436" y="398198"/>
                  <a:pt x="7505225" y="525881"/>
                </a:cubicBezTo>
                <a:cubicBezTo>
                  <a:pt x="7513014" y="653564"/>
                  <a:pt x="7502305" y="1208617"/>
                  <a:pt x="7505225" y="1405366"/>
                </a:cubicBezTo>
                <a:cubicBezTo>
                  <a:pt x="7508145" y="1602116"/>
                  <a:pt x="7484102" y="1806407"/>
                  <a:pt x="7505225" y="1996270"/>
                </a:cubicBezTo>
                <a:cubicBezTo>
                  <a:pt x="7526348" y="2186133"/>
                  <a:pt x="7469341" y="2508439"/>
                  <a:pt x="7505225" y="2875755"/>
                </a:cubicBezTo>
                <a:cubicBezTo>
                  <a:pt x="7541109" y="3243071"/>
                  <a:pt x="7492346" y="3281721"/>
                  <a:pt x="7505225" y="3562853"/>
                </a:cubicBezTo>
                <a:cubicBezTo>
                  <a:pt x="7518104" y="3843985"/>
                  <a:pt x="7495110" y="3869502"/>
                  <a:pt x="7505225" y="3961369"/>
                </a:cubicBezTo>
                <a:cubicBezTo>
                  <a:pt x="7515340" y="4053236"/>
                  <a:pt x="7509653" y="4263966"/>
                  <a:pt x="7505225" y="4359886"/>
                </a:cubicBezTo>
                <a:cubicBezTo>
                  <a:pt x="7500797" y="4455806"/>
                  <a:pt x="7501103" y="4922790"/>
                  <a:pt x="7505225" y="5143177"/>
                </a:cubicBezTo>
                <a:cubicBezTo>
                  <a:pt x="7509347" y="5363564"/>
                  <a:pt x="7538677" y="5764737"/>
                  <a:pt x="7505225" y="5926469"/>
                </a:cubicBezTo>
                <a:cubicBezTo>
                  <a:pt x="7471773" y="6088201"/>
                  <a:pt x="7498605" y="6153351"/>
                  <a:pt x="7505225" y="6324985"/>
                </a:cubicBezTo>
                <a:cubicBezTo>
                  <a:pt x="7511845" y="6496619"/>
                  <a:pt x="7481408" y="6600494"/>
                  <a:pt x="7505225" y="6819696"/>
                </a:cubicBezTo>
                <a:cubicBezTo>
                  <a:pt x="7529042" y="7038898"/>
                  <a:pt x="7506960" y="7113590"/>
                  <a:pt x="7505225" y="7314406"/>
                </a:cubicBezTo>
                <a:cubicBezTo>
                  <a:pt x="7503491" y="7515222"/>
                  <a:pt x="7512282" y="7661159"/>
                  <a:pt x="7505225" y="7905310"/>
                </a:cubicBezTo>
                <a:cubicBezTo>
                  <a:pt x="7498168" y="8149461"/>
                  <a:pt x="7518248" y="8397194"/>
                  <a:pt x="7505225" y="8592408"/>
                </a:cubicBezTo>
                <a:cubicBezTo>
                  <a:pt x="7492202" y="8787622"/>
                  <a:pt x="7497786" y="9469758"/>
                  <a:pt x="7505225" y="9746732"/>
                </a:cubicBezTo>
                <a:cubicBezTo>
                  <a:pt x="7512143" y="9819684"/>
                  <a:pt x="7464463" y="9873377"/>
                  <a:pt x="7377861" y="9874096"/>
                </a:cubicBezTo>
                <a:cubicBezTo>
                  <a:pt x="7171332" y="9889539"/>
                  <a:pt x="6958368" y="9873128"/>
                  <a:pt x="6573715" y="9874096"/>
                </a:cubicBezTo>
                <a:cubicBezTo>
                  <a:pt x="6189062" y="9875064"/>
                  <a:pt x="6073049" y="9894490"/>
                  <a:pt x="5914579" y="9874096"/>
                </a:cubicBezTo>
                <a:cubicBezTo>
                  <a:pt x="5756109" y="9853702"/>
                  <a:pt x="5273570" y="9902957"/>
                  <a:pt x="5110433" y="9874096"/>
                </a:cubicBezTo>
                <a:cubicBezTo>
                  <a:pt x="4947296" y="9845235"/>
                  <a:pt x="4770563" y="9857923"/>
                  <a:pt x="4523802" y="9874096"/>
                </a:cubicBezTo>
                <a:cubicBezTo>
                  <a:pt x="4277041" y="9890269"/>
                  <a:pt x="4141429" y="9902757"/>
                  <a:pt x="3937171" y="9874096"/>
                </a:cubicBezTo>
                <a:cubicBezTo>
                  <a:pt x="3732913" y="9845435"/>
                  <a:pt x="3616851" y="9891990"/>
                  <a:pt x="3350539" y="9874096"/>
                </a:cubicBezTo>
                <a:cubicBezTo>
                  <a:pt x="3084227" y="9856202"/>
                  <a:pt x="2910745" y="9900381"/>
                  <a:pt x="2618898" y="9874096"/>
                </a:cubicBezTo>
                <a:cubicBezTo>
                  <a:pt x="2327051" y="9847811"/>
                  <a:pt x="2012417" y="9855906"/>
                  <a:pt x="1814752" y="9874096"/>
                </a:cubicBezTo>
                <a:cubicBezTo>
                  <a:pt x="1617087" y="9892286"/>
                  <a:pt x="1405244" y="9897515"/>
                  <a:pt x="1155616" y="9874096"/>
                </a:cubicBezTo>
                <a:cubicBezTo>
                  <a:pt x="905988" y="9850677"/>
                  <a:pt x="902762" y="9857468"/>
                  <a:pt x="713995" y="9874096"/>
                </a:cubicBezTo>
                <a:cubicBezTo>
                  <a:pt x="525228" y="9890724"/>
                  <a:pt x="275630" y="9856879"/>
                  <a:pt x="127364" y="9874096"/>
                </a:cubicBezTo>
                <a:cubicBezTo>
                  <a:pt x="61476" y="9889980"/>
                  <a:pt x="-16149" y="9819924"/>
                  <a:pt x="0" y="9746732"/>
                </a:cubicBezTo>
                <a:cubicBezTo>
                  <a:pt x="-19005" y="9503889"/>
                  <a:pt x="-6341" y="9369959"/>
                  <a:pt x="0" y="9252022"/>
                </a:cubicBezTo>
                <a:cubicBezTo>
                  <a:pt x="6341" y="9134085"/>
                  <a:pt x="-23887" y="8718929"/>
                  <a:pt x="0" y="8468730"/>
                </a:cubicBezTo>
                <a:cubicBezTo>
                  <a:pt x="23887" y="8218531"/>
                  <a:pt x="-29288" y="8133984"/>
                  <a:pt x="0" y="7877826"/>
                </a:cubicBezTo>
                <a:cubicBezTo>
                  <a:pt x="29288" y="7621668"/>
                  <a:pt x="11397" y="7582637"/>
                  <a:pt x="0" y="7479310"/>
                </a:cubicBezTo>
                <a:cubicBezTo>
                  <a:pt x="-11397" y="7375983"/>
                  <a:pt x="21778" y="6952778"/>
                  <a:pt x="0" y="6792212"/>
                </a:cubicBezTo>
                <a:cubicBezTo>
                  <a:pt x="-21778" y="6631646"/>
                  <a:pt x="-5309" y="6492606"/>
                  <a:pt x="0" y="6297501"/>
                </a:cubicBezTo>
                <a:cubicBezTo>
                  <a:pt x="5309" y="6102396"/>
                  <a:pt x="23376" y="5883326"/>
                  <a:pt x="0" y="5514210"/>
                </a:cubicBezTo>
                <a:cubicBezTo>
                  <a:pt x="-23376" y="5145094"/>
                  <a:pt x="6119" y="5218546"/>
                  <a:pt x="0" y="5115693"/>
                </a:cubicBezTo>
                <a:cubicBezTo>
                  <a:pt x="-6119" y="5012840"/>
                  <a:pt x="-21403" y="4443621"/>
                  <a:pt x="0" y="4236208"/>
                </a:cubicBezTo>
                <a:cubicBezTo>
                  <a:pt x="21403" y="4028795"/>
                  <a:pt x="-1566" y="3763251"/>
                  <a:pt x="0" y="3549111"/>
                </a:cubicBezTo>
                <a:cubicBezTo>
                  <a:pt x="1566" y="3334971"/>
                  <a:pt x="-13244" y="3178132"/>
                  <a:pt x="0" y="2862013"/>
                </a:cubicBezTo>
                <a:cubicBezTo>
                  <a:pt x="13244" y="2545894"/>
                  <a:pt x="-29131" y="2247447"/>
                  <a:pt x="0" y="1982528"/>
                </a:cubicBezTo>
                <a:cubicBezTo>
                  <a:pt x="29131" y="1717610"/>
                  <a:pt x="-2890" y="1643248"/>
                  <a:pt x="0" y="1391624"/>
                </a:cubicBezTo>
                <a:cubicBezTo>
                  <a:pt x="2890" y="1140000"/>
                  <a:pt x="5711" y="1121083"/>
                  <a:pt x="0" y="993107"/>
                </a:cubicBezTo>
                <a:cubicBezTo>
                  <a:pt x="-5711" y="865131"/>
                  <a:pt x="-40329" y="470106"/>
                  <a:pt x="0" y="127364"/>
                </a:cubicBezTo>
                <a:close/>
              </a:path>
            </a:pathLst>
          </a:custGeom>
          <a:solidFill>
            <a:schemeClr val="bg1"/>
          </a:solidFill>
          <a:ln w="38100"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>
                      <a:gd name="adj" fmla="val 169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DA99A8-1280-4454-3E81-D0724C87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Sketchnote</a:t>
            </a:r>
          </a:p>
        </p:txBody>
      </p:sp>
      <p:sp>
        <p:nvSpPr>
          <p:cNvPr id="34" name="Freihandform: Form 33">
            <a:hlinkClick r:id="rId2" action="ppaction://hlinksldjump"/>
            <a:extLst>
              <a:ext uri="{FF2B5EF4-FFF2-40B4-BE49-F238E27FC236}">
                <a16:creationId xmlns:a16="http://schemas.microsoft.com/office/drawing/2014/main" id="{36662182-71DB-B41F-8A09-DC5EE278523E}"/>
              </a:ext>
            </a:extLst>
          </p:cNvPr>
          <p:cNvSpPr/>
          <p:nvPr/>
        </p:nvSpPr>
        <p:spPr>
          <a:xfrm>
            <a:off x="7531490" y="1514940"/>
            <a:ext cx="432000" cy="432000"/>
          </a:xfrm>
          <a:custGeom>
            <a:avLst/>
            <a:gdLst>
              <a:gd name="connsiteX0" fmla="*/ 432000 w 432000"/>
              <a:gd name="connsiteY0" fmla="*/ 216000 h 432000"/>
              <a:gd name="connsiteX1" fmla="*/ 216000 w 432000"/>
              <a:gd name="connsiteY1" fmla="*/ 432000 h 432000"/>
              <a:gd name="connsiteX2" fmla="*/ 0 w 432000"/>
              <a:gd name="connsiteY2" fmla="*/ 216000 h 432000"/>
              <a:gd name="connsiteX3" fmla="*/ 216000 w 432000"/>
              <a:gd name="connsiteY3" fmla="*/ 0 h 432000"/>
              <a:gd name="connsiteX4" fmla="*/ 432000 w 432000"/>
              <a:gd name="connsiteY4" fmla="*/ 216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" h="432000" extrusionOk="0">
                <a:moveTo>
                  <a:pt x="432000" y="216000"/>
                </a:moveTo>
                <a:cubicBezTo>
                  <a:pt x="430109" y="320603"/>
                  <a:pt x="333085" y="442233"/>
                  <a:pt x="216000" y="432000"/>
                </a:cubicBezTo>
                <a:cubicBezTo>
                  <a:pt x="65499" y="422084"/>
                  <a:pt x="18447" y="340898"/>
                  <a:pt x="0" y="216000"/>
                </a:cubicBezTo>
                <a:cubicBezTo>
                  <a:pt x="-17278" y="92165"/>
                  <a:pt x="92021" y="-1012"/>
                  <a:pt x="216000" y="0"/>
                </a:cubicBezTo>
                <a:cubicBezTo>
                  <a:pt x="315811" y="-26740"/>
                  <a:pt x="434367" y="99957"/>
                  <a:pt x="432000" y="216000"/>
                </a:cubicBezTo>
                <a:close/>
              </a:path>
            </a:pathLst>
          </a:custGeom>
          <a:noFill/>
          <a:ln w="38100" cap="rnd">
            <a:solidFill>
              <a:schemeClr val="accent3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3362338568">
                  <a:custGeom>
                    <a:avLst/>
                    <a:gdLst>
                      <a:gd name="connsiteX0" fmla="*/ 1604088 w 1604087"/>
                      <a:gd name="connsiteY0" fmla="*/ 802044 h 1604087"/>
                      <a:gd name="connsiteX1" fmla="*/ 802044 w 1604087"/>
                      <a:gd name="connsiteY1" fmla="*/ 1604088 h 1604087"/>
                      <a:gd name="connsiteX2" fmla="*/ 0 w 1604087"/>
                      <a:gd name="connsiteY2" fmla="*/ 802044 h 1604087"/>
                      <a:gd name="connsiteX3" fmla="*/ 802044 w 1604087"/>
                      <a:gd name="connsiteY3" fmla="*/ 0 h 1604087"/>
                      <a:gd name="connsiteX4" fmla="*/ 1604088 w 1604087"/>
                      <a:gd name="connsiteY4" fmla="*/ 802044 h 1604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4087" h="1604087">
                        <a:moveTo>
                          <a:pt x="1604088" y="802044"/>
                        </a:moveTo>
                        <a:cubicBezTo>
                          <a:pt x="1604088" y="1245000"/>
                          <a:pt x="1245000" y="1604088"/>
                          <a:pt x="802044" y="1604088"/>
                        </a:cubicBezTo>
                        <a:cubicBezTo>
                          <a:pt x="359087" y="1604088"/>
                          <a:pt x="0" y="1245000"/>
                          <a:pt x="0" y="802044"/>
                        </a:cubicBezTo>
                        <a:cubicBezTo>
                          <a:pt x="0" y="359087"/>
                          <a:pt x="359087" y="0"/>
                          <a:pt x="802044" y="0"/>
                        </a:cubicBezTo>
                        <a:cubicBezTo>
                          <a:pt x="1245000" y="0"/>
                          <a:pt x="1604088" y="359087"/>
                          <a:pt x="1604088" y="802044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35" name="Freihandform: Form 34">
            <a:extLst>
              <a:ext uri="{FF2B5EF4-FFF2-40B4-BE49-F238E27FC236}">
                <a16:creationId xmlns:a16="http://schemas.microsoft.com/office/drawing/2014/main" id="{72A26163-00BB-258D-E2FA-08A3605D4058}"/>
              </a:ext>
            </a:extLst>
          </p:cNvPr>
          <p:cNvSpPr/>
          <p:nvPr/>
        </p:nvSpPr>
        <p:spPr>
          <a:xfrm>
            <a:off x="7662955" y="1620683"/>
            <a:ext cx="108595" cy="217190"/>
          </a:xfrm>
          <a:custGeom>
            <a:avLst/>
            <a:gdLst>
              <a:gd name="connsiteX0" fmla="*/ 108595 w 108595"/>
              <a:gd name="connsiteY0" fmla="*/ 217190 h 217190"/>
              <a:gd name="connsiteX1" fmla="*/ 0 w 108595"/>
              <a:gd name="connsiteY1" fmla="*/ 108595 h 217190"/>
              <a:gd name="connsiteX2" fmla="*/ 108595 w 108595"/>
              <a:gd name="connsiteY2" fmla="*/ 0 h 21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95" h="217190" extrusionOk="0">
                <a:moveTo>
                  <a:pt x="108595" y="217190"/>
                </a:moveTo>
                <a:cubicBezTo>
                  <a:pt x="84976" y="197127"/>
                  <a:pt x="31214" y="132230"/>
                  <a:pt x="0" y="108595"/>
                </a:cubicBezTo>
                <a:cubicBezTo>
                  <a:pt x="38721" y="59322"/>
                  <a:pt x="81605" y="44460"/>
                  <a:pt x="108595" y="0"/>
                </a:cubicBezTo>
              </a:path>
            </a:pathLst>
          </a:custGeom>
          <a:noFill/>
          <a:ln w="38100" cap="rnd">
            <a:solidFill>
              <a:schemeClr val="accent3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4141640201">
                  <a:custGeom>
                    <a:avLst/>
                    <a:gdLst>
                      <a:gd name="connsiteX0" fmla="*/ 320818 w 320817"/>
                      <a:gd name="connsiteY0" fmla="*/ 641635 h 641635"/>
                      <a:gd name="connsiteX1" fmla="*/ 0 w 320817"/>
                      <a:gd name="connsiteY1" fmla="*/ 320818 h 641635"/>
                      <a:gd name="connsiteX2" fmla="*/ 320818 w 320817"/>
                      <a:gd name="connsiteY2" fmla="*/ 0 h 641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20817" h="641635">
                        <a:moveTo>
                          <a:pt x="320818" y="641635"/>
                        </a:moveTo>
                        <a:lnTo>
                          <a:pt x="0" y="320818"/>
                        </a:lnTo>
                        <a:lnTo>
                          <a:pt x="320818" y="0"/>
                        </a:ln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15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79D3-7491-FAED-3668-C2E247A8F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CC59802D-2378-79BD-0F82-C334C2E3ACA2}"/>
              </a:ext>
            </a:extLst>
          </p:cNvPr>
          <p:cNvGrpSpPr/>
          <p:nvPr/>
        </p:nvGrpSpPr>
        <p:grpSpPr>
          <a:xfrm>
            <a:off x="761539" y="2179743"/>
            <a:ext cx="432000" cy="432000"/>
            <a:chOff x="3807522" y="5444066"/>
            <a:chExt cx="503935" cy="503935"/>
          </a:xfrm>
        </p:grpSpPr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04AA43DB-44BB-DC57-8CC0-80E27BEDF355}"/>
                </a:ext>
              </a:extLst>
            </p:cNvPr>
            <p:cNvSpPr/>
            <p:nvPr/>
          </p:nvSpPr>
          <p:spPr>
            <a:xfrm>
              <a:off x="3807522" y="5444066"/>
              <a:ext cx="503935" cy="503935"/>
            </a:xfrm>
            <a:custGeom>
              <a:avLst/>
              <a:gdLst>
                <a:gd name="connsiteX0" fmla="*/ 503935 w 503935"/>
                <a:gd name="connsiteY0" fmla="*/ 251967 h 503935"/>
                <a:gd name="connsiteX1" fmla="*/ 251967 w 503935"/>
                <a:gd name="connsiteY1" fmla="*/ 503935 h 503935"/>
                <a:gd name="connsiteX2" fmla="*/ 0 w 503935"/>
                <a:gd name="connsiteY2" fmla="*/ 251967 h 503935"/>
                <a:gd name="connsiteX3" fmla="*/ 251967 w 503935"/>
                <a:gd name="connsiteY3" fmla="*/ 0 h 503935"/>
                <a:gd name="connsiteX4" fmla="*/ 503935 w 503935"/>
                <a:gd name="connsiteY4" fmla="*/ 251967 h 50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935" h="503935" fill="none" extrusionOk="0">
                  <a:moveTo>
                    <a:pt x="503935" y="251967"/>
                  </a:moveTo>
                  <a:cubicBezTo>
                    <a:pt x="513278" y="380537"/>
                    <a:pt x="391672" y="529524"/>
                    <a:pt x="251967" y="503935"/>
                  </a:cubicBezTo>
                  <a:cubicBezTo>
                    <a:pt x="117710" y="517746"/>
                    <a:pt x="-23657" y="392825"/>
                    <a:pt x="0" y="251967"/>
                  </a:cubicBezTo>
                  <a:cubicBezTo>
                    <a:pt x="30321" y="126506"/>
                    <a:pt x="116293" y="33816"/>
                    <a:pt x="251967" y="0"/>
                  </a:cubicBezTo>
                  <a:cubicBezTo>
                    <a:pt x="391164" y="14740"/>
                    <a:pt x="503851" y="108161"/>
                    <a:pt x="503935" y="251967"/>
                  </a:cubicBezTo>
                  <a:close/>
                </a:path>
                <a:path w="503935" h="503935" stroke="0" extrusionOk="0">
                  <a:moveTo>
                    <a:pt x="503935" y="251967"/>
                  </a:moveTo>
                  <a:cubicBezTo>
                    <a:pt x="504763" y="376394"/>
                    <a:pt x="377918" y="508738"/>
                    <a:pt x="251967" y="503935"/>
                  </a:cubicBezTo>
                  <a:cubicBezTo>
                    <a:pt x="104558" y="471424"/>
                    <a:pt x="-15921" y="358559"/>
                    <a:pt x="0" y="251967"/>
                  </a:cubicBezTo>
                  <a:cubicBezTo>
                    <a:pt x="-24210" y="109516"/>
                    <a:pt x="119260" y="-4688"/>
                    <a:pt x="251967" y="0"/>
                  </a:cubicBezTo>
                  <a:cubicBezTo>
                    <a:pt x="385755" y="24262"/>
                    <a:pt x="475768" y="129102"/>
                    <a:pt x="503935" y="251967"/>
                  </a:cubicBezTo>
                  <a:close/>
                </a:path>
              </a:pathLst>
            </a:custGeom>
            <a:solidFill>
              <a:schemeClr val="accent2"/>
            </a:solidFill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809244776">
                    <a:custGeom>
                      <a:avLst/>
                      <a:gdLst>
                        <a:gd name="connsiteX0" fmla="*/ 592667 w 592666"/>
                        <a:gd name="connsiteY0" fmla="*/ 296333 h 592666"/>
                        <a:gd name="connsiteX1" fmla="*/ 296333 w 592666"/>
                        <a:gd name="connsiteY1" fmla="*/ 592667 h 592666"/>
                        <a:gd name="connsiteX2" fmla="*/ 0 w 592666"/>
                        <a:gd name="connsiteY2" fmla="*/ 296333 h 592666"/>
                        <a:gd name="connsiteX3" fmla="*/ 296333 w 592666"/>
                        <a:gd name="connsiteY3" fmla="*/ 0 h 592666"/>
                        <a:gd name="connsiteX4" fmla="*/ 592667 w 592666"/>
                        <a:gd name="connsiteY4" fmla="*/ 296333 h 5926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92666" h="592666">
                          <a:moveTo>
                            <a:pt x="592667" y="296333"/>
                          </a:moveTo>
                          <a:cubicBezTo>
                            <a:pt x="592667" y="459994"/>
                            <a:pt x="459994" y="592667"/>
                            <a:pt x="296333" y="592667"/>
                          </a:cubicBezTo>
                          <a:cubicBezTo>
                            <a:pt x="132673" y="592667"/>
                            <a:pt x="0" y="459994"/>
                            <a:pt x="0" y="296333"/>
                          </a:cubicBezTo>
                          <a:cubicBezTo>
                            <a:pt x="0" y="132673"/>
                            <a:pt x="132673" y="0"/>
                            <a:pt x="296333" y="0"/>
                          </a:cubicBezTo>
                          <a:cubicBezTo>
                            <a:pt x="459994" y="0"/>
                            <a:pt x="592667" y="132673"/>
                            <a:pt x="592667" y="296333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619CBCEA-CD30-C7DA-4A70-F2E1E034DC23}"/>
                </a:ext>
              </a:extLst>
            </p:cNvPr>
            <p:cNvSpPr/>
            <p:nvPr/>
          </p:nvSpPr>
          <p:spPr>
            <a:xfrm>
              <a:off x="4043970" y="5576668"/>
              <a:ext cx="133350" cy="177800"/>
            </a:xfrm>
            <a:custGeom>
              <a:avLst/>
              <a:gdLst>
                <a:gd name="connsiteX0" fmla="*/ 0 w 133350"/>
                <a:gd name="connsiteY0" fmla="*/ 0 h 177800"/>
                <a:gd name="connsiteX1" fmla="*/ 0 w 133350"/>
                <a:gd name="connsiteY1" fmla="*/ 177800 h 177800"/>
                <a:gd name="connsiteX2" fmla="*/ 133350 w 133350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177800" extrusionOk="0">
                  <a:moveTo>
                    <a:pt x="0" y="0"/>
                  </a:moveTo>
                  <a:cubicBezTo>
                    <a:pt x="5224" y="70206"/>
                    <a:pt x="-8716" y="93550"/>
                    <a:pt x="0" y="177800"/>
                  </a:cubicBezTo>
                  <a:cubicBezTo>
                    <a:pt x="42111" y="177590"/>
                    <a:pt x="71996" y="187536"/>
                    <a:pt x="133350" y="177800"/>
                  </a:cubicBezTo>
                </a:path>
              </a:pathLst>
            </a:custGeom>
            <a:noFill/>
            <a:ln w="58738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4218962141">
                    <a:custGeom>
                      <a:avLst/>
                      <a:gdLst>
                        <a:gd name="connsiteX0" fmla="*/ 0 w 133350"/>
                        <a:gd name="connsiteY0" fmla="*/ 0 h 177800"/>
                        <a:gd name="connsiteX1" fmla="*/ 0 w 133350"/>
                        <a:gd name="connsiteY1" fmla="*/ 177800 h 177800"/>
                        <a:gd name="connsiteX2" fmla="*/ 133350 w 133350"/>
                        <a:gd name="connsiteY2" fmla="*/ 177800 h 177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33350" h="177800">
                          <a:moveTo>
                            <a:pt x="0" y="0"/>
                          </a:moveTo>
                          <a:lnTo>
                            <a:pt x="0" y="177800"/>
                          </a:lnTo>
                          <a:lnTo>
                            <a:pt x="133350" y="17780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 dirty="0"/>
            </a:p>
          </p:txBody>
        </p:sp>
      </p:grp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A28EE417-8AB2-187E-1EFD-BB8672366C35}"/>
              </a:ext>
            </a:extLst>
          </p:cNvPr>
          <p:cNvSpPr/>
          <p:nvPr/>
        </p:nvSpPr>
        <p:spPr>
          <a:xfrm>
            <a:off x="620712" y="1936931"/>
            <a:ext cx="7653337" cy="860853"/>
          </a:xfrm>
          <a:custGeom>
            <a:avLst/>
            <a:gdLst>
              <a:gd name="connsiteX0" fmla="*/ 0 w 7653337"/>
              <a:gd name="connsiteY0" fmla="*/ 92189 h 860853"/>
              <a:gd name="connsiteX1" fmla="*/ 92189 w 7653337"/>
              <a:gd name="connsiteY1" fmla="*/ 0 h 860853"/>
              <a:gd name="connsiteX2" fmla="*/ 845875 w 7653337"/>
              <a:gd name="connsiteY2" fmla="*/ 0 h 860853"/>
              <a:gd name="connsiteX3" fmla="*/ 1450182 w 7653337"/>
              <a:gd name="connsiteY3" fmla="*/ 0 h 860853"/>
              <a:gd name="connsiteX4" fmla="*/ 2129178 w 7653337"/>
              <a:gd name="connsiteY4" fmla="*/ 0 h 860853"/>
              <a:gd name="connsiteX5" fmla="*/ 2808174 w 7653337"/>
              <a:gd name="connsiteY5" fmla="*/ 0 h 860853"/>
              <a:gd name="connsiteX6" fmla="*/ 3412481 w 7653337"/>
              <a:gd name="connsiteY6" fmla="*/ 0 h 860853"/>
              <a:gd name="connsiteX7" fmla="*/ 4016787 w 7653337"/>
              <a:gd name="connsiteY7" fmla="*/ 0 h 860853"/>
              <a:gd name="connsiteX8" fmla="*/ 4695784 w 7653337"/>
              <a:gd name="connsiteY8" fmla="*/ 0 h 860853"/>
              <a:gd name="connsiteX9" fmla="*/ 5300090 w 7653337"/>
              <a:gd name="connsiteY9" fmla="*/ 0 h 860853"/>
              <a:gd name="connsiteX10" fmla="*/ 5979087 w 7653337"/>
              <a:gd name="connsiteY10" fmla="*/ 0 h 860853"/>
              <a:gd name="connsiteX11" fmla="*/ 6434014 w 7653337"/>
              <a:gd name="connsiteY11" fmla="*/ 0 h 860853"/>
              <a:gd name="connsiteX12" fmla="*/ 7561148 w 7653337"/>
              <a:gd name="connsiteY12" fmla="*/ 0 h 860853"/>
              <a:gd name="connsiteX13" fmla="*/ 7653337 w 7653337"/>
              <a:gd name="connsiteY13" fmla="*/ 92189 h 860853"/>
              <a:gd name="connsiteX14" fmla="*/ 7653337 w 7653337"/>
              <a:gd name="connsiteY14" fmla="*/ 768664 h 860853"/>
              <a:gd name="connsiteX15" fmla="*/ 7561148 w 7653337"/>
              <a:gd name="connsiteY15" fmla="*/ 860853 h 860853"/>
              <a:gd name="connsiteX16" fmla="*/ 7106220 w 7653337"/>
              <a:gd name="connsiteY16" fmla="*/ 860853 h 860853"/>
              <a:gd name="connsiteX17" fmla="*/ 6427224 w 7653337"/>
              <a:gd name="connsiteY17" fmla="*/ 860853 h 860853"/>
              <a:gd name="connsiteX18" fmla="*/ 5972297 w 7653337"/>
              <a:gd name="connsiteY18" fmla="*/ 860853 h 860853"/>
              <a:gd name="connsiteX19" fmla="*/ 5517369 w 7653337"/>
              <a:gd name="connsiteY19" fmla="*/ 860853 h 860853"/>
              <a:gd name="connsiteX20" fmla="*/ 4763683 w 7653337"/>
              <a:gd name="connsiteY20" fmla="*/ 860853 h 860853"/>
              <a:gd name="connsiteX21" fmla="*/ 4009997 w 7653337"/>
              <a:gd name="connsiteY21" fmla="*/ 860853 h 860853"/>
              <a:gd name="connsiteX22" fmla="*/ 3555070 w 7653337"/>
              <a:gd name="connsiteY22" fmla="*/ 860853 h 860853"/>
              <a:gd name="connsiteX23" fmla="*/ 3025453 w 7653337"/>
              <a:gd name="connsiteY23" fmla="*/ 860853 h 860853"/>
              <a:gd name="connsiteX24" fmla="*/ 2495836 w 7653337"/>
              <a:gd name="connsiteY24" fmla="*/ 860853 h 860853"/>
              <a:gd name="connsiteX25" fmla="*/ 1891529 w 7653337"/>
              <a:gd name="connsiteY25" fmla="*/ 860853 h 860853"/>
              <a:gd name="connsiteX26" fmla="*/ 1212533 w 7653337"/>
              <a:gd name="connsiteY26" fmla="*/ 860853 h 860853"/>
              <a:gd name="connsiteX27" fmla="*/ 92189 w 7653337"/>
              <a:gd name="connsiteY27" fmla="*/ 860853 h 860853"/>
              <a:gd name="connsiteX28" fmla="*/ 0 w 7653337"/>
              <a:gd name="connsiteY28" fmla="*/ 768664 h 860853"/>
              <a:gd name="connsiteX29" fmla="*/ 0 w 7653337"/>
              <a:gd name="connsiteY29" fmla="*/ 92189 h 86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53337" h="860853" extrusionOk="0">
                <a:moveTo>
                  <a:pt x="0" y="92189"/>
                </a:moveTo>
                <a:cubicBezTo>
                  <a:pt x="3747" y="33829"/>
                  <a:pt x="51375" y="4117"/>
                  <a:pt x="92189" y="0"/>
                </a:cubicBezTo>
                <a:cubicBezTo>
                  <a:pt x="384448" y="24056"/>
                  <a:pt x="478827" y="-29323"/>
                  <a:pt x="845875" y="0"/>
                </a:cubicBezTo>
                <a:cubicBezTo>
                  <a:pt x="1212923" y="29323"/>
                  <a:pt x="1208199" y="-15687"/>
                  <a:pt x="1450182" y="0"/>
                </a:cubicBezTo>
                <a:cubicBezTo>
                  <a:pt x="1692165" y="15687"/>
                  <a:pt x="1942205" y="-20444"/>
                  <a:pt x="2129178" y="0"/>
                </a:cubicBezTo>
                <a:cubicBezTo>
                  <a:pt x="2316151" y="20444"/>
                  <a:pt x="2569257" y="-33343"/>
                  <a:pt x="2808174" y="0"/>
                </a:cubicBezTo>
                <a:cubicBezTo>
                  <a:pt x="3047091" y="33343"/>
                  <a:pt x="3225548" y="-5015"/>
                  <a:pt x="3412481" y="0"/>
                </a:cubicBezTo>
                <a:cubicBezTo>
                  <a:pt x="3599414" y="5015"/>
                  <a:pt x="3759576" y="23436"/>
                  <a:pt x="4016787" y="0"/>
                </a:cubicBezTo>
                <a:cubicBezTo>
                  <a:pt x="4273998" y="-23436"/>
                  <a:pt x="4492724" y="-10189"/>
                  <a:pt x="4695784" y="0"/>
                </a:cubicBezTo>
                <a:cubicBezTo>
                  <a:pt x="4898844" y="10189"/>
                  <a:pt x="5104877" y="26094"/>
                  <a:pt x="5300090" y="0"/>
                </a:cubicBezTo>
                <a:cubicBezTo>
                  <a:pt x="5495303" y="-26094"/>
                  <a:pt x="5643070" y="11716"/>
                  <a:pt x="5979087" y="0"/>
                </a:cubicBezTo>
                <a:cubicBezTo>
                  <a:pt x="6315104" y="-11716"/>
                  <a:pt x="6309352" y="-17362"/>
                  <a:pt x="6434014" y="0"/>
                </a:cubicBezTo>
                <a:cubicBezTo>
                  <a:pt x="6558676" y="17362"/>
                  <a:pt x="7208681" y="3280"/>
                  <a:pt x="7561148" y="0"/>
                </a:cubicBezTo>
                <a:cubicBezTo>
                  <a:pt x="7608200" y="-10240"/>
                  <a:pt x="7658126" y="42047"/>
                  <a:pt x="7653337" y="92189"/>
                </a:cubicBezTo>
                <a:cubicBezTo>
                  <a:pt x="7685918" y="240805"/>
                  <a:pt x="7629220" y="481262"/>
                  <a:pt x="7653337" y="768664"/>
                </a:cubicBezTo>
                <a:cubicBezTo>
                  <a:pt x="7659067" y="819182"/>
                  <a:pt x="7608865" y="861025"/>
                  <a:pt x="7561148" y="860853"/>
                </a:cubicBezTo>
                <a:cubicBezTo>
                  <a:pt x="7380625" y="865101"/>
                  <a:pt x="7265272" y="863863"/>
                  <a:pt x="7106220" y="860853"/>
                </a:cubicBezTo>
                <a:cubicBezTo>
                  <a:pt x="6947168" y="857843"/>
                  <a:pt x="6659743" y="854256"/>
                  <a:pt x="6427224" y="860853"/>
                </a:cubicBezTo>
                <a:cubicBezTo>
                  <a:pt x="6194705" y="867450"/>
                  <a:pt x="6170294" y="860445"/>
                  <a:pt x="5972297" y="860853"/>
                </a:cubicBezTo>
                <a:cubicBezTo>
                  <a:pt x="5774300" y="861261"/>
                  <a:pt x="5632244" y="853381"/>
                  <a:pt x="5517369" y="860853"/>
                </a:cubicBezTo>
                <a:cubicBezTo>
                  <a:pt x="5402494" y="868325"/>
                  <a:pt x="4922708" y="887931"/>
                  <a:pt x="4763683" y="860853"/>
                </a:cubicBezTo>
                <a:cubicBezTo>
                  <a:pt x="4604658" y="833775"/>
                  <a:pt x="4329688" y="876003"/>
                  <a:pt x="4009997" y="860853"/>
                </a:cubicBezTo>
                <a:cubicBezTo>
                  <a:pt x="3690306" y="845703"/>
                  <a:pt x="3711941" y="869279"/>
                  <a:pt x="3555070" y="860853"/>
                </a:cubicBezTo>
                <a:cubicBezTo>
                  <a:pt x="3398199" y="852427"/>
                  <a:pt x="3182213" y="880775"/>
                  <a:pt x="3025453" y="860853"/>
                </a:cubicBezTo>
                <a:cubicBezTo>
                  <a:pt x="2868693" y="840931"/>
                  <a:pt x="2637290" y="842466"/>
                  <a:pt x="2495836" y="860853"/>
                </a:cubicBezTo>
                <a:cubicBezTo>
                  <a:pt x="2354382" y="879240"/>
                  <a:pt x="2132553" y="879026"/>
                  <a:pt x="1891529" y="860853"/>
                </a:cubicBezTo>
                <a:cubicBezTo>
                  <a:pt x="1650505" y="842680"/>
                  <a:pt x="1460361" y="860473"/>
                  <a:pt x="1212533" y="860853"/>
                </a:cubicBezTo>
                <a:cubicBezTo>
                  <a:pt x="964705" y="861233"/>
                  <a:pt x="321729" y="904990"/>
                  <a:pt x="92189" y="860853"/>
                </a:cubicBezTo>
                <a:cubicBezTo>
                  <a:pt x="42686" y="861386"/>
                  <a:pt x="11116" y="819087"/>
                  <a:pt x="0" y="768664"/>
                </a:cubicBezTo>
                <a:cubicBezTo>
                  <a:pt x="507" y="458438"/>
                  <a:pt x="-18886" y="263092"/>
                  <a:pt x="0" y="92189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>
                      <a:gd name="adj" fmla="val 1070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F7962A2A-6C44-43B0-C57D-573A7E5A8D67}"/>
              </a:ext>
            </a:extLst>
          </p:cNvPr>
          <p:cNvGrpSpPr/>
          <p:nvPr/>
        </p:nvGrpSpPr>
        <p:grpSpPr>
          <a:xfrm>
            <a:off x="4147088" y="2150404"/>
            <a:ext cx="360000" cy="432000"/>
            <a:chOff x="2272259" y="3505577"/>
            <a:chExt cx="270668" cy="413526"/>
          </a:xfrm>
        </p:grpSpPr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AB67D470-3294-40B2-FD63-D57B0EE1F5C4}"/>
                </a:ext>
              </a:extLst>
            </p:cNvPr>
            <p:cNvSpPr/>
            <p:nvPr/>
          </p:nvSpPr>
          <p:spPr>
            <a:xfrm>
              <a:off x="2272259" y="3505577"/>
              <a:ext cx="270668" cy="413526"/>
            </a:xfrm>
            <a:custGeom>
              <a:avLst/>
              <a:gdLst>
                <a:gd name="connsiteX0" fmla="*/ 270668 w 270668"/>
                <a:gd name="connsiteY0" fmla="*/ 165410 h 413526"/>
                <a:gd name="connsiteX1" fmla="*/ 135334 w 270668"/>
                <a:gd name="connsiteY1" fmla="*/ 413526 h 413526"/>
                <a:gd name="connsiteX2" fmla="*/ 0 w 270668"/>
                <a:gd name="connsiteY2" fmla="*/ 165410 h 413526"/>
                <a:gd name="connsiteX3" fmla="*/ 135334 w 270668"/>
                <a:gd name="connsiteY3" fmla="*/ 0 h 413526"/>
                <a:gd name="connsiteX4" fmla="*/ 270668 w 270668"/>
                <a:gd name="connsiteY4" fmla="*/ 165410 h 41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668" h="413526" fill="none" extrusionOk="0">
                  <a:moveTo>
                    <a:pt x="270668" y="165410"/>
                  </a:moveTo>
                  <a:cubicBezTo>
                    <a:pt x="270667" y="289468"/>
                    <a:pt x="135333" y="413525"/>
                    <a:pt x="135334" y="413526"/>
                  </a:cubicBezTo>
                  <a:cubicBezTo>
                    <a:pt x="122171" y="415493"/>
                    <a:pt x="-13132" y="291573"/>
                    <a:pt x="0" y="165410"/>
                  </a:cubicBezTo>
                  <a:cubicBezTo>
                    <a:pt x="-1624" y="82647"/>
                    <a:pt x="58622" y="8785"/>
                    <a:pt x="135334" y="0"/>
                  </a:cubicBezTo>
                  <a:cubicBezTo>
                    <a:pt x="210943" y="-18698"/>
                    <a:pt x="250794" y="82310"/>
                    <a:pt x="270668" y="165410"/>
                  </a:cubicBezTo>
                  <a:close/>
                </a:path>
                <a:path w="270668" h="413526" stroke="0" extrusionOk="0">
                  <a:moveTo>
                    <a:pt x="270668" y="165410"/>
                  </a:moveTo>
                  <a:cubicBezTo>
                    <a:pt x="270668" y="289468"/>
                    <a:pt x="135334" y="413525"/>
                    <a:pt x="135334" y="413526"/>
                  </a:cubicBezTo>
                  <a:cubicBezTo>
                    <a:pt x="148106" y="411132"/>
                    <a:pt x="6710" y="300466"/>
                    <a:pt x="0" y="165410"/>
                  </a:cubicBezTo>
                  <a:cubicBezTo>
                    <a:pt x="10713" y="68571"/>
                    <a:pt x="55925" y="-6722"/>
                    <a:pt x="135334" y="0"/>
                  </a:cubicBezTo>
                  <a:cubicBezTo>
                    <a:pt x="206293" y="-9434"/>
                    <a:pt x="273926" y="89839"/>
                    <a:pt x="270668" y="165410"/>
                  </a:cubicBezTo>
                  <a:close/>
                </a:path>
              </a:pathLst>
            </a:custGeom>
            <a:solidFill>
              <a:schemeClr val="accent2"/>
            </a:solidFill>
            <a:ln w="49213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17850741">
                    <a:custGeom>
                      <a:avLst/>
                      <a:gdLst>
                        <a:gd name="connsiteX0" fmla="*/ 393700 w 393700"/>
                        <a:gd name="connsiteY0" fmla="*/ 196850 h 492125"/>
                        <a:gd name="connsiteX1" fmla="*/ 196850 w 393700"/>
                        <a:gd name="connsiteY1" fmla="*/ 492125 h 492125"/>
                        <a:gd name="connsiteX2" fmla="*/ 0 w 393700"/>
                        <a:gd name="connsiteY2" fmla="*/ 196850 h 492125"/>
                        <a:gd name="connsiteX3" fmla="*/ 196850 w 393700"/>
                        <a:gd name="connsiteY3" fmla="*/ 0 h 492125"/>
                        <a:gd name="connsiteX4" fmla="*/ 393700 w 393700"/>
                        <a:gd name="connsiteY4" fmla="*/ 196850 h 4921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3700" h="492125">
                          <a:moveTo>
                            <a:pt x="393700" y="196850"/>
                          </a:moveTo>
                          <a:cubicBezTo>
                            <a:pt x="393700" y="344488"/>
                            <a:pt x="196850" y="492125"/>
                            <a:pt x="196850" y="492125"/>
                          </a:cubicBezTo>
                          <a:cubicBezTo>
                            <a:pt x="196850" y="492125"/>
                            <a:pt x="0" y="344488"/>
                            <a:pt x="0" y="196850"/>
                          </a:cubicBezTo>
                          <a:cubicBezTo>
                            <a:pt x="0" y="88133"/>
                            <a:pt x="88133" y="0"/>
                            <a:pt x="196850" y="0"/>
                          </a:cubicBezTo>
                          <a:cubicBezTo>
                            <a:pt x="305568" y="0"/>
                            <a:pt x="393700" y="88133"/>
                            <a:pt x="393700" y="19685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3BB5FE0B-69E7-B955-0511-FAE7B000420C}"/>
                </a:ext>
              </a:extLst>
            </p:cNvPr>
            <p:cNvSpPr/>
            <p:nvPr/>
          </p:nvSpPr>
          <p:spPr>
            <a:xfrm>
              <a:off x="2346443" y="3596228"/>
              <a:ext cx="130486" cy="122515"/>
            </a:xfrm>
            <a:custGeom>
              <a:avLst/>
              <a:gdLst>
                <a:gd name="connsiteX0" fmla="*/ 130486 w 130486"/>
                <a:gd name="connsiteY0" fmla="*/ 61257 h 122515"/>
                <a:gd name="connsiteX1" fmla="*/ 65243 w 130486"/>
                <a:gd name="connsiteY1" fmla="*/ 122515 h 122515"/>
                <a:gd name="connsiteX2" fmla="*/ 0 w 130486"/>
                <a:gd name="connsiteY2" fmla="*/ 61257 h 122515"/>
                <a:gd name="connsiteX3" fmla="*/ 65243 w 130486"/>
                <a:gd name="connsiteY3" fmla="*/ 0 h 122515"/>
                <a:gd name="connsiteX4" fmla="*/ 130486 w 130486"/>
                <a:gd name="connsiteY4" fmla="*/ 61257 h 122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86" h="122515" fill="none" extrusionOk="0">
                  <a:moveTo>
                    <a:pt x="130486" y="61257"/>
                  </a:moveTo>
                  <a:cubicBezTo>
                    <a:pt x="135905" y="93172"/>
                    <a:pt x="97687" y="118424"/>
                    <a:pt x="65243" y="122515"/>
                  </a:cubicBezTo>
                  <a:cubicBezTo>
                    <a:pt x="26623" y="123317"/>
                    <a:pt x="-3916" y="94186"/>
                    <a:pt x="0" y="61257"/>
                  </a:cubicBezTo>
                  <a:cubicBezTo>
                    <a:pt x="-5853" y="26131"/>
                    <a:pt x="29028" y="1218"/>
                    <a:pt x="65243" y="0"/>
                  </a:cubicBezTo>
                  <a:cubicBezTo>
                    <a:pt x="107278" y="-5369"/>
                    <a:pt x="128749" y="33805"/>
                    <a:pt x="130486" y="61257"/>
                  </a:cubicBezTo>
                  <a:close/>
                </a:path>
                <a:path w="130486" h="122515" stroke="0" extrusionOk="0">
                  <a:moveTo>
                    <a:pt x="130486" y="61257"/>
                  </a:moveTo>
                  <a:cubicBezTo>
                    <a:pt x="131447" y="93013"/>
                    <a:pt x="99403" y="116312"/>
                    <a:pt x="65243" y="122515"/>
                  </a:cubicBezTo>
                  <a:cubicBezTo>
                    <a:pt x="32745" y="125851"/>
                    <a:pt x="-940" y="96180"/>
                    <a:pt x="0" y="61257"/>
                  </a:cubicBezTo>
                  <a:cubicBezTo>
                    <a:pt x="2665" y="25462"/>
                    <a:pt x="26375" y="-930"/>
                    <a:pt x="65243" y="0"/>
                  </a:cubicBezTo>
                  <a:cubicBezTo>
                    <a:pt x="100840" y="-2862"/>
                    <a:pt x="136196" y="28507"/>
                    <a:pt x="130486" y="61257"/>
                  </a:cubicBezTo>
                  <a:close/>
                </a:path>
              </a:pathLst>
            </a:custGeom>
            <a:solidFill>
              <a:schemeClr val="bg1"/>
            </a:solidFill>
            <a:ln w="49213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005204975">
                    <a:custGeom>
                      <a:avLst/>
                      <a:gdLst>
                        <a:gd name="connsiteX0" fmla="*/ 147638 w 147637"/>
                        <a:gd name="connsiteY0" fmla="*/ 73819 h 147637"/>
                        <a:gd name="connsiteX1" fmla="*/ 73819 w 147637"/>
                        <a:gd name="connsiteY1" fmla="*/ 147638 h 147637"/>
                        <a:gd name="connsiteX2" fmla="*/ 0 w 147637"/>
                        <a:gd name="connsiteY2" fmla="*/ 73819 h 147637"/>
                        <a:gd name="connsiteX3" fmla="*/ 73819 w 147637"/>
                        <a:gd name="connsiteY3" fmla="*/ 0 h 147637"/>
                        <a:gd name="connsiteX4" fmla="*/ 147638 w 147637"/>
                        <a:gd name="connsiteY4" fmla="*/ 73819 h 1476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7637" h="147637">
                          <a:moveTo>
                            <a:pt x="147638" y="73819"/>
                          </a:moveTo>
                          <a:cubicBezTo>
                            <a:pt x="147638" y="114588"/>
                            <a:pt x="114588" y="147638"/>
                            <a:pt x="73819" y="147638"/>
                          </a:cubicBezTo>
                          <a:cubicBezTo>
                            <a:pt x="33050" y="147638"/>
                            <a:pt x="0" y="114588"/>
                            <a:pt x="0" y="73819"/>
                          </a:cubicBezTo>
                          <a:cubicBezTo>
                            <a:pt x="0" y="33050"/>
                            <a:pt x="33050" y="0"/>
                            <a:pt x="73819" y="0"/>
                          </a:cubicBezTo>
                          <a:cubicBezTo>
                            <a:pt x="114588" y="0"/>
                            <a:pt x="147638" y="33050"/>
                            <a:pt x="147638" y="73819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6E9DF97A-E93C-D538-9242-D6ED4FBF84C9}"/>
              </a:ext>
            </a:extLst>
          </p:cNvPr>
          <p:cNvGrpSpPr/>
          <p:nvPr/>
        </p:nvGrpSpPr>
        <p:grpSpPr>
          <a:xfrm>
            <a:off x="795662" y="3069848"/>
            <a:ext cx="432000" cy="432000"/>
            <a:chOff x="908207" y="4297329"/>
            <a:chExt cx="520700" cy="620712"/>
          </a:xfrm>
          <a:solidFill>
            <a:schemeClr val="accent2"/>
          </a:solidFill>
        </p:grpSpPr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A83ABE98-6FC6-345A-E7E9-A9AF5083AAE8}"/>
                </a:ext>
              </a:extLst>
            </p:cNvPr>
            <p:cNvSpPr/>
            <p:nvPr/>
          </p:nvSpPr>
          <p:spPr>
            <a:xfrm>
              <a:off x="908207" y="4711137"/>
              <a:ext cx="364490" cy="206904"/>
            </a:xfrm>
            <a:custGeom>
              <a:avLst/>
              <a:gdLst>
                <a:gd name="connsiteX0" fmla="*/ 364490 w 364490"/>
                <a:gd name="connsiteY0" fmla="*/ 206904 h 206904"/>
                <a:gd name="connsiteX1" fmla="*/ 364490 w 364490"/>
                <a:gd name="connsiteY1" fmla="*/ 137936 h 206904"/>
                <a:gd name="connsiteX2" fmla="*/ 260350 w 364490"/>
                <a:gd name="connsiteY2" fmla="*/ 0 h 206904"/>
                <a:gd name="connsiteX3" fmla="*/ 104140 w 364490"/>
                <a:gd name="connsiteY3" fmla="*/ 0 h 206904"/>
                <a:gd name="connsiteX4" fmla="*/ 0 w 364490"/>
                <a:gd name="connsiteY4" fmla="*/ 137936 h 206904"/>
                <a:gd name="connsiteX5" fmla="*/ 0 w 364490"/>
                <a:gd name="connsiteY5" fmla="*/ 206904 h 20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490" h="206904" fill="none" extrusionOk="0">
                  <a:moveTo>
                    <a:pt x="364490" y="206904"/>
                  </a:moveTo>
                  <a:cubicBezTo>
                    <a:pt x="363105" y="173589"/>
                    <a:pt x="367141" y="162176"/>
                    <a:pt x="364490" y="137936"/>
                  </a:cubicBezTo>
                  <a:cubicBezTo>
                    <a:pt x="356263" y="61312"/>
                    <a:pt x="316544" y="9676"/>
                    <a:pt x="260350" y="0"/>
                  </a:cubicBezTo>
                  <a:cubicBezTo>
                    <a:pt x="217651" y="14281"/>
                    <a:pt x="148246" y="-6423"/>
                    <a:pt x="104140" y="0"/>
                  </a:cubicBezTo>
                  <a:cubicBezTo>
                    <a:pt x="61024" y="7663"/>
                    <a:pt x="-839" y="57948"/>
                    <a:pt x="0" y="137936"/>
                  </a:cubicBezTo>
                  <a:cubicBezTo>
                    <a:pt x="785" y="166036"/>
                    <a:pt x="-4349" y="179254"/>
                    <a:pt x="0" y="206904"/>
                  </a:cubicBezTo>
                </a:path>
                <a:path w="364490" h="206904" stroke="0" extrusionOk="0">
                  <a:moveTo>
                    <a:pt x="364490" y="206904"/>
                  </a:moveTo>
                  <a:cubicBezTo>
                    <a:pt x="362352" y="186929"/>
                    <a:pt x="371780" y="167862"/>
                    <a:pt x="364490" y="137936"/>
                  </a:cubicBezTo>
                  <a:cubicBezTo>
                    <a:pt x="367233" y="54769"/>
                    <a:pt x="330400" y="-872"/>
                    <a:pt x="260350" y="0"/>
                  </a:cubicBezTo>
                  <a:cubicBezTo>
                    <a:pt x="216326" y="8126"/>
                    <a:pt x="148833" y="-1806"/>
                    <a:pt x="104140" y="0"/>
                  </a:cubicBezTo>
                  <a:cubicBezTo>
                    <a:pt x="44890" y="3437"/>
                    <a:pt x="-325" y="54308"/>
                    <a:pt x="0" y="137936"/>
                  </a:cubicBezTo>
                  <a:cubicBezTo>
                    <a:pt x="774" y="156498"/>
                    <a:pt x="-4930" y="183635"/>
                    <a:pt x="0" y="206904"/>
                  </a:cubicBezTo>
                </a:path>
              </a:pathLst>
            </a:custGeom>
            <a:grp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613684764">
                    <a:custGeom>
                      <a:avLst/>
                      <a:gdLst>
                        <a:gd name="connsiteX0" fmla="*/ 133350 w 133350"/>
                        <a:gd name="connsiteY0" fmla="*/ 57150 h 57150"/>
                        <a:gd name="connsiteX1" fmla="*/ 133350 w 133350"/>
                        <a:gd name="connsiteY1" fmla="*/ 38100 h 57150"/>
                        <a:gd name="connsiteX2" fmla="*/ 95250 w 133350"/>
                        <a:gd name="connsiteY2" fmla="*/ 0 h 57150"/>
                        <a:gd name="connsiteX3" fmla="*/ 38100 w 133350"/>
                        <a:gd name="connsiteY3" fmla="*/ 0 h 57150"/>
                        <a:gd name="connsiteX4" fmla="*/ 0 w 133350"/>
                        <a:gd name="connsiteY4" fmla="*/ 38100 h 57150"/>
                        <a:gd name="connsiteX5" fmla="*/ 0 w 133350"/>
                        <a:gd name="connsiteY5" fmla="*/ 57150 h 571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3350" h="57150">
                          <a:moveTo>
                            <a:pt x="133350" y="57150"/>
                          </a:moveTo>
                          <a:lnTo>
                            <a:pt x="133350" y="38100"/>
                          </a:lnTo>
                          <a:cubicBezTo>
                            <a:pt x="133350" y="17058"/>
                            <a:pt x="116292" y="0"/>
                            <a:pt x="95250" y="0"/>
                          </a:cubicBezTo>
                          <a:lnTo>
                            <a:pt x="38100" y="0"/>
                          </a:lnTo>
                          <a:cubicBezTo>
                            <a:pt x="17058" y="0"/>
                            <a:pt x="0" y="17058"/>
                            <a:pt x="0" y="38100"/>
                          </a:cubicBezTo>
                          <a:lnTo>
                            <a:pt x="0" y="5715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FE43ADB2-02E7-BA63-6D36-D4E3F500ECA3}"/>
                </a:ext>
              </a:extLst>
            </p:cNvPr>
            <p:cNvSpPr/>
            <p:nvPr/>
          </p:nvSpPr>
          <p:spPr>
            <a:xfrm>
              <a:off x="986312" y="4297329"/>
              <a:ext cx="208280" cy="275872"/>
            </a:xfrm>
            <a:custGeom>
              <a:avLst/>
              <a:gdLst>
                <a:gd name="connsiteX0" fmla="*/ 208280 w 208280"/>
                <a:gd name="connsiteY0" fmla="*/ 137936 h 275872"/>
                <a:gd name="connsiteX1" fmla="*/ 104140 w 208280"/>
                <a:gd name="connsiteY1" fmla="*/ 275872 h 275872"/>
                <a:gd name="connsiteX2" fmla="*/ 0 w 208280"/>
                <a:gd name="connsiteY2" fmla="*/ 137936 h 275872"/>
                <a:gd name="connsiteX3" fmla="*/ 104140 w 208280"/>
                <a:gd name="connsiteY3" fmla="*/ 0 h 275872"/>
                <a:gd name="connsiteX4" fmla="*/ 208280 w 208280"/>
                <a:gd name="connsiteY4" fmla="*/ 137936 h 275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280" h="275872" fill="none" extrusionOk="0">
                  <a:moveTo>
                    <a:pt x="208280" y="137936"/>
                  </a:moveTo>
                  <a:cubicBezTo>
                    <a:pt x="200392" y="225860"/>
                    <a:pt x="153137" y="265626"/>
                    <a:pt x="104140" y="275872"/>
                  </a:cubicBezTo>
                  <a:cubicBezTo>
                    <a:pt x="47186" y="271021"/>
                    <a:pt x="3809" y="226884"/>
                    <a:pt x="0" y="137936"/>
                  </a:cubicBezTo>
                  <a:cubicBezTo>
                    <a:pt x="-3908" y="58382"/>
                    <a:pt x="56286" y="-12014"/>
                    <a:pt x="104140" y="0"/>
                  </a:cubicBezTo>
                  <a:cubicBezTo>
                    <a:pt x="152619" y="-15215"/>
                    <a:pt x="209480" y="51780"/>
                    <a:pt x="208280" y="137936"/>
                  </a:cubicBezTo>
                  <a:close/>
                </a:path>
                <a:path w="208280" h="275872" stroke="0" extrusionOk="0">
                  <a:moveTo>
                    <a:pt x="208280" y="137936"/>
                  </a:moveTo>
                  <a:cubicBezTo>
                    <a:pt x="194449" y="213799"/>
                    <a:pt x="168286" y="286298"/>
                    <a:pt x="104140" y="275872"/>
                  </a:cubicBezTo>
                  <a:cubicBezTo>
                    <a:pt x="43878" y="269617"/>
                    <a:pt x="13959" y="208320"/>
                    <a:pt x="0" y="137936"/>
                  </a:cubicBezTo>
                  <a:cubicBezTo>
                    <a:pt x="-5246" y="63962"/>
                    <a:pt x="54080" y="-5773"/>
                    <a:pt x="104140" y="0"/>
                  </a:cubicBezTo>
                  <a:cubicBezTo>
                    <a:pt x="151623" y="-6871"/>
                    <a:pt x="200614" y="68653"/>
                    <a:pt x="208280" y="137936"/>
                  </a:cubicBezTo>
                  <a:close/>
                </a:path>
              </a:pathLst>
            </a:custGeom>
            <a:grp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782500044">
                    <a:custGeom>
                      <a:avLst/>
                      <a:gdLst>
                        <a:gd name="connsiteX0" fmla="*/ 76200 w 76200"/>
                        <a:gd name="connsiteY0" fmla="*/ 38100 h 76200"/>
                        <a:gd name="connsiteX1" fmla="*/ 38100 w 76200"/>
                        <a:gd name="connsiteY1" fmla="*/ 76200 h 76200"/>
                        <a:gd name="connsiteX2" fmla="*/ 0 w 76200"/>
                        <a:gd name="connsiteY2" fmla="*/ 38100 h 76200"/>
                        <a:gd name="connsiteX3" fmla="*/ 38100 w 76200"/>
                        <a:gd name="connsiteY3" fmla="*/ 0 h 76200"/>
                        <a:gd name="connsiteX4" fmla="*/ 76200 w 76200"/>
                        <a:gd name="connsiteY4" fmla="*/ 38100 h 76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6200" h="76200">
                          <a:moveTo>
                            <a:pt x="76200" y="38100"/>
                          </a:moveTo>
                          <a:cubicBezTo>
                            <a:pt x="76200" y="59142"/>
                            <a:pt x="59142" y="76200"/>
                            <a:pt x="38100" y="76200"/>
                          </a:cubicBezTo>
                          <a:cubicBezTo>
                            <a:pt x="17058" y="76200"/>
                            <a:pt x="0" y="59142"/>
                            <a:pt x="0" y="38100"/>
                          </a:cubicBezTo>
                          <a:cubicBezTo>
                            <a:pt x="0" y="17058"/>
                            <a:pt x="17058" y="0"/>
                            <a:pt x="38100" y="0"/>
                          </a:cubicBezTo>
                          <a:cubicBezTo>
                            <a:pt x="59142" y="0"/>
                            <a:pt x="76200" y="17058"/>
                            <a:pt x="76200" y="3810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4" name="Freihandform: Form 43">
              <a:extLst>
                <a:ext uri="{FF2B5EF4-FFF2-40B4-BE49-F238E27FC236}">
                  <a16:creationId xmlns:a16="http://schemas.microsoft.com/office/drawing/2014/main" id="{A6870305-CFCD-E879-282A-8FE120470697}"/>
                </a:ext>
              </a:extLst>
            </p:cNvPr>
            <p:cNvSpPr/>
            <p:nvPr/>
          </p:nvSpPr>
          <p:spPr>
            <a:xfrm>
              <a:off x="1350802" y="4715619"/>
              <a:ext cx="78105" cy="202418"/>
            </a:xfrm>
            <a:custGeom>
              <a:avLst/>
              <a:gdLst>
                <a:gd name="connsiteX0" fmla="*/ 78105 w 78105"/>
                <a:gd name="connsiteY0" fmla="*/ 202421 h 202418"/>
                <a:gd name="connsiteX1" fmla="*/ 78105 w 78105"/>
                <a:gd name="connsiteY1" fmla="*/ 133453 h 202418"/>
                <a:gd name="connsiteX2" fmla="*/ 0 w 78105"/>
                <a:gd name="connsiteY2" fmla="*/ 0 h 202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105" h="202418" fill="none" extrusionOk="0">
                  <a:moveTo>
                    <a:pt x="78105" y="202421"/>
                  </a:moveTo>
                  <a:cubicBezTo>
                    <a:pt x="73983" y="179929"/>
                    <a:pt x="79228" y="166205"/>
                    <a:pt x="78105" y="133453"/>
                  </a:cubicBezTo>
                  <a:cubicBezTo>
                    <a:pt x="71707" y="57844"/>
                    <a:pt x="50879" y="9734"/>
                    <a:pt x="0" y="0"/>
                  </a:cubicBezTo>
                </a:path>
                <a:path w="78105" h="202418" stroke="0" extrusionOk="0">
                  <a:moveTo>
                    <a:pt x="78105" y="202421"/>
                  </a:moveTo>
                  <a:cubicBezTo>
                    <a:pt x="71582" y="177079"/>
                    <a:pt x="78330" y="165827"/>
                    <a:pt x="78105" y="133453"/>
                  </a:cubicBezTo>
                  <a:cubicBezTo>
                    <a:pt x="79888" y="70716"/>
                    <a:pt x="46792" y="15029"/>
                    <a:pt x="0" y="0"/>
                  </a:cubicBezTo>
                </a:path>
              </a:pathLst>
            </a:custGeom>
            <a:grp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93237293">
                    <a:custGeom>
                      <a:avLst/>
                      <a:gdLst>
                        <a:gd name="connsiteX0" fmla="*/ 28575 w 28575"/>
                        <a:gd name="connsiteY0" fmla="*/ 55912 h 55911"/>
                        <a:gd name="connsiteX1" fmla="*/ 28575 w 28575"/>
                        <a:gd name="connsiteY1" fmla="*/ 36862 h 55911"/>
                        <a:gd name="connsiteX2" fmla="*/ 0 w 28575"/>
                        <a:gd name="connsiteY2" fmla="*/ 0 h 559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8575" h="55911">
                          <a:moveTo>
                            <a:pt x="28575" y="55912"/>
                          </a:moveTo>
                          <a:lnTo>
                            <a:pt x="28575" y="36862"/>
                          </a:lnTo>
                          <a:cubicBezTo>
                            <a:pt x="28562" y="19499"/>
                            <a:pt x="16812" y="4341"/>
                            <a:pt x="0" y="0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8CB5A1CF-9F96-DA05-B495-7DFC1E643654}"/>
                </a:ext>
              </a:extLst>
            </p:cNvPr>
            <p:cNvSpPr/>
            <p:nvPr/>
          </p:nvSpPr>
          <p:spPr>
            <a:xfrm>
              <a:off x="1272697" y="4301811"/>
              <a:ext cx="78332" cy="267248"/>
            </a:xfrm>
            <a:custGeom>
              <a:avLst/>
              <a:gdLst>
                <a:gd name="connsiteX0" fmla="*/ 0 w 78332"/>
                <a:gd name="connsiteY0" fmla="*/ 0 h 267248"/>
                <a:gd name="connsiteX1" fmla="*/ 75054 w 78332"/>
                <a:gd name="connsiteY1" fmla="*/ 167840 h 267248"/>
                <a:gd name="connsiteX2" fmla="*/ 0 w 78332"/>
                <a:gd name="connsiteY2" fmla="*/ 267251 h 26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32" h="267248" extrusionOk="0">
                  <a:moveTo>
                    <a:pt x="0" y="0"/>
                  </a:moveTo>
                  <a:cubicBezTo>
                    <a:pt x="53422" y="12528"/>
                    <a:pt x="72118" y="95016"/>
                    <a:pt x="75054" y="167840"/>
                  </a:cubicBezTo>
                  <a:cubicBezTo>
                    <a:pt x="67761" y="219542"/>
                    <a:pt x="36449" y="250933"/>
                    <a:pt x="0" y="267251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648890886">
                    <a:custGeom>
                      <a:avLst/>
                      <a:gdLst>
                        <a:gd name="connsiteX0" fmla="*/ 0 w 28658"/>
                        <a:gd name="connsiteY0" fmla="*/ 0 h 73818"/>
                        <a:gd name="connsiteX1" fmla="*/ 27459 w 28658"/>
                        <a:gd name="connsiteY1" fmla="*/ 46360 h 73818"/>
                        <a:gd name="connsiteX2" fmla="*/ 0 w 28658"/>
                        <a:gd name="connsiteY2" fmla="*/ 73819 h 73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8658" h="73818">
                          <a:moveTo>
                            <a:pt x="0" y="0"/>
                          </a:moveTo>
                          <a:cubicBezTo>
                            <a:pt x="20384" y="5219"/>
                            <a:pt x="32678" y="25975"/>
                            <a:pt x="27459" y="46360"/>
                          </a:cubicBezTo>
                          <a:cubicBezTo>
                            <a:pt x="24008" y="59840"/>
                            <a:pt x="13481" y="70367"/>
                            <a:pt x="0" y="73819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0C2F1299-7377-8DC1-EF64-CC81929CB4DF}"/>
              </a:ext>
            </a:extLst>
          </p:cNvPr>
          <p:cNvSpPr/>
          <p:nvPr/>
        </p:nvSpPr>
        <p:spPr>
          <a:xfrm>
            <a:off x="639969" y="2925320"/>
            <a:ext cx="7634080" cy="1722880"/>
          </a:xfrm>
          <a:custGeom>
            <a:avLst/>
            <a:gdLst>
              <a:gd name="connsiteX0" fmla="*/ 0 w 7634080"/>
              <a:gd name="connsiteY0" fmla="*/ 85214 h 1722880"/>
              <a:gd name="connsiteX1" fmla="*/ 85214 w 7634080"/>
              <a:gd name="connsiteY1" fmla="*/ 0 h 1722880"/>
              <a:gd name="connsiteX2" fmla="*/ 838364 w 7634080"/>
              <a:gd name="connsiteY2" fmla="*/ 0 h 1722880"/>
              <a:gd name="connsiteX3" fmla="*/ 1442242 w 7634080"/>
              <a:gd name="connsiteY3" fmla="*/ 0 h 1722880"/>
              <a:gd name="connsiteX4" fmla="*/ 2120755 w 7634080"/>
              <a:gd name="connsiteY4" fmla="*/ 0 h 1722880"/>
              <a:gd name="connsiteX5" fmla="*/ 2799269 w 7634080"/>
              <a:gd name="connsiteY5" fmla="*/ 0 h 1722880"/>
              <a:gd name="connsiteX6" fmla="*/ 3403147 w 7634080"/>
              <a:gd name="connsiteY6" fmla="*/ 0 h 1722880"/>
              <a:gd name="connsiteX7" fmla="*/ 4007024 w 7634080"/>
              <a:gd name="connsiteY7" fmla="*/ 0 h 1722880"/>
              <a:gd name="connsiteX8" fmla="*/ 4685538 w 7634080"/>
              <a:gd name="connsiteY8" fmla="*/ 0 h 1722880"/>
              <a:gd name="connsiteX9" fmla="*/ 5289415 w 7634080"/>
              <a:gd name="connsiteY9" fmla="*/ 0 h 1722880"/>
              <a:gd name="connsiteX10" fmla="*/ 5967929 w 7634080"/>
              <a:gd name="connsiteY10" fmla="*/ 0 h 1722880"/>
              <a:gd name="connsiteX11" fmla="*/ 6422533 w 7634080"/>
              <a:gd name="connsiteY11" fmla="*/ 0 h 1722880"/>
              <a:gd name="connsiteX12" fmla="*/ 7548866 w 7634080"/>
              <a:gd name="connsiteY12" fmla="*/ 0 h 1722880"/>
              <a:gd name="connsiteX13" fmla="*/ 7634080 w 7634080"/>
              <a:gd name="connsiteY13" fmla="*/ 85214 h 1722880"/>
              <a:gd name="connsiteX14" fmla="*/ 7634080 w 7634080"/>
              <a:gd name="connsiteY14" fmla="*/ 556124 h 1722880"/>
              <a:gd name="connsiteX15" fmla="*/ 7634080 w 7634080"/>
              <a:gd name="connsiteY15" fmla="*/ 1104657 h 1722880"/>
              <a:gd name="connsiteX16" fmla="*/ 7634080 w 7634080"/>
              <a:gd name="connsiteY16" fmla="*/ 1637666 h 1722880"/>
              <a:gd name="connsiteX17" fmla="*/ 7548866 w 7634080"/>
              <a:gd name="connsiteY17" fmla="*/ 1722880 h 1722880"/>
              <a:gd name="connsiteX18" fmla="*/ 7019625 w 7634080"/>
              <a:gd name="connsiteY18" fmla="*/ 1722880 h 1722880"/>
              <a:gd name="connsiteX19" fmla="*/ 6565021 w 7634080"/>
              <a:gd name="connsiteY19" fmla="*/ 1722880 h 1722880"/>
              <a:gd name="connsiteX20" fmla="*/ 5811871 w 7634080"/>
              <a:gd name="connsiteY20" fmla="*/ 1722880 h 1722880"/>
              <a:gd name="connsiteX21" fmla="*/ 5058720 w 7634080"/>
              <a:gd name="connsiteY21" fmla="*/ 1722880 h 1722880"/>
              <a:gd name="connsiteX22" fmla="*/ 4604116 w 7634080"/>
              <a:gd name="connsiteY22" fmla="*/ 1722880 h 1722880"/>
              <a:gd name="connsiteX23" fmla="*/ 4074875 w 7634080"/>
              <a:gd name="connsiteY23" fmla="*/ 1722880 h 1722880"/>
              <a:gd name="connsiteX24" fmla="*/ 3545634 w 7634080"/>
              <a:gd name="connsiteY24" fmla="*/ 1722880 h 1722880"/>
              <a:gd name="connsiteX25" fmla="*/ 2941757 w 7634080"/>
              <a:gd name="connsiteY25" fmla="*/ 1722880 h 1722880"/>
              <a:gd name="connsiteX26" fmla="*/ 2263243 w 7634080"/>
              <a:gd name="connsiteY26" fmla="*/ 1722880 h 1722880"/>
              <a:gd name="connsiteX27" fmla="*/ 1510093 w 7634080"/>
              <a:gd name="connsiteY27" fmla="*/ 1722880 h 1722880"/>
              <a:gd name="connsiteX28" fmla="*/ 831579 w 7634080"/>
              <a:gd name="connsiteY28" fmla="*/ 1722880 h 1722880"/>
              <a:gd name="connsiteX29" fmla="*/ 85214 w 7634080"/>
              <a:gd name="connsiteY29" fmla="*/ 1722880 h 1722880"/>
              <a:gd name="connsiteX30" fmla="*/ 0 w 7634080"/>
              <a:gd name="connsiteY30" fmla="*/ 1637666 h 1722880"/>
              <a:gd name="connsiteX31" fmla="*/ 0 w 7634080"/>
              <a:gd name="connsiteY31" fmla="*/ 1135707 h 1722880"/>
              <a:gd name="connsiteX32" fmla="*/ 0 w 7634080"/>
              <a:gd name="connsiteY32" fmla="*/ 633747 h 1722880"/>
              <a:gd name="connsiteX33" fmla="*/ 0 w 7634080"/>
              <a:gd name="connsiteY33" fmla="*/ 85214 h 172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634080" h="1722880" extrusionOk="0">
                <a:moveTo>
                  <a:pt x="0" y="85214"/>
                </a:moveTo>
                <a:cubicBezTo>
                  <a:pt x="4134" y="29936"/>
                  <a:pt x="45923" y="3167"/>
                  <a:pt x="85214" y="0"/>
                </a:cubicBezTo>
                <a:cubicBezTo>
                  <a:pt x="325412" y="-6346"/>
                  <a:pt x="504854" y="-12772"/>
                  <a:pt x="838364" y="0"/>
                </a:cubicBezTo>
                <a:cubicBezTo>
                  <a:pt x="1171874" y="12772"/>
                  <a:pt x="1149542" y="10112"/>
                  <a:pt x="1442242" y="0"/>
                </a:cubicBezTo>
                <a:cubicBezTo>
                  <a:pt x="1734942" y="-10112"/>
                  <a:pt x="1912930" y="-13901"/>
                  <a:pt x="2120755" y="0"/>
                </a:cubicBezTo>
                <a:cubicBezTo>
                  <a:pt x="2328580" y="13901"/>
                  <a:pt x="2621243" y="-5254"/>
                  <a:pt x="2799269" y="0"/>
                </a:cubicBezTo>
                <a:cubicBezTo>
                  <a:pt x="2977295" y="5254"/>
                  <a:pt x="3162660" y="18656"/>
                  <a:pt x="3403147" y="0"/>
                </a:cubicBezTo>
                <a:cubicBezTo>
                  <a:pt x="3643634" y="-18656"/>
                  <a:pt x="3863246" y="21816"/>
                  <a:pt x="4007024" y="0"/>
                </a:cubicBezTo>
                <a:cubicBezTo>
                  <a:pt x="4150802" y="-21816"/>
                  <a:pt x="4368336" y="26244"/>
                  <a:pt x="4685538" y="0"/>
                </a:cubicBezTo>
                <a:cubicBezTo>
                  <a:pt x="5002740" y="-26244"/>
                  <a:pt x="4988922" y="16159"/>
                  <a:pt x="5289415" y="0"/>
                </a:cubicBezTo>
                <a:cubicBezTo>
                  <a:pt x="5589908" y="-16159"/>
                  <a:pt x="5711967" y="31201"/>
                  <a:pt x="5967929" y="0"/>
                </a:cubicBezTo>
                <a:cubicBezTo>
                  <a:pt x="6223891" y="-31201"/>
                  <a:pt x="6226515" y="-7118"/>
                  <a:pt x="6422533" y="0"/>
                </a:cubicBezTo>
                <a:cubicBezTo>
                  <a:pt x="6618551" y="7118"/>
                  <a:pt x="7005247" y="-52528"/>
                  <a:pt x="7548866" y="0"/>
                </a:cubicBezTo>
                <a:cubicBezTo>
                  <a:pt x="7594989" y="-2488"/>
                  <a:pt x="7635534" y="38387"/>
                  <a:pt x="7634080" y="85214"/>
                </a:cubicBezTo>
                <a:cubicBezTo>
                  <a:pt x="7633599" y="215291"/>
                  <a:pt x="7643900" y="411144"/>
                  <a:pt x="7634080" y="556124"/>
                </a:cubicBezTo>
                <a:cubicBezTo>
                  <a:pt x="7624261" y="701104"/>
                  <a:pt x="7653306" y="929883"/>
                  <a:pt x="7634080" y="1104657"/>
                </a:cubicBezTo>
                <a:cubicBezTo>
                  <a:pt x="7614854" y="1279431"/>
                  <a:pt x="7615422" y="1496242"/>
                  <a:pt x="7634080" y="1637666"/>
                </a:cubicBezTo>
                <a:cubicBezTo>
                  <a:pt x="7631475" y="1682327"/>
                  <a:pt x="7597349" y="1715482"/>
                  <a:pt x="7548866" y="1722880"/>
                </a:cubicBezTo>
                <a:cubicBezTo>
                  <a:pt x="7290459" y="1723944"/>
                  <a:pt x="7145603" y="1733054"/>
                  <a:pt x="7019625" y="1722880"/>
                </a:cubicBezTo>
                <a:cubicBezTo>
                  <a:pt x="6893647" y="1712706"/>
                  <a:pt x="6781003" y="1711257"/>
                  <a:pt x="6565021" y="1722880"/>
                </a:cubicBezTo>
                <a:cubicBezTo>
                  <a:pt x="6349039" y="1734503"/>
                  <a:pt x="6170079" y="1720923"/>
                  <a:pt x="5811871" y="1722880"/>
                </a:cubicBezTo>
                <a:cubicBezTo>
                  <a:pt x="5453663" y="1724838"/>
                  <a:pt x="5281126" y="1714543"/>
                  <a:pt x="5058720" y="1722880"/>
                </a:cubicBezTo>
                <a:cubicBezTo>
                  <a:pt x="4836314" y="1731217"/>
                  <a:pt x="4812225" y="1733252"/>
                  <a:pt x="4604116" y="1722880"/>
                </a:cubicBezTo>
                <a:cubicBezTo>
                  <a:pt x="4396007" y="1712508"/>
                  <a:pt x="4184081" y="1703667"/>
                  <a:pt x="4074875" y="1722880"/>
                </a:cubicBezTo>
                <a:cubicBezTo>
                  <a:pt x="3965669" y="1742093"/>
                  <a:pt x="3726306" y="1718896"/>
                  <a:pt x="3545634" y="1722880"/>
                </a:cubicBezTo>
                <a:cubicBezTo>
                  <a:pt x="3364962" y="1726864"/>
                  <a:pt x="3109532" y="1711390"/>
                  <a:pt x="2941757" y="1722880"/>
                </a:cubicBezTo>
                <a:cubicBezTo>
                  <a:pt x="2773982" y="1734370"/>
                  <a:pt x="2592589" y="1733859"/>
                  <a:pt x="2263243" y="1722880"/>
                </a:cubicBezTo>
                <a:cubicBezTo>
                  <a:pt x="1933897" y="1711901"/>
                  <a:pt x="1853153" y="1731627"/>
                  <a:pt x="1510093" y="1722880"/>
                </a:cubicBezTo>
                <a:cubicBezTo>
                  <a:pt x="1167033" y="1714134"/>
                  <a:pt x="1123992" y="1742471"/>
                  <a:pt x="831579" y="1722880"/>
                </a:cubicBezTo>
                <a:cubicBezTo>
                  <a:pt x="539166" y="1703289"/>
                  <a:pt x="301581" y="1697901"/>
                  <a:pt x="85214" y="1722880"/>
                </a:cubicBezTo>
                <a:cubicBezTo>
                  <a:pt x="28958" y="1728754"/>
                  <a:pt x="-9175" y="1687397"/>
                  <a:pt x="0" y="1637666"/>
                </a:cubicBezTo>
                <a:cubicBezTo>
                  <a:pt x="24193" y="1523123"/>
                  <a:pt x="-12752" y="1353102"/>
                  <a:pt x="0" y="1135707"/>
                </a:cubicBezTo>
                <a:cubicBezTo>
                  <a:pt x="12752" y="918312"/>
                  <a:pt x="-22442" y="760174"/>
                  <a:pt x="0" y="633747"/>
                </a:cubicBezTo>
                <a:cubicBezTo>
                  <a:pt x="22442" y="507320"/>
                  <a:pt x="20865" y="304796"/>
                  <a:pt x="0" y="85214"/>
                </a:cubicBezTo>
                <a:close/>
              </a:path>
            </a:pathLst>
          </a:custGeom>
          <a:noFill/>
          <a:ln w="38100">
            <a:solidFill>
              <a:srgbClr val="606060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>
                      <a:gd name="adj" fmla="val 494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4F4FFBF-EB11-A1D5-3CE6-B800E1022FFF}"/>
              </a:ext>
            </a:extLst>
          </p:cNvPr>
          <p:cNvSpPr txBox="1"/>
          <p:nvPr/>
        </p:nvSpPr>
        <p:spPr>
          <a:xfrm>
            <a:off x="639969" y="493226"/>
            <a:ext cx="7659969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de-DE" sz="4800" dirty="0"/>
              <a:t>Meeting </a:t>
            </a:r>
            <a:r>
              <a:rPr lang="de-DE" sz="4800" dirty="0" err="1"/>
              <a:t>Minutes</a:t>
            </a:r>
            <a:endParaRPr lang="de-DE" sz="4800" dirty="0"/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0429D2C3-4210-2614-51D9-5598C5B12F01}"/>
              </a:ext>
            </a:extLst>
          </p:cNvPr>
          <p:cNvCxnSpPr>
            <a:cxnSpLocks/>
          </p:cNvCxnSpPr>
          <p:nvPr/>
        </p:nvCxnSpPr>
        <p:spPr>
          <a:xfrm>
            <a:off x="713014" y="1841500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9DA11635-F0BD-1A5F-8CE3-9BD301148FB5}"/>
              </a:ext>
            </a:extLst>
          </p:cNvPr>
          <p:cNvSpPr txBox="1"/>
          <p:nvPr/>
        </p:nvSpPr>
        <p:spPr>
          <a:xfrm>
            <a:off x="1059905" y="6903562"/>
            <a:ext cx="213346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3200" dirty="0">
                <a:solidFill>
                  <a:schemeClr val="accent2"/>
                </a:solidFill>
              </a:rPr>
              <a:t># Agenda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D6416A83-4BB5-C8D0-4072-CC6B94001F80}"/>
              </a:ext>
            </a:extLst>
          </p:cNvPr>
          <p:cNvGrpSpPr/>
          <p:nvPr/>
        </p:nvGrpSpPr>
        <p:grpSpPr>
          <a:xfrm>
            <a:off x="639968" y="6954290"/>
            <a:ext cx="360000" cy="432000"/>
            <a:chOff x="755202" y="6702723"/>
            <a:chExt cx="448271" cy="498079"/>
          </a:xfrm>
        </p:grpSpPr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29680CAB-D2B7-2F76-2A17-4CB0954E49C8}"/>
                </a:ext>
              </a:extLst>
            </p:cNvPr>
            <p:cNvSpPr/>
            <p:nvPr/>
          </p:nvSpPr>
          <p:spPr>
            <a:xfrm>
              <a:off x="755202" y="6802339"/>
              <a:ext cx="99615" cy="24903"/>
            </a:xfrm>
            <a:custGeom>
              <a:avLst/>
              <a:gdLst>
                <a:gd name="connsiteX0" fmla="*/ 0 w 99615"/>
                <a:gd name="connsiteY0" fmla="*/ 0 h 24903"/>
                <a:gd name="connsiteX1" fmla="*/ 99616 w 99615"/>
                <a:gd name="connsiteY1" fmla="*/ 0 h 2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615" h="24903" extrusionOk="0">
                  <a:moveTo>
                    <a:pt x="0" y="0"/>
                  </a:moveTo>
                  <a:cubicBezTo>
                    <a:pt x="39904" y="-6897"/>
                    <a:pt x="71350" y="5340"/>
                    <a:pt x="99616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277063681">
                    <a:custGeom>
                      <a:avLst/>
                      <a:gdLst>
                        <a:gd name="connsiteX0" fmla="*/ 0 w 99615"/>
                        <a:gd name="connsiteY0" fmla="*/ 0 h 24903"/>
                        <a:gd name="connsiteX1" fmla="*/ 99616 w 99615"/>
                        <a:gd name="connsiteY1" fmla="*/ 0 h 249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9615" h="24903">
                          <a:moveTo>
                            <a:pt x="0" y="0"/>
                          </a:moveTo>
                          <a:lnTo>
                            <a:pt x="99616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370CA89C-1626-4B61-799A-52F40F64E046}"/>
                </a:ext>
              </a:extLst>
            </p:cNvPr>
            <p:cNvSpPr/>
            <p:nvPr/>
          </p:nvSpPr>
          <p:spPr>
            <a:xfrm>
              <a:off x="755202" y="6901955"/>
              <a:ext cx="99615" cy="24903"/>
            </a:xfrm>
            <a:custGeom>
              <a:avLst/>
              <a:gdLst>
                <a:gd name="connsiteX0" fmla="*/ 0 w 99615"/>
                <a:gd name="connsiteY0" fmla="*/ 0 h 24903"/>
                <a:gd name="connsiteX1" fmla="*/ 99616 w 99615"/>
                <a:gd name="connsiteY1" fmla="*/ 0 h 2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615" h="24903" extrusionOk="0">
                  <a:moveTo>
                    <a:pt x="0" y="0"/>
                  </a:moveTo>
                  <a:cubicBezTo>
                    <a:pt x="28341" y="-8964"/>
                    <a:pt x="61807" y="5204"/>
                    <a:pt x="99616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559798866">
                    <a:custGeom>
                      <a:avLst/>
                      <a:gdLst>
                        <a:gd name="connsiteX0" fmla="*/ 0 w 99615"/>
                        <a:gd name="connsiteY0" fmla="*/ 0 h 24903"/>
                        <a:gd name="connsiteX1" fmla="*/ 99616 w 99615"/>
                        <a:gd name="connsiteY1" fmla="*/ 0 h 249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9615" h="24903">
                          <a:moveTo>
                            <a:pt x="0" y="0"/>
                          </a:moveTo>
                          <a:lnTo>
                            <a:pt x="99616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DB1B02DA-DD1C-AED9-13EC-DBD3457B3B47}"/>
                </a:ext>
              </a:extLst>
            </p:cNvPr>
            <p:cNvSpPr/>
            <p:nvPr/>
          </p:nvSpPr>
          <p:spPr>
            <a:xfrm>
              <a:off x="755202" y="7001571"/>
              <a:ext cx="99615" cy="24903"/>
            </a:xfrm>
            <a:custGeom>
              <a:avLst/>
              <a:gdLst>
                <a:gd name="connsiteX0" fmla="*/ 0 w 99615"/>
                <a:gd name="connsiteY0" fmla="*/ 0 h 24903"/>
                <a:gd name="connsiteX1" fmla="*/ 99616 w 99615"/>
                <a:gd name="connsiteY1" fmla="*/ 0 h 2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615" h="24903" extrusionOk="0">
                  <a:moveTo>
                    <a:pt x="0" y="0"/>
                  </a:moveTo>
                  <a:cubicBezTo>
                    <a:pt x="28188" y="-3889"/>
                    <a:pt x="74091" y="9292"/>
                    <a:pt x="99616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767759844">
                    <a:custGeom>
                      <a:avLst/>
                      <a:gdLst>
                        <a:gd name="connsiteX0" fmla="*/ 0 w 99615"/>
                        <a:gd name="connsiteY0" fmla="*/ 0 h 24903"/>
                        <a:gd name="connsiteX1" fmla="*/ 99616 w 99615"/>
                        <a:gd name="connsiteY1" fmla="*/ 0 h 249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9615" h="24903">
                          <a:moveTo>
                            <a:pt x="0" y="0"/>
                          </a:moveTo>
                          <a:lnTo>
                            <a:pt x="99616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9" name="Freihandform: Form 58">
              <a:extLst>
                <a:ext uri="{FF2B5EF4-FFF2-40B4-BE49-F238E27FC236}">
                  <a16:creationId xmlns:a16="http://schemas.microsoft.com/office/drawing/2014/main" id="{F92236EB-4E82-192A-7C97-ADAB766A669C}"/>
                </a:ext>
              </a:extLst>
            </p:cNvPr>
            <p:cNvSpPr/>
            <p:nvPr/>
          </p:nvSpPr>
          <p:spPr>
            <a:xfrm>
              <a:off x="755202" y="7101187"/>
              <a:ext cx="99615" cy="24903"/>
            </a:xfrm>
            <a:custGeom>
              <a:avLst/>
              <a:gdLst>
                <a:gd name="connsiteX0" fmla="*/ 0 w 99615"/>
                <a:gd name="connsiteY0" fmla="*/ 0 h 24903"/>
                <a:gd name="connsiteX1" fmla="*/ 99616 w 99615"/>
                <a:gd name="connsiteY1" fmla="*/ 0 h 2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615" h="24903" extrusionOk="0">
                  <a:moveTo>
                    <a:pt x="0" y="0"/>
                  </a:moveTo>
                  <a:cubicBezTo>
                    <a:pt x="29634" y="-2202"/>
                    <a:pt x="78124" y="5980"/>
                    <a:pt x="99616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063914262">
                    <a:custGeom>
                      <a:avLst/>
                      <a:gdLst>
                        <a:gd name="connsiteX0" fmla="*/ 0 w 99615"/>
                        <a:gd name="connsiteY0" fmla="*/ 0 h 24903"/>
                        <a:gd name="connsiteX1" fmla="*/ 99616 w 99615"/>
                        <a:gd name="connsiteY1" fmla="*/ 0 h 249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9615" h="24903">
                          <a:moveTo>
                            <a:pt x="0" y="0"/>
                          </a:moveTo>
                          <a:lnTo>
                            <a:pt x="99616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0" name="Freihandform: Form 59">
              <a:extLst>
                <a:ext uri="{FF2B5EF4-FFF2-40B4-BE49-F238E27FC236}">
                  <a16:creationId xmlns:a16="http://schemas.microsoft.com/office/drawing/2014/main" id="{0CC02C96-53C2-9063-8957-055536FD37C5}"/>
                </a:ext>
              </a:extLst>
            </p:cNvPr>
            <p:cNvSpPr/>
            <p:nvPr/>
          </p:nvSpPr>
          <p:spPr>
            <a:xfrm>
              <a:off x="805009" y="6702729"/>
              <a:ext cx="398464" cy="466736"/>
            </a:xfrm>
            <a:custGeom>
              <a:avLst/>
              <a:gdLst>
                <a:gd name="connsiteX0" fmla="*/ 348655 w 398464"/>
                <a:gd name="connsiteY0" fmla="*/ 0 h 466736"/>
                <a:gd name="connsiteX1" fmla="*/ 398464 w 398464"/>
                <a:gd name="connsiteY1" fmla="*/ 0 h 466736"/>
                <a:gd name="connsiteX2" fmla="*/ 398464 w 398464"/>
                <a:gd name="connsiteY2" fmla="*/ 466736 h 466736"/>
                <a:gd name="connsiteX3" fmla="*/ 348655 w 398464"/>
                <a:gd name="connsiteY3" fmla="*/ 466736 h 466736"/>
                <a:gd name="connsiteX4" fmla="*/ 49808 w 398464"/>
                <a:gd name="connsiteY4" fmla="*/ 466736 h 466736"/>
                <a:gd name="connsiteX5" fmla="*/ 0 w 398464"/>
                <a:gd name="connsiteY5" fmla="*/ 466736 h 466736"/>
                <a:gd name="connsiteX6" fmla="*/ 0 w 398464"/>
                <a:gd name="connsiteY6" fmla="*/ 0 h 466736"/>
                <a:gd name="connsiteX7" fmla="*/ 49808 w 398464"/>
                <a:gd name="connsiteY7" fmla="*/ 0 h 466736"/>
                <a:gd name="connsiteX8" fmla="*/ 348655 w 398464"/>
                <a:gd name="connsiteY8" fmla="*/ 0 h 466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464" h="466736" extrusionOk="0">
                  <a:moveTo>
                    <a:pt x="348655" y="0"/>
                  </a:moveTo>
                  <a:cubicBezTo>
                    <a:pt x="361210" y="-4452"/>
                    <a:pt x="383326" y="4694"/>
                    <a:pt x="398464" y="0"/>
                  </a:cubicBezTo>
                  <a:cubicBezTo>
                    <a:pt x="420274" y="154819"/>
                    <a:pt x="366422" y="357628"/>
                    <a:pt x="398464" y="466736"/>
                  </a:cubicBezTo>
                  <a:cubicBezTo>
                    <a:pt x="384498" y="471204"/>
                    <a:pt x="366169" y="463474"/>
                    <a:pt x="348655" y="466736"/>
                  </a:cubicBezTo>
                  <a:cubicBezTo>
                    <a:pt x="263628" y="497732"/>
                    <a:pt x="142620" y="444058"/>
                    <a:pt x="49808" y="466736"/>
                  </a:cubicBezTo>
                  <a:cubicBezTo>
                    <a:pt x="32908" y="468513"/>
                    <a:pt x="19672" y="466660"/>
                    <a:pt x="0" y="466736"/>
                  </a:cubicBezTo>
                  <a:cubicBezTo>
                    <a:pt x="-53914" y="244854"/>
                    <a:pt x="9379" y="231535"/>
                    <a:pt x="0" y="0"/>
                  </a:cubicBezTo>
                  <a:cubicBezTo>
                    <a:pt x="16107" y="-205"/>
                    <a:pt x="36808" y="5224"/>
                    <a:pt x="49808" y="0"/>
                  </a:cubicBezTo>
                  <a:cubicBezTo>
                    <a:pt x="129117" y="-12695"/>
                    <a:pt x="282734" y="12698"/>
                    <a:pt x="348655" y="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898292848">
                    <a:custGeom>
                      <a:avLst/>
                      <a:gdLst>
                        <a:gd name="connsiteX0" fmla="*/ 348655 w 398463"/>
                        <a:gd name="connsiteY0" fmla="*/ 0 h 498079"/>
                        <a:gd name="connsiteX1" fmla="*/ 398463 w 398463"/>
                        <a:gd name="connsiteY1" fmla="*/ 0 h 498079"/>
                        <a:gd name="connsiteX2" fmla="*/ 398463 w 398463"/>
                        <a:gd name="connsiteY2" fmla="*/ 498079 h 498079"/>
                        <a:gd name="connsiteX3" fmla="*/ 348655 w 398463"/>
                        <a:gd name="connsiteY3" fmla="*/ 498079 h 498079"/>
                        <a:gd name="connsiteX4" fmla="*/ 49808 w 398463"/>
                        <a:gd name="connsiteY4" fmla="*/ 498079 h 498079"/>
                        <a:gd name="connsiteX5" fmla="*/ 0 w 398463"/>
                        <a:gd name="connsiteY5" fmla="*/ 498079 h 498079"/>
                        <a:gd name="connsiteX6" fmla="*/ 0 w 398463"/>
                        <a:gd name="connsiteY6" fmla="*/ 0 h 498079"/>
                        <a:gd name="connsiteX7" fmla="*/ 49808 w 398463"/>
                        <a:gd name="connsiteY7" fmla="*/ 0 h 4980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98463" h="498079">
                          <a:moveTo>
                            <a:pt x="348655" y="0"/>
                          </a:moveTo>
                          <a:cubicBezTo>
                            <a:pt x="376164" y="0"/>
                            <a:pt x="398463" y="0"/>
                            <a:pt x="398463" y="0"/>
                          </a:cubicBezTo>
                          <a:lnTo>
                            <a:pt x="398463" y="498079"/>
                          </a:lnTo>
                          <a:cubicBezTo>
                            <a:pt x="398463" y="498079"/>
                            <a:pt x="376164" y="498079"/>
                            <a:pt x="348655" y="498079"/>
                          </a:cubicBezTo>
                          <a:lnTo>
                            <a:pt x="49808" y="498079"/>
                          </a:lnTo>
                          <a:cubicBezTo>
                            <a:pt x="22300" y="498079"/>
                            <a:pt x="0" y="498079"/>
                            <a:pt x="0" y="498079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22300" y="0"/>
                            <a:pt x="49808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61" name="Freihandform: Form 60">
              <a:extLst>
                <a:ext uri="{FF2B5EF4-FFF2-40B4-BE49-F238E27FC236}">
                  <a16:creationId xmlns:a16="http://schemas.microsoft.com/office/drawing/2014/main" id="{E8A80DE3-9390-D303-38C1-074568BF6F92}"/>
                </a:ext>
              </a:extLst>
            </p:cNvPr>
            <p:cNvSpPr/>
            <p:nvPr/>
          </p:nvSpPr>
          <p:spPr>
            <a:xfrm>
              <a:off x="1078954" y="6702723"/>
              <a:ext cx="24903" cy="498079"/>
            </a:xfrm>
            <a:custGeom>
              <a:avLst/>
              <a:gdLst>
                <a:gd name="connsiteX0" fmla="*/ 0 w 24903"/>
                <a:gd name="connsiteY0" fmla="*/ 0 h 498079"/>
                <a:gd name="connsiteX1" fmla="*/ 0 w 24903"/>
                <a:gd name="connsiteY1" fmla="*/ 498079 h 49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903" h="498079" extrusionOk="0">
                  <a:moveTo>
                    <a:pt x="0" y="0"/>
                  </a:moveTo>
                  <a:cubicBezTo>
                    <a:pt x="58265" y="116765"/>
                    <a:pt x="-13149" y="278925"/>
                    <a:pt x="0" y="498079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378963807">
                    <a:custGeom>
                      <a:avLst/>
                      <a:gdLst>
                        <a:gd name="connsiteX0" fmla="*/ 0 w 24903"/>
                        <a:gd name="connsiteY0" fmla="*/ 0 h 498079"/>
                        <a:gd name="connsiteX1" fmla="*/ 0 w 24903"/>
                        <a:gd name="connsiteY1" fmla="*/ 498079 h 4980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4903" h="498079">
                          <a:moveTo>
                            <a:pt x="0" y="0"/>
                          </a:moveTo>
                          <a:lnTo>
                            <a:pt x="0" y="49807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2" name="Freihandform: Form 61">
              <a:extLst>
                <a:ext uri="{FF2B5EF4-FFF2-40B4-BE49-F238E27FC236}">
                  <a16:creationId xmlns:a16="http://schemas.microsoft.com/office/drawing/2014/main" id="{B3BDCF27-5C05-0B19-316C-E48991E4D8E5}"/>
                </a:ext>
              </a:extLst>
            </p:cNvPr>
            <p:cNvSpPr/>
            <p:nvPr/>
          </p:nvSpPr>
          <p:spPr>
            <a:xfrm>
              <a:off x="1078954" y="6827243"/>
              <a:ext cx="124519" cy="24903"/>
            </a:xfrm>
            <a:custGeom>
              <a:avLst/>
              <a:gdLst>
                <a:gd name="connsiteX0" fmla="*/ 0 w 124519"/>
                <a:gd name="connsiteY0" fmla="*/ 0 h 24903"/>
                <a:gd name="connsiteX1" fmla="*/ 124520 w 124519"/>
                <a:gd name="connsiteY1" fmla="*/ 0 h 2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19" h="24903" extrusionOk="0">
                  <a:moveTo>
                    <a:pt x="0" y="0"/>
                  </a:moveTo>
                  <a:cubicBezTo>
                    <a:pt x="44572" y="-10631"/>
                    <a:pt x="69195" y="4916"/>
                    <a:pt x="12452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016678838">
                    <a:custGeom>
                      <a:avLst/>
                      <a:gdLst>
                        <a:gd name="connsiteX0" fmla="*/ 0 w 124519"/>
                        <a:gd name="connsiteY0" fmla="*/ 0 h 24903"/>
                        <a:gd name="connsiteX1" fmla="*/ 124520 w 124519"/>
                        <a:gd name="connsiteY1" fmla="*/ 0 h 249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4519" h="24903">
                          <a:moveTo>
                            <a:pt x="0" y="0"/>
                          </a:moveTo>
                          <a:lnTo>
                            <a:pt x="12452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895D754A-2B33-02B2-E7B2-B24D3CDF969C}"/>
                </a:ext>
              </a:extLst>
            </p:cNvPr>
            <p:cNvSpPr/>
            <p:nvPr/>
          </p:nvSpPr>
          <p:spPr>
            <a:xfrm>
              <a:off x="1078954" y="6951763"/>
              <a:ext cx="124519" cy="24903"/>
            </a:xfrm>
            <a:custGeom>
              <a:avLst/>
              <a:gdLst>
                <a:gd name="connsiteX0" fmla="*/ 0 w 124519"/>
                <a:gd name="connsiteY0" fmla="*/ 0 h 24903"/>
                <a:gd name="connsiteX1" fmla="*/ 124520 w 124519"/>
                <a:gd name="connsiteY1" fmla="*/ 0 h 2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19" h="24903" extrusionOk="0">
                  <a:moveTo>
                    <a:pt x="0" y="0"/>
                  </a:moveTo>
                  <a:cubicBezTo>
                    <a:pt x="30041" y="-11050"/>
                    <a:pt x="97717" y="2336"/>
                    <a:pt x="12452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651807802">
                    <a:custGeom>
                      <a:avLst/>
                      <a:gdLst>
                        <a:gd name="connsiteX0" fmla="*/ 0 w 124519"/>
                        <a:gd name="connsiteY0" fmla="*/ 0 h 24903"/>
                        <a:gd name="connsiteX1" fmla="*/ 124520 w 124519"/>
                        <a:gd name="connsiteY1" fmla="*/ 0 h 249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4519" h="24903">
                          <a:moveTo>
                            <a:pt x="0" y="0"/>
                          </a:moveTo>
                          <a:lnTo>
                            <a:pt x="12452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F826C866-BE95-9046-F76B-339456667D8C}"/>
                </a:ext>
              </a:extLst>
            </p:cNvPr>
            <p:cNvSpPr/>
            <p:nvPr/>
          </p:nvSpPr>
          <p:spPr>
            <a:xfrm>
              <a:off x="1078954" y="7076283"/>
              <a:ext cx="124519" cy="24903"/>
            </a:xfrm>
            <a:custGeom>
              <a:avLst/>
              <a:gdLst>
                <a:gd name="connsiteX0" fmla="*/ 0 w 124519"/>
                <a:gd name="connsiteY0" fmla="*/ 0 h 24903"/>
                <a:gd name="connsiteX1" fmla="*/ 124520 w 124519"/>
                <a:gd name="connsiteY1" fmla="*/ 0 h 2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519" h="24903" extrusionOk="0">
                  <a:moveTo>
                    <a:pt x="0" y="0"/>
                  </a:moveTo>
                  <a:cubicBezTo>
                    <a:pt x="39984" y="-6186"/>
                    <a:pt x="68352" y="10718"/>
                    <a:pt x="12452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570949493">
                    <a:custGeom>
                      <a:avLst/>
                      <a:gdLst>
                        <a:gd name="connsiteX0" fmla="*/ 0 w 124519"/>
                        <a:gd name="connsiteY0" fmla="*/ 0 h 24903"/>
                        <a:gd name="connsiteX1" fmla="*/ 124520 w 124519"/>
                        <a:gd name="connsiteY1" fmla="*/ 0 h 249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4519" h="24903">
                          <a:moveTo>
                            <a:pt x="0" y="0"/>
                          </a:moveTo>
                          <a:lnTo>
                            <a:pt x="12452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6E816E71-B4A5-BFB2-4DE3-D0793D1F7AC2}"/>
              </a:ext>
            </a:extLst>
          </p:cNvPr>
          <p:cNvSpPr/>
          <p:nvPr/>
        </p:nvSpPr>
        <p:spPr>
          <a:xfrm>
            <a:off x="644072" y="4774427"/>
            <a:ext cx="7629978" cy="1878020"/>
          </a:xfrm>
          <a:custGeom>
            <a:avLst/>
            <a:gdLst>
              <a:gd name="connsiteX0" fmla="*/ 0 w 7629978"/>
              <a:gd name="connsiteY0" fmla="*/ 101976 h 1878020"/>
              <a:gd name="connsiteX1" fmla="*/ 101976 w 7629978"/>
              <a:gd name="connsiteY1" fmla="*/ 0 h 1878020"/>
              <a:gd name="connsiteX2" fmla="*/ 851330 w 7629978"/>
              <a:gd name="connsiteY2" fmla="*/ 0 h 1878020"/>
              <a:gd name="connsiteX3" fmla="*/ 1452163 w 7629978"/>
              <a:gd name="connsiteY3" fmla="*/ 0 h 1878020"/>
              <a:gd name="connsiteX4" fmla="*/ 2127256 w 7629978"/>
              <a:gd name="connsiteY4" fmla="*/ 0 h 1878020"/>
              <a:gd name="connsiteX5" fmla="*/ 2802349 w 7629978"/>
              <a:gd name="connsiteY5" fmla="*/ 0 h 1878020"/>
              <a:gd name="connsiteX6" fmla="*/ 3403182 w 7629978"/>
              <a:gd name="connsiteY6" fmla="*/ 0 h 1878020"/>
              <a:gd name="connsiteX7" fmla="*/ 4004015 w 7629978"/>
              <a:gd name="connsiteY7" fmla="*/ 0 h 1878020"/>
              <a:gd name="connsiteX8" fmla="*/ 4679108 w 7629978"/>
              <a:gd name="connsiteY8" fmla="*/ 0 h 1878020"/>
              <a:gd name="connsiteX9" fmla="*/ 5279941 w 7629978"/>
              <a:gd name="connsiteY9" fmla="*/ 0 h 1878020"/>
              <a:gd name="connsiteX10" fmla="*/ 5955035 w 7629978"/>
              <a:gd name="connsiteY10" fmla="*/ 0 h 1878020"/>
              <a:gd name="connsiteX11" fmla="*/ 6407347 w 7629978"/>
              <a:gd name="connsiteY11" fmla="*/ 0 h 1878020"/>
              <a:gd name="connsiteX12" fmla="*/ 7528002 w 7629978"/>
              <a:gd name="connsiteY12" fmla="*/ 0 h 1878020"/>
              <a:gd name="connsiteX13" fmla="*/ 7629978 w 7629978"/>
              <a:gd name="connsiteY13" fmla="*/ 101976 h 1878020"/>
              <a:gd name="connsiteX14" fmla="*/ 7629978 w 7629978"/>
              <a:gd name="connsiteY14" fmla="*/ 609777 h 1878020"/>
              <a:gd name="connsiteX15" fmla="*/ 7629978 w 7629978"/>
              <a:gd name="connsiteY15" fmla="*/ 1201281 h 1878020"/>
              <a:gd name="connsiteX16" fmla="*/ 7629978 w 7629978"/>
              <a:gd name="connsiteY16" fmla="*/ 1776044 h 1878020"/>
              <a:gd name="connsiteX17" fmla="*/ 7528002 w 7629978"/>
              <a:gd name="connsiteY17" fmla="*/ 1878020 h 1878020"/>
              <a:gd name="connsiteX18" fmla="*/ 7001429 w 7629978"/>
              <a:gd name="connsiteY18" fmla="*/ 1878020 h 1878020"/>
              <a:gd name="connsiteX19" fmla="*/ 6549117 w 7629978"/>
              <a:gd name="connsiteY19" fmla="*/ 1878020 h 1878020"/>
              <a:gd name="connsiteX20" fmla="*/ 5799763 w 7629978"/>
              <a:gd name="connsiteY20" fmla="*/ 1878020 h 1878020"/>
              <a:gd name="connsiteX21" fmla="*/ 5050410 w 7629978"/>
              <a:gd name="connsiteY21" fmla="*/ 1878020 h 1878020"/>
              <a:gd name="connsiteX22" fmla="*/ 4598097 w 7629978"/>
              <a:gd name="connsiteY22" fmla="*/ 1878020 h 1878020"/>
              <a:gd name="connsiteX23" fmla="*/ 4071524 w 7629978"/>
              <a:gd name="connsiteY23" fmla="*/ 1878020 h 1878020"/>
              <a:gd name="connsiteX24" fmla="*/ 3544952 w 7629978"/>
              <a:gd name="connsiteY24" fmla="*/ 1878020 h 1878020"/>
              <a:gd name="connsiteX25" fmla="*/ 2944119 w 7629978"/>
              <a:gd name="connsiteY25" fmla="*/ 1878020 h 1878020"/>
              <a:gd name="connsiteX26" fmla="*/ 2269025 w 7629978"/>
              <a:gd name="connsiteY26" fmla="*/ 1878020 h 1878020"/>
              <a:gd name="connsiteX27" fmla="*/ 1519672 w 7629978"/>
              <a:gd name="connsiteY27" fmla="*/ 1878020 h 1878020"/>
              <a:gd name="connsiteX28" fmla="*/ 844579 w 7629978"/>
              <a:gd name="connsiteY28" fmla="*/ 1878020 h 1878020"/>
              <a:gd name="connsiteX29" fmla="*/ 101976 w 7629978"/>
              <a:gd name="connsiteY29" fmla="*/ 1878020 h 1878020"/>
              <a:gd name="connsiteX30" fmla="*/ 0 w 7629978"/>
              <a:gd name="connsiteY30" fmla="*/ 1776044 h 1878020"/>
              <a:gd name="connsiteX31" fmla="*/ 0 w 7629978"/>
              <a:gd name="connsiteY31" fmla="*/ 1234762 h 1878020"/>
              <a:gd name="connsiteX32" fmla="*/ 0 w 7629978"/>
              <a:gd name="connsiteY32" fmla="*/ 693480 h 1878020"/>
              <a:gd name="connsiteX33" fmla="*/ 0 w 7629978"/>
              <a:gd name="connsiteY33" fmla="*/ 101976 h 187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629978" h="1878020" extrusionOk="0">
                <a:moveTo>
                  <a:pt x="0" y="101976"/>
                </a:moveTo>
                <a:cubicBezTo>
                  <a:pt x="4032" y="37644"/>
                  <a:pt x="53922" y="3369"/>
                  <a:pt x="101976" y="0"/>
                </a:cubicBezTo>
                <a:cubicBezTo>
                  <a:pt x="419548" y="35307"/>
                  <a:pt x="526993" y="-13267"/>
                  <a:pt x="851330" y="0"/>
                </a:cubicBezTo>
                <a:cubicBezTo>
                  <a:pt x="1175667" y="13267"/>
                  <a:pt x="1175150" y="19681"/>
                  <a:pt x="1452163" y="0"/>
                </a:cubicBezTo>
                <a:cubicBezTo>
                  <a:pt x="1729176" y="-19681"/>
                  <a:pt x="1944295" y="12412"/>
                  <a:pt x="2127256" y="0"/>
                </a:cubicBezTo>
                <a:cubicBezTo>
                  <a:pt x="2310217" y="-12412"/>
                  <a:pt x="2589213" y="-16576"/>
                  <a:pt x="2802349" y="0"/>
                </a:cubicBezTo>
                <a:cubicBezTo>
                  <a:pt x="3015485" y="16576"/>
                  <a:pt x="3263353" y="14887"/>
                  <a:pt x="3403182" y="0"/>
                </a:cubicBezTo>
                <a:cubicBezTo>
                  <a:pt x="3543011" y="-14887"/>
                  <a:pt x="3813092" y="21750"/>
                  <a:pt x="4004015" y="0"/>
                </a:cubicBezTo>
                <a:cubicBezTo>
                  <a:pt x="4194938" y="-21750"/>
                  <a:pt x="4438782" y="3916"/>
                  <a:pt x="4679108" y="0"/>
                </a:cubicBezTo>
                <a:cubicBezTo>
                  <a:pt x="4919434" y="-3916"/>
                  <a:pt x="5142470" y="-23851"/>
                  <a:pt x="5279941" y="0"/>
                </a:cubicBezTo>
                <a:cubicBezTo>
                  <a:pt x="5417412" y="23851"/>
                  <a:pt x="5677605" y="-32318"/>
                  <a:pt x="5955035" y="0"/>
                </a:cubicBezTo>
                <a:cubicBezTo>
                  <a:pt x="6232465" y="32318"/>
                  <a:pt x="6212481" y="-691"/>
                  <a:pt x="6407347" y="0"/>
                </a:cubicBezTo>
                <a:cubicBezTo>
                  <a:pt x="6602213" y="691"/>
                  <a:pt x="7279215" y="-20628"/>
                  <a:pt x="7528002" y="0"/>
                </a:cubicBezTo>
                <a:cubicBezTo>
                  <a:pt x="7583499" y="-2182"/>
                  <a:pt x="7637104" y="46806"/>
                  <a:pt x="7629978" y="101976"/>
                </a:cubicBezTo>
                <a:cubicBezTo>
                  <a:pt x="7610685" y="292352"/>
                  <a:pt x="7650686" y="490519"/>
                  <a:pt x="7629978" y="609777"/>
                </a:cubicBezTo>
                <a:cubicBezTo>
                  <a:pt x="7609270" y="729035"/>
                  <a:pt x="7654823" y="958096"/>
                  <a:pt x="7629978" y="1201281"/>
                </a:cubicBezTo>
                <a:cubicBezTo>
                  <a:pt x="7605133" y="1444466"/>
                  <a:pt x="7641049" y="1656893"/>
                  <a:pt x="7629978" y="1776044"/>
                </a:cubicBezTo>
                <a:cubicBezTo>
                  <a:pt x="7625319" y="1828069"/>
                  <a:pt x="7585976" y="1869409"/>
                  <a:pt x="7528002" y="1878020"/>
                </a:cubicBezTo>
                <a:cubicBezTo>
                  <a:pt x="7387724" y="1875835"/>
                  <a:pt x="7184621" y="1858656"/>
                  <a:pt x="7001429" y="1878020"/>
                </a:cubicBezTo>
                <a:cubicBezTo>
                  <a:pt x="6818237" y="1897384"/>
                  <a:pt x="6672299" y="1899912"/>
                  <a:pt x="6549117" y="1878020"/>
                </a:cubicBezTo>
                <a:cubicBezTo>
                  <a:pt x="6425935" y="1856128"/>
                  <a:pt x="6167986" y="1852679"/>
                  <a:pt x="5799763" y="1878020"/>
                </a:cubicBezTo>
                <a:cubicBezTo>
                  <a:pt x="5431540" y="1903361"/>
                  <a:pt x="5418414" y="1869072"/>
                  <a:pt x="5050410" y="1878020"/>
                </a:cubicBezTo>
                <a:cubicBezTo>
                  <a:pt x="4682406" y="1886968"/>
                  <a:pt x="4815949" y="1877980"/>
                  <a:pt x="4598097" y="1878020"/>
                </a:cubicBezTo>
                <a:cubicBezTo>
                  <a:pt x="4380245" y="1878060"/>
                  <a:pt x="4280741" y="1891640"/>
                  <a:pt x="4071524" y="1878020"/>
                </a:cubicBezTo>
                <a:cubicBezTo>
                  <a:pt x="3862307" y="1864400"/>
                  <a:pt x="3717623" y="1901778"/>
                  <a:pt x="3544952" y="1878020"/>
                </a:cubicBezTo>
                <a:cubicBezTo>
                  <a:pt x="3372281" y="1854262"/>
                  <a:pt x="3213423" y="1884856"/>
                  <a:pt x="2944119" y="1878020"/>
                </a:cubicBezTo>
                <a:cubicBezTo>
                  <a:pt x="2674815" y="1871184"/>
                  <a:pt x="2523004" y="1895780"/>
                  <a:pt x="2269025" y="1878020"/>
                </a:cubicBezTo>
                <a:cubicBezTo>
                  <a:pt x="2015046" y="1860260"/>
                  <a:pt x="1761769" y="1900402"/>
                  <a:pt x="1519672" y="1878020"/>
                </a:cubicBezTo>
                <a:cubicBezTo>
                  <a:pt x="1277575" y="1855638"/>
                  <a:pt x="1087929" y="1862377"/>
                  <a:pt x="844579" y="1878020"/>
                </a:cubicBezTo>
                <a:cubicBezTo>
                  <a:pt x="601229" y="1893663"/>
                  <a:pt x="265254" y="1889067"/>
                  <a:pt x="101976" y="1878020"/>
                </a:cubicBezTo>
                <a:cubicBezTo>
                  <a:pt x="43879" y="1879156"/>
                  <a:pt x="-4425" y="1833651"/>
                  <a:pt x="0" y="1776044"/>
                </a:cubicBezTo>
                <a:cubicBezTo>
                  <a:pt x="13980" y="1612170"/>
                  <a:pt x="-20643" y="1470553"/>
                  <a:pt x="0" y="1234762"/>
                </a:cubicBezTo>
                <a:cubicBezTo>
                  <a:pt x="20643" y="998971"/>
                  <a:pt x="-3450" y="932131"/>
                  <a:pt x="0" y="693480"/>
                </a:cubicBezTo>
                <a:cubicBezTo>
                  <a:pt x="3450" y="454829"/>
                  <a:pt x="8555" y="237599"/>
                  <a:pt x="0" y="101976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oundRect">
                    <a:avLst>
                      <a:gd name="adj" fmla="val 543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F5EF4355-2E31-A0C1-B2EA-8791D517FCC2}"/>
              </a:ext>
            </a:extLst>
          </p:cNvPr>
          <p:cNvGrpSpPr/>
          <p:nvPr/>
        </p:nvGrpSpPr>
        <p:grpSpPr>
          <a:xfrm>
            <a:off x="7834708" y="7505680"/>
            <a:ext cx="360000" cy="360000"/>
            <a:chOff x="6895389" y="5575670"/>
            <a:chExt cx="270057" cy="270057"/>
          </a:xfrm>
        </p:grpSpPr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00A1ADD2-60D8-9DF6-C29B-DB4A8826F268}"/>
                </a:ext>
              </a:extLst>
            </p:cNvPr>
            <p:cNvSpPr/>
            <p:nvPr/>
          </p:nvSpPr>
          <p:spPr>
            <a:xfrm>
              <a:off x="7075427" y="5755708"/>
              <a:ext cx="90019" cy="90019"/>
            </a:xfrm>
            <a:custGeom>
              <a:avLst/>
              <a:gdLst>
                <a:gd name="connsiteX0" fmla="*/ 90019 w 90019"/>
                <a:gd name="connsiteY0" fmla="*/ 90019 h 90019"/>
                <a:gd name="connsiteX1" fmla="*/ 0 w 90019"/>
                <a:gd name="connsiteY1" fmla="*/ 0 h 90019"/>
                <a:gd name="connsiteX2" fmla="*/ 90019 w 90019"/>
                <a:gd name="connsiteY2" fmla="*/ 90019 h 90019"/>
                <a:gd name="connsiteX3" fmla="*/ 90019 w 90019"/>
                <a:gd name="connsiteY3" fmla="*/ 18004 h 90019"/>
                <a:gd name="connsiteX4" fmla="*/ 90019 w 90019"/>
                <a:gd name="connsiteY4" fmla="*/ 90019 h 90019"/>
                <a:gd name="connsiteX5" fmla="*/ 18004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90019" y="90019"/>
                  </a:moveTo>
                  <a:cubicBezTo>
                    <a:pt x="42224" y="61000"/>
                    <a:pt x="40444" y="34860"/>
                    <a:pt x="0" y="0"/>
                  </a:cubicBezTo>
                  <a:moveTo>
                    <a:pt x="90019" y="90019"/>
                  </a:moveTo>
                  <a:cubicBezTo>
                    <a:pt x="86396" y="68505"/>
                    <a:pt x="93534" y="40208"/>
                    <a:pt x="90019" y="18004"/>
                  </a:cubicBezTo>
                  <a:moveTo>
                    <a:pt x="90019" y="90019"/>
                  </a:moveTo>
                  <a:cubicBezTo>
                    <a:pt x="57193" y="98430"/>
                    <a:pt x="38830" y="87495"/>
                    <a:pt x="18004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586880139">
                    <a:custGeom>
                      <a:avLst/>
                      <a:gdLst>
                        <a:gd name="connsiteX0" fmla="*/ 90019 w 90019"/>
                        <a:gd name="connsiteY0" fmla="*/ 90019 h 90019"/>
                        <a:gd name="connsiteX1" fmla="*/ 0 w 90019"/>
                        <a:gd name="connsiteY1" fmla="*/ 0 h 90019"/>
                        <a:gd name="connsiteX2" fmla="*/ 90019 w 90019"/>
                        <a:gd name="connsiteY2" fmla="*/ 90019 h 90019"/>
                        <a:gd name="connsiteX3" fmla="*/ 90019 w 90019"/>
                        <a:gd name="connsiteY3" fmla="*/ 18004 h 90019"/>
                        <a:gd name="connsiteX4" fmla="*/ 90019 w 90019"/>
                        <a:gd name="connsiteY4" fmla="*/ 90019 h 90019"/>
                        <a:gd name="connsiteX5" fmla="*/ 18004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90019" y="90019"/>
                          </a:moveTo>
                          <a:lnTo>
                            <a:pt x="0" y="0"/>
                          </a:lnTo>
                          <a:moveTo>
                            <a:pt x="90019" y="90019"/>
                          </a:moveTo>
                          <a:lnTo>
                            <a:pt x="90019" y="18004"/>
                          </a:lnTo>
                          <a:moveTo>
                            <a:pt x="90019" y="90019"/>
                          </a:moveTo>
                          <a:lnTo>
                            <a:pt x="18004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CE8688C9-428C-4C8F-DD6D-B5598E494078}"/>
                </a:ext>
              </a:extLst>
            </p:cNvPr>
            <p:cNvSpPr/>
            <p:nvPr/>
          </p:nvSpPr>
          <p:spPr>
            <a:xfrm>
              <a:off x="6895389" y="5755708"/>
              <a:ext cx="90019" cy="90019"/>
            </a:xfrm>
            <a:custGeom>
              <a:avLst/>
              <a:gdLst>
                <a:gd name="connsiteX0" fmla="*/ 0 w 90019"/>
                <a:gd name="connsiteY0" fmla="*/ 18004 h 90019"/>
                <a:gd name="connsiteX1" fmla="*/ 0 w 90019"/>
                <a:gd name="connsiteY1" fmla="*/ 90019 h 90019"/>
                <a:gd name="connsiteX2" fmla="*/ 0 w 90019"/>
                <a:gd name="connsiteY2" fmla="*/ 90019 h 90019"/>
                <a:gd name="connsiteX3" fmla="*/ 72015 w 90019"/>
                <a:gd name="connsiteY3" fmla="*/ 90019 h 90019"/>
                <a:gd name="connsiteX4" fmla="*/ 0 w 90019"/>
                <a:gd name="connsiteY4" fmla="*/ 90019 h 90019"/>
                <a:gd name="connsiteX5" fmla="*/ 90019 w 90019"/>
                <a:gd name="connsiteY5" fmla="*/ 0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0" y="18004"/>
                  </a:moveTo>
                  <a:cubicBezTo>
                    <a:pt x="6814" y="38610"/>
                    <a:pt x="-5965" y="60767"/>
                    <a:pt x="0" y="90019"/>
                  </a:cubicBezTo>
                  <a:moveTo>
                    <a:pt x="0" y="90019"/>
                  </a:moveTo>
                  <a:cubicBezTo>
                    <a:pt x="33773" y="83877"/>
                    <a:pt x="44192" y="96344"/>
                    <a:pt x="72015" y="90019"/>
                  </a:cubicBezTo>
                  <a:moveTo>
                    <a:pt x="0" y="90019"/>
                  </a:moveTo>
                  <a:cubicBezTo>
                    <a:pt x="24267" y="61017"/>
                    <a:pt x="53160" y="43780"/>
                    <a:pt x="90019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342127959">
                    <a:custGeom>
                      <a:avLst/>
                      <a:gdLst>
                        <a:gd name="connsiteX0" fmla="*/ 0 w 90019"/>
                        <a:gd name="connsiteY0" fmla="*/ 18004 h 90019"/>
                        <a:gd name="connsiteX1" fmla="*/ 0 w 90019"/>
                        <a:gd name="connsiteY1" fmla="*/ 90019 h 90019"/>
                        <a:gd name="connsiteX2" fmla="*/ 0 w 90019"/>
                        <a:gd name="connsiteY2" fmla="*/ 90019 h 90019"/>
                        <a:gd name="connsiteX3" fmla="*/ 72015 w 90019"/>
                        <a:gd name="connsiteY3" fmla="*/ 90019 h 90019"/>
                        <a:gd name="connsiteX4" fmla="*/ 0 w 90019"/>
                        <a:gd name="connsiteY4" fmla="*/ 90019 h 90019"/>
                        <a:gd name="connsiteX5" fmla="*/ 90019 w 90019"/>
                        <a:gd name="connsiteY5" fmla="*/ 0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0" y="18004"/>
                          </a:moveTo>
                          <a:lnTo>
                            <a:pt x="0" y="90019"/>
                          </a:lnTo>
                          <a:moveTo>
                            <a:pt x="0" y="90019"/>
                          </a:moveTo>
                          <a:lnTo>
                            <a:pt x="72015" y="90019"/>
                          </a:lnTo>
                          <a:moveTo>
                            <a:pt x="0" y="90019"/>
                          </a:moveTo>
                          <a:lnTo>
                            <a:pt x="90019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1E361EE1-D36F-2E16-A938-40D0F5437E2B}"/>
                </a:ext>
              </a:extLst>
            </p:cNvPr>
            <p:cNvSpPr/>
            <p:nvPr/>
          </p:nvSpPr>
          <p:spPr>
            <a:xfrm>
              <a:off x="7075427" y="5575670"/>
              <a:ext cx="90019" cy="90019"/>
            </a:xfrm>
            <a:custGeom>
              <a:avLst/>
              <a:gdLst>
                <a:gd name="connsiteX0" fmla="*/ 90019 w 90019"/>
                <a:gd name="connsiteY0" fmla="*/ 72015 h 90019"/>
                <a:gd name="connsiteX1" fmla="*/ 90019 w 90019"/>
                <a:gd name="connsiteY1" fmla="*/ 0 h 90019"/>
                <a:gd name="connsiteX2" fmla="*/ 90019 w 90019"/>
                <a:gd name="connsiteY2" fmla="*/ 0 h 90019"/>
                <a:gd name="connsiteX3" fmla="*/ 18004 w 90019"/>
                <a:gd name="connsiteY3" fmla="*/ 0 h 90019"/>
                <a:gd name="connsiteX4" fmla="*/ 90019 w 90019"/>
                <a:gd name="connsiteY4" fmla="*/ 0 h 90019"/>
                <a:gd name="connsiteX5" fmla="*/ 0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90019" y="72015"/>
                  </a:moveTo>
                  <a:cubicBezTo>
                    <a:pt x="85550" y="53941"/>
                    <a:pt x="95309" y="34879"/>
                    <a:pt x="90019" y="0"/>
                  </a:cubicBezTo>
                  <a:moveTo>
                    <a:pt x="90019" y="0"/>
                  </a:moveTo>
                  <a:cubicBezTo>
                    <a:pt x="60263" y="612"/>
                    <a:pt x="34913" y="-6263"/>
                    <a:pt x="18004" y="0"/>
                  </a:cubicBezTo>
                  <a:moveTo>
                    <a:pt x="90019" y="0"/>
                  </a:moveTo>
                  <a:cubicBezTo>
                    <a:pt x="47124" y="44098"/>
                    <a:pt x="30853" y="47648"/>
                    <a:pt x="0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396876866">
                    <a:custGeom>
                      <a:avLst/>
                      <a:gdLst>
                        <a:gd name="connsiteX0" fmla="*/ 90019 w 90019"/>
                        <a:gd name="connsiteY0" fmla="*/ 72015 h 90019"/>
                        <a:gd name="connsiteX1" fmla="*/ 90019 w 90019"/>
                        <a:gd name="connsiteY1" fmla="*/ 0 h 90019"/>
                        <a:gd name="connsiteX2" fmla="*/ 90019 w 90019"/>
                        <a:gd name="connsiteY2" fmla="*/ 0 h 90019"/>
                        <a:gd name="connsiteX3" fmla="*/ 18004 w 90019"/>
                        <a:gd name="connsiteY3" fmla="*/ 0 h 90019"/>
                        <a:gd name="connsiteX4" fmla="*/ 90019 w 90019"/>
                        <a:gd name="connsiteY4" fmla="*/ 0 h 90019"/>
                        <a:gd name="connsiteX5" fmla="*/ 0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90019" y="72015"/>
                          </a:moveTo>
                          <a:lnTo>
                            <a:pt x="90019" y="0"/>
                          </a:lnTo>
                          <a:moveTo>
                            <a:pt x="90019" y="0"/>
                          </a:moveTo>
                          <a:lnTo>
                            <a:pt x="18004" y="0"/>
                          </a:lnTo>
                          <a:moveTo>
                            <a:pt x="90019" y="0"/>
                          </a:moveTo>
                          <a:lnTo>
                            <a:pt x="0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DFB9AFD5-E5F8-63DA-524A-43D553075C1E}"/>
                </a:ext>
              </a:extLst>
            </p:cNvPr>
            <p:cNvSpPr/>
            <p:nvPr/>
          </p:nvSpPr>
          <p:spPr>
            <a:xfrm>
              <a:off x="6895389" y="5575670"/>
              <a:ext cx="90019" cy="90019"/>
            </a:xfrm>
            <a:custGeom>
              <a:avLst/>
              <a:gdLst>
                <a:gd name="connsiteX0" fmla="*/ 0 w 90019"/>
                <a:gd name="connsiteY0" fmla="*/ 72015 h 90019"/>
                <a:gd name="connsiteX1" fmla="*/ 0 w 90019"/>
                <a:gd name="connsiteY1" fmla="*/ 0 h 90019"/>
                <a:gd name="connsiteX2" fmla="*/ 0 w 90019"/>
                <a:gd name="connsiteY2" fmla="*/ 0 h 90019"/>
                <a:gd name="connsiteX3" fmla="*/ 72015 w 90019"/>
                <a:gd name="connsiteY3" fmla="*/ 0 h 90019"/>
                <a:gd name="connsiteX4" fmla="*/ 0 w 90019"/>
                <a:gd name="connsiteY4" fmla="*/ 0 h 90019"/>
                <a:gd name="connsiteX5" fmla="*/ 90019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0" y="72015"/>
                  </a:moveTo>
                  <a:cubicBezTo>
                    <a:pt x="-606" y="44328"/>
                    <a:pt x="3356" y="17726"/>
                    <a:pt x="0" y="0"/>
                  </a:cubicBezTo>
                  <a:moveTo>
                    <a:pt x="0" y="0"/>
                  </a:moveTo>
                  <a:cubicBezTo>
                    <a:pt x="34218" y="-6141"/>
                    <a:pt x="36451" y="7196"/>
                    <a:pt x="72015" y="0"/>
                  </a:cubicBezTo>
                  <a:moveTo>
                    <a:pt x="0" y="0"/>
                  </a:moveTo>
                  <a:cubicBezTo>
                    <a:pt x="22819" y="13974"/>
                    <a:pt x="43563" y="51480"/>
                    <a:pt x="90019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698611980">
                    <a:custGeom>
                      <a:avLst/>
                      <a:gdLst>
                        <a:gd name="connsiteX0" fmla="*/ 0 w 90019"/>
                        <a:gd name="connsiteY0" fmla="*/ 72015 h 90019"/>
                        <a:gd name="connsiteX1" fmla="*/ 0 w 90019"/>
                        <a:gd name="connsiteY1" fmla="*/ 0 h 90019"/>
                        <a:gd name="connsiteX2" fmla="*/ 0 w 90019"/>
                        <a:gd name="connsiteY2" fmla="*/ 0 h 90019"/>
                        <a:gd name="connsiteX3" fmla="*/ 72015 w 90019"/>
                        <a:gd name="connsiteY3" fmla="*/ 0 h 90019"/>
                        <a:gd name="connsiteX4" fmla="*/ 0 w 90019"/>
                        <a:gd name="connsiteY4" fmla="*/ 0 h 90019"/>
                        <a:gd name="connsiteX5" fmla="*/ 90019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0" y="72015"/>
                          </a:moveTo>
                          <a:lnTo>
                            <a:pt x="0" y="0"/>
                          </a:lnTo>
                          <a:moveTo>
                            <a:pt x="0" y="0"/>
                          </a:moveTo>
                          <a:lnTo>
                            <a:pt x="72015" y="0"/>
                          </a:lnTo>
                          <a:moveTo>
                            <a:pt x="0" y="0"/>
                          </a:moveTo>
                          <a:lnTo>
                            <a:pt x="90019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2B3D2334-332B-C68F-59BD-460B522BAC13}"/>
              </a:ext>
            </a:extLst>
          </p:cNvPr>
          <p:cNvGrpSpPr/>
          <p:nvPr/>
        </p:nvGrpSpPr>
        <p:grpSpPr>
          <a:xfrm>
            <a:off x="7834708" y="8024082"/>
            <a:ext cx="360000" cy="360000"/>
            <a:chOff x="6895389" y="5575670"/>
            <a:chExt cx="270057" cy="270057"/>
          </a:xfrm>
        </p:grpSpPr>
        <p:sp>
          <p:nvSpPr>
            <p:cNvPr id="94" name="Freihandform: Form 93">
              <a:extLst>
                <a:ext uri="{FF2B5EF4-FFF2-40B4-BE49-F238E27FC236}">
                  <a16:creationId xmlns:a16="http://schemas.microsoft.com/office/drawing/2014/main" id="{34793AF3-4833-16FD-B1F4-A9968DE9DBAF}"/>
                </a:ext>
              </a:extLst>
            </p:cNvPr>
            <p:cNvSpPr/>
            <p:nvPr/>
          </p:nvSpPr>
          <p:spPr>
            <a:xfrm>
              <a:off x="7075427" y="5755708"/>
              <a:ext cx="90019" cy="90019"/>
            </a:xfrm>
            <a:custGeom>
              <a:avLst/>
              <a:gdLst>
                <a:gd name="connsiteX0" fmla="*/ 90019 w 90019"/>
                <a:gd name="connsiteY0" fmla="*/ 90019 h 90019"/>
                <a:gd name="connsiteX1" fmla="*/ 0 w 90019"/>
                <a:gd name="connsiteY1" fmla="*/ 0 h 90019"/>
                <a:gd name="connsiteX2" fmla="*/ 90019 w 90019"/>
                <a:gd name="connsiteY2" fmla="*/ 90019 h 90019"/>
                <a:gd name="connsiteX3" fmla="*/ 90019 w 90019"/>
                <a:gd name="connsiteY3" fmla="*/ 18004 h 90019"/>
                <a:gd name="connsiteX4" fmla="*/ 90019 w 90019"/>
                <a:gd name="connsiteY4" fmla="*/ 90019 h 90019"/>
                <a:gd name="connsiteX5" fmla="*/ 18004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90019" y="90019"/>
                  </a:moveTo>
                  <a:cubicBezTo>
                    <a:pt x="42224" y="61000"/>
                    <a:pt x="40444" y="34860"/>
                    <a:pt x="0" y="0"/>
                  </a:cubicBezTo>
                  <a:moveTo>
                    <a:pt x="90019" y="90019"/>
                  </a:moveTo>
                  <a:cubicBezTo>
                    <a:pt x="86396" y="68505"/>
                    <a:pt x="93534" y="40208"/>
                    <a:pt x="90019" y="18004"/>
                  </a:cubicBezTo>
                  <a:moveTo>
                    <a:pt x="90019" y="90019"/>
                  </a:moveTo>
                  <a:cubicBezTo>
                    <a:pt x="57193" y="98430"/>
                    <a:pt x="38830" y="87495"/>
                    <a:pt x="18004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586880139">
                    <a:custGeom>
                      <a:avLst/>
                      <a:gdLst>
                        <a:gd name="connsiteX0" fmla="*/ 90019 w 90019"/>
                        <a:gd name="connsiteY0" fmla="*/ 90019 h 90019"/>
                        <a:gd name="connsiteX1" fmla="*/ 0 w 90019"/>
                        <a:gd name="connsiteY1" fmla="*/ 0 h 90019"/>
                        <a:gd name="connsiteX2" fmla="*/ 90019 w 90019"/>
                        <a:gd name="connsiteY2" fmla="*/ 90019 h 90019"/>
                        <a:gd name="connsiteX3" fmla="*/ 90019 w 90019"/>
                        <a:gd name="connsiteY3" fmla="*/ 18004 h 90019"/>
                        <a:gd name="connsiteX4" fmla="*/ 90019 w 90019"/>
                        <a:gd name="connsiteY4" fmla="*/ 90019 h 90019"/>
                        <a:gd name="connsiteX5" fmla="*/ 18004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90019" y="90019"/>
                          </a:moveTo>
                          <a:lnTo>
                            <a:pt x="0" y="0"/>
                          </a:lnTo>
                          <a:moveTo>
                            <a:pt x="90019" y="90019"/>
                          </a:moveTo>
                          <a:lnTo>
                            <a:pt x="90019" y="18004"/>
                          </a:lnTo>
                          <a:moveTo>
                            <a:pt x="90019" y="90019"/>
                          </a:moveTo>
                          <a:lnTo>
                            <a:pt x="18004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94">
              <a:extLst>
                <a:ext uri="{FF2B5EF4-FFF2-40B4-BE49-F238E27FC236}">
                  <a16:creationId xmlns:a16="http://schemas.microsoft.com/office/drawing/2014/main" id="{1A522A37-1D87-74AA-A114-63A6D5C0D328}"/>
                </a:ext>
              </a:extLst>
            </p:cNvPr>
            <p:cNvSpPr/>
            <p:nvPr/>
          </p:nvSpPr>
          <p:spPr>
            <a:xfrm>
              <a:off x="6895389" y="5755708"/>
              <a:ext cx="90019" cy="90019"/>
            </a:xfrm>
            <a:custGeom>
              <a:avLst/>
              <a:gdLst>
                <a:gd name="connsiteX0" fmla="*/ 0 w 90019"/>
                <a:gd name="connsiteY0" fmla="*/ 18004 h 90019"/>
                <a:gd name="connsiteX1" fmla="*/ 0 w 90019"/>
                <a:gd name="connsiteY1" fmla="*/ 90019 h 90019"/>
                <a:gd name="connsiteX2" fmla="*/ 0 w 90019"/>
                <a:gd name="connsiteY2" fmla="*/ 90019 h 90019"/>
                <a:gd name="connsiteX3" fmla="*/ 72015 w 90019"/>
                <a:gd name="connsiteY3" fmla="*/ 90019 h 90019"/>
                <a:gd name="connsiteX4" fmla="*/ 0 w 90019"/>
                <a:gd name="connsiteY4" fmla="*/ 90019 h 90019"/>
                <a:gd name="connsiteX5" fmla="*/ 90019 w 90019"/>
                <a:gd name="connsiteY5" fmla="*/ 0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0" y="18004"/>
                  </a:moveTo>
                  <a:cubicBezTo>
                    <a:pt x="6814" y="38610"/>
                    <a:pt x="-5965" y="60767"/>
                    <a:pt x="0" y="90019"/>
                  </a:cubicBezTo>
                  <a:moveTo>
                    <a:pt x="0" y="90019"/>
                  </a:moveTo>
                  <a:cubicBezTo>
                    <a:pt x="33773" y="83877"/>
                    <a:pt x="44192" y="96344"/>
                    <a:pt x="72015" y="90019"/>
                  </a:cubicBezTo>
                  <a:moveTo>
                    <a:pt x="0" y="90019"/>
                  </a:moveTo>
                  <a:cubicBezTo>
                    <a:pt x="24267" y="61017"/>
                    <a:pt x="53160" y="43780"/>
                    <a:pt x="90019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342127959">
                    <a:custGeom>
                      <a:avLst/>
                      <a:gdLst>
                        <a:gd name="connsiteX0" fmla="*/ 0 w 90019"/>
                        <a:gd name="connsiteY0" fmla="*/ 18004 h 90019"/>
                        <a:gd name="connsiteX1" fmla="*/ 0 w 90019"/>
                        <a:gd name="connsiteY1" fmla="*/ 90019 h 90019"/>
                        <a:gd name="connsiteX2" fmla="*/ 0 w 90019"/>
                        <a:gd name="connsiteY2" fmla="*/ 90019 h 90019"/>
                        <a:gd name="connsiteX3" fmla="*/ 72015 w 90019"/>
                        <a:gd name="connsiteY3" fmla="*/ 90019 h 90019"/>
                        <a:gd name="connsiteX4" fmla="*/ 0 w 90019"/>
                        <a:gd name="connsiteY4" fmla="*/ 90019 h 90019"/>
                        <a:gd name="connsiteX5" fmla="*/ 90019 w 90019"/>
                        <a:gd name="connsiteY5" fmla="*/ 0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0" y="18004"/>
                          </a:moveTo>
                          <a:lnTo>
                            <a:pt x="0" y="90019"/>
                          </a:lnTo>
                          <a:moveTo>
                            <a:pt x="0" y="90019"/>
                          </a:moveTo>
                          <a:lnTo>
                            <a:pt x="72015" y="90019"/>
                          </a:lnTo>
                          <a:moveTo>
                            <a:pt x="0" y="90019"/>
                          </a:moveTo>
                          <a:lnTo>
                            <a:pt x="90019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95">
              <a:extLst>
                <a:ext uri="{FF2B5EF4-FFF2-40B4-BE49-F238E27FC236}">
                  <a16:creationId xmlns:a16="http://schemas.microsoft.com/office/drawing/2014/main" id="{5E4855A2-0445-C19A-F3BE-AEB4FB8C2E83}"/>
                </a:ext>
              </a:extLst>
            </p:cNvPr>
            <p:cNvSpPr/>
            <p:nvPr/>
          </p:nvSpPr>
          <p:spPr>
            <a:xfrm>
              <a:off x="7075427" y="5575670"/>
              <a:ext cx="90019" cy="90019"/>
            </a:xfrm>
            <a:custGeom>
              <a:avLst/>
              <a:gdLst>
                <a:gd name="connsiteX0" fmla="*/ 90019 w 90019"/>
                <a:gd name="connsiteY0" fmla="*/ 72015 h 90019"/>
                <a:gd name="connsiteX1" fmla="*/ 90019 w 90019"/>
                <a:gd name="connsiteY1" fmla="*/ 0 h 90019"/>
                <a:gd name="connsiteX2" fmla="*/ 90019 w 90019"/>
                <a:gd name="connsiteY2" fmla="*/ 0 h 90019"/>
                <a:gd name="connsiteX3" fmla="*/ 18004 w 90019"/>
                <a:gd name="connsiteY3" fmla="*/ 0 h 90019"/>
                <a:gd name="connsiteX4" fmla="*/ 90019 w 90019"/>
                <a:gd name="connsiteY4" fmla="*/ 0 h 90019"/>
                <a:gd name="connsiteX5" fmla="*/ 0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90019" y="72015"/>
                  </a:moveTo>
                  <a:cubicBezTo>
                    <a:pt x="85550" y="53941"/>
                    <a:pt x="95309" y="34879"/>
                    <a:pt x="90019" y="0"/>
                  </a:cubicBezTo>
                  <a:moveTo>
                    <a:pt x="90019" y="0"/>
                  </a:moveTo>
                  <a:cubicBezTo>
                    <a:pt x="60263" y="612"/>
                    <a:pt x="34913" y="-6263"/>
                    <a:pt x="18004" y="0"/>
                  </a:cubicBezTo>
                  <a:moveTo>
                    <a:pt x="90019" y="0"/>
                  </a:moveTo>
                  <a:cubicBezTo>
                    <a:pt x="47124" y="44098"/>
                    <a:pt x="30853" y="47648"/>
                    <a:pt x="0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396876866">
                    <a:custGeom>
                      <a:avLst/>
                      <a:gdLst>
                        <a:gd name="connsiteX0" fmla="*/ 90019 w 90019"/>
                        <a:gd name="connsiteY0" fmla="*/ 72015 h 90019"/>
                        <a:gd name="connsiteX1" fmla="*/ 90019 w 90019"/>
                        <a:gd name="connsiteY1" fmla="*/ 0 h 90019"/>
                        <a:gd name="connsiteX2" fmla="*/ 90019 w 90019"/>
                        <a:gd name="connsiteY2" fmla="*/ 0 h 90019"/>
                        <a:gd name="connsiteX3" fmla="*/ 18004 w 90019"/>
                        <a:gd name="connsiteY3" fmla="*/ 0 h 90019"/>
                        <a:gd name="connsiteX4" fmla="*/ 90019 w 90019"/>
                        <a:gd name="connsiteY4" fmla="*/ 0 h 90019"/>
                        <a:gd name="connsiteX5" fmla="*/ 0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90019" y="72015"/>
                          </a:moveTo>
                          <a:lnTo>
                            <a:pt x="90019" y="0"/>
                          </a:lnTo>
                          <a:moveTo>
                            <a:pt x="90019" y="0"/>
                          </a:moveTo>
                          <a:lnTo>
                            <a:pt x="18004" y="0"/>
                          </a:lnTo>
                          <a:moveTo>
                            <a:pt x="90019" y="0"/>
                          </a:moveTo>
                          <a:lnTo>
                            <a:pt x="0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96">
              <a:extLst>
                <a:ext uri="{FF2B5EF4-FFF2-40B4-BE49-F238E27FC236}">
                  <a16:creationId xmlns:a16="http://schemas.microsoft.com/office/drawing/2014/main" id="{23D44788-5A70-FBA6-441D-91BF97BC564E}"/>
                </a:ext>
              </a:extLst>
            </p:cNvPr>
            <p:cNvSpPr/>
            <p:nvPr/>
          </p:nvSpPr>
          <p:spPr>
            <a:xfrm>
              <a:off x="6895389" y="5575670"/>
              <a:ext cx="90019" cy="90019"/>
            </a:xfrm>
            <a:custGeom>
              <a:avLst/>
              <a:gdLst>
                <a:gd name="connsiteX0" fmla="*/ 0 w 90019"/>
                <a:gd name="connsiteY0" fmla="*/ 72015 h 90019"/>
                <a:gd name="connsiteX1" fmla="*/ 0 w 90019"/>
                <a:gd name="connsiteY1" fmla="*/ 0 h 90019"/>
                <a:gd name="connsiteX2" fmla="*/ 0 w 90019"/>
                <a:gd name="connsiteY2" fmla="*/ 0 h 90019"/>
                <a:gd name="connsiteX3" fmla="*/ 72015 w 90019"/>
                <a:gd name="connsiteY3" fmla="*/ 0 h 90019"/>
                <a:gd name="connsiteX4" fmla="*/ 0 w 90019"/>
                <a:gd name="connsiteY4" fmla="*/ 0 h 90019"/>
                <a:gd name="connsiteX5" fmla="*/ 90019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0" y="72015"/>
                  </a:moveTo>
                  <a:cubicBezTo>
                    <a:pt x="-606" y="44328"/>
                    <a:pt x="3356" y="17726"/>
                    <a:pt x="0" y="0"/>
                  </a:cubicBezTo>
                  <a:moveTo>
                    <a:pt x="0" y="0"/>
                  </a:moveTo>
                  <a:cubicBezTo>
                    <a:pt x="34218" y="-6141"/>
                    <a:pt x="36451" y="7196"/>
                    <a:pt x="72015" y="0"/>
                  </a:cubicBezTo>
                  <a:moveTo>
                    <a:pt x="0" y="0"/>
                  </a:moveTo>
                  <a:cubicBezTo>
                    <a:pt x="22819" y="13974"/>
                    <a:pt x="43563" y="51480"/>
                    <a:pt x="90019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698611980">
                    <a:custGeom>
                      <a:avLst/>
                      <a:gdLst>
                        <a:gd name="connsiteX0" fmla="*/ 0 w 90019"/>
                        <a:gd name="connsiteY0" fmla="*/ 72015 h 90019"/>
                        <a:gd name="connsiteX1" fmla="*/ 0 w 90019"/>
                        <a:gd name="connsiteY1" fmla="*/ 0 h 90019"/>
                        <a:gd name="connsiteX2" fmla="*/ 0 w 90019"/>
                        <a:gd name="connsiteY2" fmla="*/ 0 h 90019"/>
                        <a:gd name="connsiteX3" fmla="*/ 72015 w 90019"/>
                        <a:gd name="connsiteY3" fmla="*/ 0 h 90019"/>
                        <a:gd name="connsiteX4" fmla="*/ 0 w 90019"/>
                        <a:gd name="connsiteY4" fmla="*/ 0 h 90019"/>
                        <a:gd name="connsiteX5" fmla="*/ 90019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0" y="72015"/>
                          </a:moveTo>
                          <a:lnTo>
                            <a:pt x="0" y="0"/>
                          </a:lnTo>
                          <a:moveTo>
                            <a:pt x="0" y="0"/>
                          </a:moveTo>
                          <a:lnTo>
                            <a:pt x="72015" y="0"/>
                          </a:lnTo>
                          <a:moveTo>
                            <a:pt x="0" y="0"/>
                          </a:moveTo>
                          <a:lnTo>
                            <a:pt x="90019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3E569279-0374-5453-A11F-39FBD293BB0E}"/>
              </a:ext>
            </a:extLst>
          </p:cNvPr>
          <p:cNvGrpSpPr/>
          <p:nvPr/>
        </p:nvGrpSpPr>
        <p:grpSpPr>
          <a:xfrm>
            <a:off x="7834708" y="8529784"/>
            <a:ext cx="360000" cy="360000"/>
            <a:chOff x="6895389" y="5575670"/>
            <a:chExt cx="270057" cy="270057"/>
          </a:xfrm>
        </p:grpSpPr>
        <p:sp>
          <p:nvSpPr>
            <p:cNvPr id="99" name="Freihandform: Form 98">
              <a:extLst>
                <a:ext uri="{FF2B5EF4-FFF2-40B4-BE49-F238E27FC236}">
                  <a16:creationId xmlns:a16="http://schemas.microsoft.com/office/drawing/2014/main" id="{A308092F-B169-4886-6806-46C590B447A5}"/>
                </a:ext>
              </a:extLst>
            </p:cNvPr>
            <p:cNvSpPr/>
            <p:nvPr/>
          </p:nvSpPr>
          <p:spPr>
            <a:xfrm>
              <a:off x="7075427" y="5755708"/>
              <a:ext cx="90019" cy="90019"/>
            </a:xfrm>
            <a:custGeom>
              <a:avLst/>
              <a:gdLst>
                <a:gd name="connsiteX0" fmla="*/ 90019 w 90019"/>
                <a:gd name="connsiteY0" fmla="*/ 90019 h 90019"/>
                <a:gd name="connsiteX1" fmla="*/ 0 w 90019"/>
                <a:gd name="connsiteY1" fmla="*/ 0 h 90019"/>
                <a:gd name="connsiteX2" fmla="*/ 90019 w 90019"/>
                <a:gd name="connsiteY2" fmla="*/ 90019 h 90019"/>
                <a:gd name="connsiteX3" fmla="*/ 90019 w 90019"/>
                <a:gd name="connsiteY3" fmla="*/ 18004 h 90019"/>
                <a:gd name="connsiteX4" fmla="*/ 90019 w 90019"/>
                <a:gd name="connsiteY4" fmla="*/ 90019 h 90019"/>
                <a:gd name="connsiteX5" fmla="*/ 18004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90019" y="90019"/>
                  </a:moveTo>
                  <a:cubicBezTo>
                    <a:pt x="42224" y="61000"/>
                    <a:pt x="40444" y="34860"/>
                    <a:pt x="0" y="0"/>
                  </a:cubicBezTo>
                  <a:moveTo>
                    <a:pt x="90019" y="90019"/>
                  </a:moveTo>
                  <a:cubicBezTo>
                    <a:pt x="86396" y="68505"/>
                    <a:pt x="93534" y="40208"/>
                    <a:pt x="90019" y="18004"/>
                  </a:cubicBezTo>
                  <a:moveTo>
                    <a:pt x="90019" y="90019"/>
                  </a:moveTo>
                  <a:cubicBezTo>
                    <a:pt x="57193" y="98430"/>
                    <a:pt x="38830" y="87495"/>
                    <a:pt x="18004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586880139">
                    <a:custGeom>
                      <a:avLst/>
                      <a:gdLst>
                        <a:gd name="connsiteX0" fmla="*/ 90019 w 90019"/>
                        <a:gd name="connsiteY0" fmla="*/ 90019 h 90019"/>
                        <a:gd name="connsiteX1" fmla="*/ 0 w 90019"/>
                        <a:gd name="connsiteY1" fmla="*/ 0 h 90019"/>
                        <a:gd name="connsiteX2" fmla="*/ 90019 w 90019"/>
                        <a:gd name="connsiteY2" fmla="*/ 90019 h 90019"/>
                        <a:gd name="connsiteX3" fmla="*/ 90019 w 90019"/>
                        <a:gd name="connsiteY3" fmla="*/ 18004 h 90019"/>
                        <a:gd name="connsiteX4" fmla="*/ 90019 w 90019"/>
                        <a:gd name="connsiteY4" fmla="*/ 90019 h 90019"/>
                        <a:gd name="connsiteX5" fmla="*/ 18004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90019" y="90019"/>
                          </a:moveTo>
                          <a:lnTo>
                            <a:pt x="0" y="0"/>
                          </a:lnTo>
                          <a:moveTo>
                            <a:pt x="90019" y="90019"/>
                          </a:moveTo>
                          <a:lnTo>
                            <a:pt x="90019" y="18004"/>
                          </a:lnTo>
                          <a:moveTo>
                            <a:pt x="90019" y="90019"/>
                          </a:moveTo>
                          <a:lnTo>
                            <a:pt x="18004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99">
              <a:extLst>
                <a:ext uri="{FF2B5EF4-FFF2-40B4-BE49-F238E27FC236}">
                  <a16:creationId xmlns:a16="http://schemas.microsoft.com/office/drawing/2014/main" id="{43A86CE1-9431-64D8-8CBA-A71842348C5C}"/>
                </a:ext>
              </a:extLst>
            </p:cNvPr>
            <p:cNvSpPr/>
            <p:nvPr/>
          </p:nvSpPr>
          <p:spPr>
            <a:xfrm>
              <a:off x="6895389" y="5755708"/>
              <a:ext cx="90019" cy="90019"/>
            </a:xfrm>
            <a:custGeom>
              <a:avLst/>
              <a:gdLst>
                <a:gd name="connsiteX0" fmla="*/ 0 w 90019"/>
                <a:gd name="connsiteY0" fmla="*/ 18004 h 90019"/>
                <a:gd name="connsiteX1" fmla="*/ 0 w 90019"/>
                <a:gd name="connsiteY1" fmla="*/ 90019 h 90019"/>
                <a:gd name="connsiteX2" fmla="*/ 0 w 90019"/>
                <a:gd name="connsiteY2" fmla="*/ 90019 h 90019"/>
                <a:gd name="connsiteX3" fmla="*/ 72015 w 90019"/>
                <a:gd name="connsiteY3" fmla="*/ 90019 h 90019"/>
                <a:gd name="connsiteX4" fmla="*/ 0 w 90019"/>
                <a:gd name="connsiteY4" fmla="*/ 90019 h 90019"/>
                <a:gd name="connsiteX5" fmla="*/ 90019 w 90019"/>
                <a:gd name="connsiteY5" fmla="*/ 0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0" y="18004"/>
                  </a:moveTo>
                  <a:cubicBezTo>
                    <a:pt x="6814" y="38610"/>
                    <a:pt x="-5965" y="60767"/>
                    <a:pt x="0" y="90019"/>
                  </a:cubicBezTo>
                  <a:moveTo>
                    <a:pt x="0" y="90019"/>
                  </a:moveTo>
                  <a:cubicBezTo>
                    <a:pt x="33773" y="83877"/>
                    <a:pt x="44192" y="96344"/>
                    <a:pt x="72015" y="90019"/>
                  </a:cubicBezTo>
                  <a:moveTo>
                    <a:pt x="0" y="90019"/>
                  </a:moveTo>
                  <a:cubicBezTo>
                    <a:pt x="24267" y="61017"/>
                    <a:pt x="53160" y="43780"/>
                    <a:pt x="90019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342127959">
                    <a:custGeom>
                      <a:avLst/>
                      <a:gdLst>
                        <a:gd name="connsiteX0" fmla="*/ 0 w 90019"/>
                        <a:gd name="connsiteY0" fmla="*/ 18004 h 90019"/>
                        <a:gd name="connsiteX1" fmla="*/ 0 w 90019"/>
                        <a:gd name="connsiteY1" fmla="*/ 90019 h 90019"/>
                        <a:gd name="connsiteX2" fmla="*/ 0 w 90019"/>
                        <a:gd name="connsiteY2" fmla="*/ 90019 h 90019"/>
                        <a:gd name="connsiteX3" fmla="*/ 72015 w 90019"/>
                        <a:gd name="connsiteY3" fmla="*/ 90019 h 90019"/>
                        <a:gd name="connsiteX4" fmla="*/ 0 w 90019"/>
                        <a:gd name="connsiteY4" fmla="*/ 90019 h 90019"/>
                        <a:gd name="connsiteX5" fmla="*/ 90019 w 90019"/>
                        <a:gd name="connsiteY5" fmla="*/ 0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0" y="18004"/>
                          </a:moveTo>
                          <a:lnTo>
                            <a:pt x="0" y="90019"/>
                          </a:lnTo>
                          <a:moveTo>
                            <a:pt x="0" y="90019"/>
                          </a:moveTo>
                          <a:lnTo>
                            <a:pt x="72015" y="90019"/>
                          </a:lnTo>
                          <a:moveTo>
                            <a:pt x="0" y="90019"/>
                          </a:moveTo>
                          <a:lnTo>
                            <a:pt x="90019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00">
              <a:extLst>
                <a:ext uri="{FF2B5EF4-FFF2-40B4-BE49-F238E27FC236}">
                  <a16:creationId xmlns:a16="http://schemas.microsoft.com/office/drawing/2014/main" id="{788A453D-83A4-7F92-06C3-92E49AAAD5F0}"/>
                </a:ext>
              </a:extLst>
            </p:cNvPr>
            <p:cNvSpPr/>
            <p:nvPr/>
          </p:nvSpPr>
          <p:spPr>
            <a:xfrm>
              <a:off x="7075427" y="5575670"/>
              <a:ext cx="90019" cy="90019"/>
            </a:xfrm>
            <a:custGeom>
              <a:avLst/>
              <a:gdLst>
                <a:gd name="connsiteX0" fmla="*/ 90019 w 90019"/>
                <a:gd name="connsiteY0" fmla="*/ 72015 h 90019"/>
                <a:gd name="connsiteX1" fmla="*/ 90019 w 90019"/>
                <a:gd name="connsiteY1" fmla="*/ 0 h 90019"/>
                <a:gd name="connsiteX2" fmla="*/ 90019 w 90019"/>
                <a:gd name="connsiteY2" fmla="*/ 0 h 90019"/>
                <a:gd name="connsiteX3" fmla="*/ 18004 w 90019"/>
                <a:gd name="connsiteY3" fmla="*/ 0 h 90019"/>
                <a:gd name="connsiteX4" fmla="*/ 90019 w 90019"/>
                <a:gd name="connsiteY4" fmla="*/ 0 h 90019"/>
                <a:gd name="connsiteX5" fmla="*/ 0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90019" y="72015"/>
                  </a:moveTo>
                  <a:cubicBezTo>
                    <a:pt x="85550" y="53941"/>
                    <a:pt x="95309" y="34879"/>
                    <a:pt x="90019" y="0"/>
                  </a:cubicBezTo>
                  <a:moveTo>
                    <a:pt x="90019" y="0"/>
                  </a:moveTo>
                  <a:cubicBezTo>
                    <a:pt x="60263" y="612"/>
                    <a:pt x="34913" y="-6263"/>
                    <a:pt x="18004" y="0"/>
                  </a:cubicBezTo>
                  <a:moveTo>
                    <a:pt x="90019" y="0"/>
                  </a:moveTo>
                  <a:cubicBezTo>
                    <a:pt x="47124" y="44098"/>
                    <a:pt x="30853" y="47648"/>
                    <a:pt x="0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396876866">
                    <a:custGeom>
                      <a:avLst/>
                      <a:gdLst>
                        <a:gd name="connsiteX0" fmla="*/ 90019 w 90019"/>
                        <a:gd name="connsiteY0" fmla="*/ 72015 h 90019"/>
                        <a:gd name="connsiteX1" fmla="*/ 90019 w 90019"/>
                        <a:gd name="connsiteY1" fmla="*/ 0 h 90019"/>
                        <a:gd name="connsiteX2" fmla="*/ 90019 w 90019"/>
                        <a:gd name="connsiteY2" fmla="*/ 0 h 90019"/>
                        <a:gd name="connsiteX3" fmla="*/ 18004 w 90019"/>
                        <a:gd name="connsiteY3" fmla="*/ 0 h 90019"/>
                        <a:gd name="connsiteX4" fmla="*/ 90019 w 90019"/>
                        <a:gd name="connsiteY4" fmla="*/ 0 h 90019"/>
                        <a:gd name="connsiteX5" fmla="*/ 0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90019" y="72015"/>
                          </a:moveTo>
                          <a:lnTo>
                            <a:pt x="90019" y="0"/>
                          </a:lnTo>
                          <a:moveTo>
                            <a:pt x="90019" y="0"/>
                          </a:moveTo>
                          <a:lnTo>
                            <a:pt x="18004" y="0"/>
                          </a:lnTo>
                          <a:moveTo>
                            <a:pt x="90019" y="0"/>
                          </a:moveTo>
                          <a:lnTo>
                            <a:pt x="0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01">
              <a:extLst>
                <a:ext uri="{FF2B5EF4-FFF2-40B4-BE49-F238E27FC236}">
                  <a16:creationId xmlns:a16="http://schemas.microsoft.com/office/drawing/2014/main" id="{02274C49-4869-C3F0-2A81-B10A7D053BCC}"/>
                </a:ext>
              </a:extLst>
            </p:cNvPr>
            <p:cNvSpPr/>
            <p:nvPr/>
          </p:nvSpPr>
          <p:spPr>
            <a:xfrm>
              <a:off x="6895389" y="5575670"/>
              <a:ext cx="90019" cy="90019"/>
            </a:xfrm>
            <a:custGeom>
              <a:avLst/>
              <a:gdLst>
                <a:gd name="connsiteX0" fmla="*/ 0 w 90019"/>
                <a:gd name="connsiteY0" fmla="*/ 72015 h 90019"/>
                <a:gd name="connsiteX1" fmla="*/ 0 w 90019"/>
                <a:gd name="connsiteY1" fmla="*/ 0 h 90019"/>
                <a:gd name="connsiteX2" fmla="*/ 0 w 90019"/>
                <a:gd name="connsiteY2" fmla="*/ 0 h 90019"/>
                <a:gd name="connsiteX3" fmla="*/ 72015 w 90019"/>
                <a:gd name="connsiteY3" fmla="*/ 0 h 90019"/>
                <a:gd name="connsiteX4" fmla="*/ 0 w 90019"/>
                <a:gd name="connsiteY4" fmla="*/ 0 h 90019"/>
                <a:gd name="connsiteX5" fmla="*/ 90019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0" y="72015"/>
                  </a:moveTo>
                  <a:cubicBezTo>
                    <a:pt x="-606" y="44328"/>
                    <a:pt x="3356" y="17726"/>
                    <a:pt x="0" y="0"/>
                  </a:cubicBezTo>
                  <a:moveTo>
                    <a:pt x="0" y="0"/>
                  </a:moveTo>
                  <a:cubicBezTo>
                    <a:pt x="34218" y="-6141"/>
                    <a:pt x="36451" y="7196"/>
                    <a:pt x="72015" y="0"/>
                  </a:cubicBezTo>
                  <a:moveTo>
                    <a:pt x="0" y="0"/>
                  </a:moveTo>
                  <a:cubicBezTo>
                    <a:pt x="22819" y="13974"/>
                    <a:pt x="43563" y="51480"/>
                    <a:pt x="90019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698611980">
                    <a:custGeom>
                      <a:avLst/>
                      <a:gdLst>
                        <a:gd name="connsiteX0" fmla="*/ 0 w 90019"/>
                        <a:gd name="connsiteY0" fmla="*/ 72015 h 90019"/>
                        <a:gd name="connsiteX1" fmla="*/ 0 w 90019"/>
                        <a:gd name="connsiteY1" fmla="*/ 0 h 90019"/>
                        <a:gd name="connsiteX2" fmla="*/ 0 w 90019"/>
                        <a:gd name="connsiteY2" fmla="*/ 0 h 90019"/>
                        <a:gd name="connsiteX3" fmla="*/ 72015 w 90019"/>
                        <a:gd name="connsiteY3" fmla="*/ 0 h 90019"/>
                        <a:gd name="connsiteX4" fmla="*/ 0 w 90019"/>
                        <a:gd name="connsiteY4" fmla="*/ 0 h 90019"/>
                        <a:gd name="connsiteX5" fmla="*/ 90019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0" y="72015"/>
                          </a:moveTo>
                          <a:lnTo>
                            <a:pt x="0" y="0"/>
                          </a:lnTo>
                          <a:moveTo>
                            <a:pt x="0" y="0"/>
                          </a:moveTo>
                          <a:lnTo>
                            <a:pt x="72015" y="0"/>
                          </a:lnTo>
                          <a:moveTo>
                            <a:pt x="0" y="0"/>
                          </a:moveTo>
                          <a:lnTo>
                            <a:pt x="90019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0278BA2F-4DF5-C315-6DFE-0E16A35B332A}"/>
              </a:ext>
            </a:extLst>
          </p:cNvPr>
          <p:cNvGrpSpPr/>
          <p:nvPr/>
        </p:nvGrpSpPr>
        <p:grpSpPr>
          <a:xfrm>
            <a:off x="7834708" y="9017324"/>
            <a:ext cx="360000" cy="360000"/>
            <a:chOff x="6895389" y="5575670"/>
            <a:chExt cx="270057" cy="270057"/>
          </a:xfrm>
        </p:grpSpPr>
        <p:sp>
          <p:nvSpPr>
            <p:cNvPr id="104" name="Freihandform: Form 103">
              <a:extLst>
                <a:ext uri="{FF2B5EF4-FFF2-40B4-BE49-F238E27FC236}">
                  <a16:creationId xmlns:a16="http://schemas.microsoft.com/office/drawing/2014/main" id="{7579F440-67B5-A701-3D39-23558CC52A90}"/>
                </a:ext>
              </a:extLst>
            </p:cNvPr>
            <p:cNvSpPr/>
            <p:nvPr/>
          </p:nvSpPr>
          <p:spPr>
            <a:xfrm>
              <a:off x="7075427" y="5755708"/>
              <a:ext cx="90019" cy="90019"/>
            </a:xfrm>
            <a:custGeom>
              <a:avLst/>
              <a:gdLst>
                <a:gd name="connsiteX0" fmla="*/ 90019 w 90019"/>
                <a:gd name="connsiteY0" fmla="*/ 90019 h 90019"/>
                <a:gd name="connsiteX1" fmla="*/ 0 w 90019"/>
                <a:gd name="connsiteY1" fmla="*/ 0 h 90019"/>
                <a:gd name="connsiteX2" fmla="*/ 90019 w 90019"/>
                <a:gd name="connsiteY2" fmla="*/ 90019 h 90019"/>
                <a:gd name="connsiteX3" fmla="*/ 90019 w 90019"/>
                <a:gd name="connsiteY3" fmla="*/ 18004 h 90019"/>
                <a:gd name="connsiteX4" fmla="*/ 90019 w 90019"/>
                <a:gd name="connsiteY4" fmla="*/ 90019 h 90019"/>
                <a:gd name="connsiteX5" fmla="*/ 18004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90019" y="90019"/>
                  </a:moveTo>
                  <a:cubicBezTo>
                    <a:pt x="42224" y="61000"/>
                    <a:pt x="40444" y="34860"/>
                    <a:pt x="0" y="0"/>
                  </a:cubicBezTo>
                  <a:moveTo>
                    <a:pt x="90019" y="90019"/>
                  </a:moveTo>
                  <a:cubicBezTo>
                    <a:pt x="86396" y="68505"/>
                    <a:pt x="93534" y="40208"/>
                    <a:pt x="90019" y="18004"/>
                  </a:cubicBezTo>
                  <a:moveTo>
                    <a:pt x="90019" y="90019"/>
                  </a:moveTo>
                  <a:cubicBezTo>
                    <a:pt x="57193" y="98430"/>
                    <a:pt x="38830" y="87495"/>
                    <a:pt x="18004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586880139">
                    <a:custGeom>
                      <a:avLst/>
                      <a:gdLst>
                        <a:gd name="connsiteX0" fmla="*/ 90019 w 90019"/>
                        <a:gd name="connsiteY0" fmla="*/ 90019 h 90019"/>
                        <a:gd name="connsiteX1" fmla="*/ 0 w 90019"/>
                        <a:gd name="connsiteY1" fmla="*/ 0 h 90019"/>
                        <a:gd name="connsiteX2" fmla="*/ 90019 w 90019"/>
                        <a:gd name="connsiteY2" fmla="*/ 90019 h 90019"/>
                        <a:gd name="connsiteX3" fmla="*/ 90019 w 90019"/>
                        <a:gd name="connsiteY3" fmla="*/ 18004 h 90019"/>
                        <a:gd name="connsiteX4" fmla="*/ 90019 w 90019"/>
                        <a:gd name="connsiteY4" fmla="*/ 90019 h 90019"/>
                        <a:gd name="connsiteX5" fmla="*/ 18004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90019" y="90019"/>
                          </a:moveTo>
                          <a:lnTo>
                            <a:pt x="0" y="0"/>
                          </a:lnTo>
                          <a:moveTo>
                            <a:pt x="90019" y="90019"/>
                          </a:moveTo>
                          <a:lnTo>
                            <a:pt x="90019" y="18004"/>
                          </a:lnTo>
                          <a:moveTo>
                            <a:pt x="90019" y="90019"/>
                          </a:moveTo>
                          <a:lnTo>
                            <a:pt x="18004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04">
              <a:extLst>
                <a:ext uri="{FF2B5EF4-FFF2-40B4-BE49-F238E27FC236}">
                  <a16:creationId xmlns:a16="http://schemas.microsoft.com/office/drawing/2014/main" id="{968E6F7A-7CB9-1025-EC2D-2AA7088784EA}"/>
                </a:ext>
              </a:extLst>
            </p:cNvPr>
            <p:cNvSpPr/>
            <p:nvPr/>
          </p:nvSpPr>
          <p:spPr>
            <a:xfrm>
              <a:off x="6895389" y="5755708"/>
              <a:ext cx="90019" cy="90019"/>
            </a:xfrm>
            <a:custGeom>
              <a:avLst/>
              <a:gdLst>
                <a:gd name="connsiteX0" fmla="*/ 0 w 90019"/>
                <a:gd name="connsiteY0" fmla="*/ 18004 h 90019"/>
                <a:gd name="connsiteX1" fmla="*/ 0 w 90019"/>
                <a:gd name="connsiteY1" fmla="*/ 90019 h 90019"/>
                <a:gd name="connsiteX2" fmla="*/ 0 w 90019"/>
                <a:gd name="connsiteY2" fmla="*/ 90019 h 90019"/>
                <a:gd name="connsiteX3" fmla="*/ 72015 w 90019"/>
                <a:gd name="connsiteY3" fmla="*/ 90019 h 90019"/>
                <a:gd name="connsiteX4" fmla="*/ 0 w 90019"/>
                <a:gd name="connsiteY4" fmla="*/ 90019 h 90019"/>
                <a:gd name="connsiteX5" fmla="*/ 90019 w 90019"/>
                <a:gd name="connsiteY5" fmla="*/ 0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0" y="18004"/>
                  </a:moveTo>
                  <a:cubicBezTo>
                    <a:pt x="6814" y="38610"/>
                    <a:pt x="-5965" y="60767"/>
                    <a:pt x="0" y="90019"/>
                  </a:cubicBezTo>
                  <a:moveTo>
                    <a:pt x="0" y="90019"/>
                  </a:moveTo>
                  <a:cubicBezTo>
                    <a:pt x="33773" y="83877"/>
                    <a:pt x="44192" y="96344"/>
                    <a:pt x="72015" y="90019"/>
                  </a:cubicBezTo>
                  <a:moveTo>
                    <a:pt x="0" y="90019"/>
                  </a:moveTo>
                  <a:cubicBezTo>
                    <a:pt x="24267" y="61017"/>
                    <a:pt x="53160" y="43780"/>
                    <a:pt x="90019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342127959">
                    <a:custGeom>
                      <a:avLst/>
                      <a:gdLst>
                        <a:gd name="connsiteX0" fmla="*/ 0 w 90019"/>
                        <a:gd name="connsiteY0" fmla="*/ 18004 h 90019"/>
                        <a:gd name="connsiteX1" fmla="*/ 0 w 90019"/>
                        <a:gd name="connsiteY1" fmla="*/ 90019 h 90019"/>
                        <a:gd name="connsiteX2" fmla="*/ 0 w 90019"/>
                        <a:gd name="connsiteY2" fmla="*/ 90019 h 90019"/>
                        <a:gd name="connsiteX3" fmla="*/ 72015 w 90019"/>
                        <a:gd name="connsiteY3" fmla="*/ 90019 h 90019"/>
                        <a:gd name="connsiteX4" fmla="*/ 0 w 90019"/>
                        <a:gd name="connsiteY4" fmla="*/ 90019 h 90019"/>
                        <a:gd name="connsiteX5" fmla="*/ 90019 w 90019"/>
                        <a:gd name="connsiteY5" fmla="*/ 0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0" y="18004"/>
                          </a:moveTo>
                          <a:lnTo>
                            <a:pt x="0" y="90019"/>
                          </a:lnTo>
                          <a:moveTo>
                            <a:pt x="0" y="90019"/>
                          </a:moveTo>
                          <a:lnTo>
                            <a:pt x="72015" y="90019"/>
                          </a:lnTo>
                          <a:moveTo>
                            <a:pt x="0" y="90019"/>
                          </a:moveTo>
                          <a:lnTo>
                            <a:pt x="90019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05">
              <a:extLst>
                <a:ext uri="{FF2B5EF4-FFF2-40B4-BE49-F238E27FC236}">
                  <a16:creationId xmlns:a16="http://schemas.microsoft.com/office/drawing/2014/main" id="{61D68DAD-C6D7-CAD5-728F-F72EADF7C769}"/>
                </a:ext>
              </a:extLst>
            </p:cNvPr>
            <p:cNvSpPr/>
            <p:nvPr/>
          </p:nvSpPr>
          <p:spPr>
            <a:xfrm>
              <a:off x="7075427" y="5575670"/>
              <a:ext cx="90019" cy="90019"/>
            </a:xfrm>
            <a:custGeom>
              <a:avLst/>
              <a:gdLst>
                <a:gd name="connsiteX0" fmla="*/ 90019 w 90019"/>
                <a:gd name="connsiteY0" fmla="*/ 72015 h 90019"/>
                <a:gd name="connsiteX1" fmla="*/ 90019 w 90019"/>
                <a:gd name="connsiteY1" fmla="*/ 0 h 90019"/>
                <a:gd name="connsiteX2" fmla="*/ 90019 w 90019"/>
                <a:gd name="connsiteY2" fmla="*/ 0 h 90019"/>
                <a:gd name="connsiteX3" fmla="*/ 18004 w 90019"/>
                <a:gd name="connsiteY3" fmla="*/ 0 h 90019"/>
                <a:gd name="connsiteX4" fmla="*/ 90019 w 90019"/>
                <a:gd name="connsiteY4" fmla="*/ 0 h 90019"/>
                <a:gd name="connsiteX5" fmla="*/ 0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90019" y="72015"/>
                  </a:moveTo>
                  <a:cubicBezTo>
                    <a:pt x="85550" y="53941"/>
                    <a:pt x="95309" y="34879"/>
                    <a:pt x="90019" y="0"/>
                  </a:cubicBezTo>
                  <a:moveTo>
                    <a:pt x="90019" y="0"/>
                  </a:moveTo>
                  <a:cubicBezTo>
                    <a:pt x="60263" y="612"/>
                    <a:pt x="34913" y="-6263"/>
                    <a:pt x="18004" y="0"/>
                  </a:cubicBezTo>
                  <a:moveTo>
                    <a:pt x="90019" y="0"/>
                  </a:moveTo>
                  <a:cubicBezTo>
                    <a:pt x="47124" y="44098"/>
                    <a:pt x="30853" y="47648"/>
                    <a:pt x="0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396876866">
                    <a:custGeom>
                      <a:avLst/>
                      <a:gdLst>
                        <a:gd name="connsiteX0" fmla="*/ 90019 w 90019"/>
                        <a:gd name="connsiteY0" fmla="*/ 72015 h 90019"/>
                        <a:gd name="connsiteX1" fmla="*/ 90019 w 90019"/>
                        <a:gd name="connsiteY1" fmla="*/ 0 h 90019"/>
                        <a:gd name="connsiteX2" fmla="*/ 90019 w 90019"/>
                        <a:gd name="connsiteY2" fmla="*/ 0 h 90019"/>
                        <a:gd name="connsiteX3" fmla="*/ 18004 w 90019"/>
                        <a:gd name="connsiteY3" fmla="*/ 0 h 90019"/>
                        <a:gd name="connsiteX4" fmla="*/ 90019 w 90019"/>
                        <a:gd name="connsiteY4" fmla="*/ 0 h 90019"/>
                        <a:gd name="connsiteX5" fmla="*/ 0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90019" y="72015"/>
                          </a:moveTo>
                          <a:lnTo>
                            <a:pt x="90019" y="0"/>
                          </a:lnTo>
                          <a:moveTo>
                            <a:pt x="90019" y="0"/>
                          </a:moveTo>
                          <a:lnTo>
                            <a:pt x="18004" y="0"/>
                          </a:lnTo>
                          <a:moveTo>
                            <a:pt x="90019" y="0"/>
                          </a:moveTo>
                          <a:lnTo>
                            <a:pt x="0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06">
              <a:extLst>
                <a:ext uri="{FF2B5EF4-FFF2-40B4-BE49-F238E27FC236}">
                  <a16:creationId xmlns:a16="http://schemas.microsoft.com/office/drawing/2014/main" id="{7A0576A5-8350-4293-8A6E-A15CA8998478}"/>
                </a:ext>
              </a:extLst>
            </p:cNvPr>
            <p:cNvSpPr/>
            <p:nvPr/>
          </p:nvSpPr>
          <p:spPr>
            <a:xfrm>
              <a:off x="6895389" y="5575670"/>
              <a:ext cx="90019" cy="90019"/>
            </a:xfrm>
            <a:custGeom>
              <a:avLst/>
              <a:gdLst>
                <a:gd name="connsiteX0" fmla="*/ 0 w 90019"/>
                <a:gd name="connsiteY0" fmla="*/ 72015 h 90019"/>
                <a:gd name="connsiteX1" fmla="*/ 0 w 90019"/>
                <a:gd name="connsiteY1" fmla="*/ 0 h 90019"/>
                <a:gd name="connsiteX2" fmla="*/ 0 w 90019"/>
                <a:gd name="connsiteY2" fmla="*/ 0 h 90019"/>
                <a:gd name="connsiteX3" fmla="*/ 72015 w 90019"/>
                <a:gd name="connsiteY3" fmla="*/ 0 h 90019"/>
                <a:gd name="connsiteX4" fmla="*/ 0 w 90019"/>
                <a:gd name="connsiteY4" fmla="*/ 0 h 90019"/>
                <a:gd name="connsiteX5" fmla="*/ 90019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0" y="72015"/>
                  </a:moveTo>
                  <a:cubicBezTo>
                    <a:pt x="-606" y="44328"/>
                    <a:pt x="3356" y="17726"/>
                    <a:pt x="0" y="0"/>
                  </a:cubicBezTo>
                  <a:moveTo>
                    <a:pt x="0" y="0"/>
                  </a:moveTo>
                  <a:cubicBezTo>
                    <a:pt x="34218" y="-6141"/>
                    <a:pt x="36451" y="7196"/>
                    <a:pt x="72015" y="0"/>
                  </a:cubicBezTo>
                  <a:moveTo>
                    <a:pt x="0" y="0"/>
                  </a:moveTo>
                  <a:cubicBezTo>
                    <a:pt x="22819" y="13974"/>
                    <a:pt x="43563" y="51480"/>
                    <a:pt x="90019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698611980">
                    <a:custGeom>
                      <a:avLst/>
                      <a:gdLst>
                        <a:gd name="connsiteX0" fmla="*/ 0 w 90019"/>
                        <a:gd name="connsiteY0" fmla="*/ 72015 h 90019"/>
                        <a:gd name="connsiteX1" fmla="*/ 0 w 90019"/>
                        <a:gd name="connsiteY1" fmla="*/ 0 h 90019"/>
                        <a:gd name="connsiteX2" fmla="*/ 0 w 90019"/>
                        <a:gd name="connsiteY2" fmla="*/ 0 h 90019"/>
                        <a:gd name="connsiteX3" fmla="*/ 72015 w 90019"/>
                        <a:gd name="connsiteY3" fmla="*/ 0 h 90019"/>
                        <a:gd name="connsiteX4" fmla="*/ 0 w 90019"/>
                        <a:gd name="connsiteY4" fmla="*/ 0 h 90019"/>
                        <a:gd name="connsiteX5" fmla="*/ 90019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0" y="72015"/>
                          </a:moveTo>
                          <a:lnTo>
                            <a:pt x="0" y="0"/>
                          </a:lnTo>
                          <a:moveTo>
                            <a:pt x="0" y="0"/>
                          </a:moveTo>
                          <a:lnTo>
                            <a:pt x="72015" y="0"/>
                          </a:lnTo>
                          <a:moveTo>
                            <a:pt x="0" y="0"/>
                          </a:moveTo>
                          <a:lnTo>
                            <a:pt x="90019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256A879A-21F3-A602-BDF6-0DCAA19E73C8}"/>
              </a:ext>
            </a:extLst>
          </p:cNvPr>
          <p:cNvGrpSpPr/>
          <p:nvPr/>
        </p:nvGrpSpPr>
        <p:grpSpPr>
          <a:xfrm>
            <a:off x="7834708" y="9530963"/>
            <a:ext cx="360000" cy="360000"/>
            <a:chOff x="6895389" y="5575670"/>
            <a:chExt cx="270057" cy="270057"/>
          </a:xfrm>
        </p:grpSpPr>
        <p:sp>
          <p:nvSpPr>
            <p:cNvPr id="109" name="Freihandform: Form 108">
              <a:extLst>
                <a:ext uri="{FF2B5EF4-FFF2-40B4-BE49-F238E27FC236}">
                  <a16:creationId xmlns:a16="http://schemas.microsoft.com/office/drawing/2014/main" id="{6DF696DC-804F-737A-5DF4-B4D1C5394A6E}"/>
                </a:ext>
              </a:extLst>
            </p:cNvPr>
            <p:cNvSpPr/>
            <p:nvPr/>
          </p:nvSpPr>
          <p:spPr>
            <a:xfrm>
              <a:off x="7075427" y="5755708"/>
              <a:ext cx="90019" cy="90019"/>
            </a:xfrm>
            <a:custGeom>
              <a:avLst/>
              <a:gdLst>
                <a:gd name="connsiteX0" fmla="*/ 90019 w 90019"/>
                <a:gd name="connsiteY0" fmla="*/ 90019 h 90019"/>
                <a:gd name="connsiteX1" fmla="*/ 0 w 90019"/>
                <a:gd name="connsiteY1" fmla="*/ 0 h 90019"/>
                <a:gd name="connsiteX2" fmla="*/ 90019 w 90019"/>
                <a:gd name="connsiteY2" fmla="*/ 90019 h 90019"/>
                <a:gd name="connsiteX3" fmla="*/ 90019 w 90019"/>
                <a:gd name="connsiteY3" fmla="*/ 18004 h 90019"/>
                <a:gd name="connsiteX4" fmla="*/ 90019 w 90019"/>
                <a:gd name="connsiteY4" fmla="*/ 90019 h 90019"/>
                <a:gd name="connsiteX5" fmla="*/ 18004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90019" y="90019"/>
                  </a:moveTo>
                  <a:cubicBezTo>
                    <a:pt x="42224" y="61000"/>
                    <a:pt x="40444" y="34860"/>
                    <a:pt x="0" y="0"/>
                  </a:cubicBezTo>
                  <a:moveTo>
                    <a:pt x="90019" y="90019"/>
                  </a:moveTo>
                  <a:cubicBezTo>
                    <a:pt x="86396" y="68505"/>
                    <a:pt x="93534" y="40208"/>
                    <a:pt x="90019" y="18004"/>
                  </a:cubicBezTo>
                  <a:moveTo>
                    <a:pt x="90019" y="90019"/>
                  </a:moveTo>
                  <a:cubicBezTo>
                    <a:pt x="57193" y="98430"/>
                    <a:pt x="38830" y="87495"/>
                    <a:pt x="18004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586880139">
                    <a:custGeom>
                      <a:avLst/>
                      <a:gdLst>
                        <a:gd name="connsiteX0" fmla="*/ 90019 w 90019"/>
                        <a:gd name="connsiteY0" fmla="*/ 90019 h 90019"/>
                        <a:gd name="connsiteX1" fmla="*/ 0 w 90019"/>
                        <a:gd name="connsiteY1" fmla="*/ 0 h 90019"/>
                        <a:gd name="connsiteX2" fmla="*/ 90019 w 90019"/>
                        <a:gd name="connsiteY2" fmla="*/ 90019 h 90019"/>
                        <a:gd name="connsiteX3" fmla="*/ 90019 w 90019"/>
                        <a:gd name="connsiteY3" fmla="*/ 18004 h 90019"/>
                        <a:gd name="connsiteX4" fmla="*/ 90019 w 90019"/>
                        <a:gd name="connsiteY4" fmla="*/ 90019 h 90019"/>
                        <a:gd name="connsiteX5" fmla="*/ 18004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90019" y="90019"/>
                          </a:moveTo>
                          <a:lnTo>
                            <a:pt x="0" y="0"/>
                          </a:lnTo>
                          <a:moveTo>
                            <a:pt x="90019" y="90019"/>
                          </a:moveTo>
                          <a:lnTo>
                            <a:pt x="90019" y="18004"/>
                          </a:lnTo>
                          <a:moveTo>
                            <a:pt x="90019" y="90019"/>
                          </a:moveTo>
                          <a:lnTo>
                            <a:pt x="18004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09">
              <a:extLst>
                <a:ext uri="{FF2B5EF4-FFF2-40B4-BE49-F238E27FC236}">
                  <a16:creationId xmlns:a16="http://schemas.microsoft.com/office/drawing/2014/main" id="{4A453B13-2081-ABC9-8E6A-6A9E32351C24}"/>
                </a:ext>
              </a:extLst>
            </p:cNvPr>
            <p:cNvSpPr/>
            <p:nvPr/>
          </p:nvSpPr>
          <p:spPr>
            <a:xfrm>
              <a:off x="6895389" y="5755708"/>
              <a:ext cx="90019" cy="90019"/>
            </a:xfrm>
            <a:custGeom>
              <a:avLst/>
              <a:gdLst>
                <a:gd name="connsiteX0" fmla="*/ 0 w 90019"/>
                <a:gd name="connsiteY0" fmla="*/ 18004 h 90019"/>
                <a:gd name="connsiteX1" fmla="*/ 0 w 90019"/>
                <a:gd name="connsiteY1" fmla="*/ 90019 h 90019"/>
                <a:gd name="connsiteX2" fmla="*/ 0 w 90019"/>
                <a:gd name="connsiteY2" fmla="*/ 90019 h 90019"/>
                <a:gd name="connsiteX3" fmla="*/ 72015 w 90019"/>
                <a:gd name="connsiteY3" fmla="*/ 90019 h 90019"/>
                <a:gd name="connsiteX4" fmla="*/ 0 w 90019"/>
                <a:gd name="connsiteY4" fmla="*/ 90019 h 90019"/>
                <a:gd name="connsiteX5" fmla="*/ 90019 w 90019"/>
                <a:gd name="connsiteY5" fmla="*/ 0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0" y="18004"/>
                  </a:moveTo>
                  <a:cubicBezTo>
                    <a:pt x="6814" y="38610"/>
                    <a:pt x="-5965" y="60767"/>
                    <a:pt x="0" y="90019"/>
                  </a:cubicBezTo>
                  <a:moveTo>
                    <a:pt x="0" y="90019"/>
                  </a:moveTo>
                  <a:cubicBezTo>
                    <a:pt x="33773" y="83877"/>
                    <a:pt x="44192" y="96344"/>
                    <a:pt x="72015" y="90019"/>
                  </a:cubicBezTo>
                  <a:moveTo>
                    <a:pt x="0" y="90019"/>
                  </a:moveTo>
                  <a:cubicBezTo>
                    <a:pt x="24267" y="61017"/>
                    <a:pt x="53160" y="43780"/>
                    <a:pt x="90019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342127959">
                    <a:custGeom>
                      <a:avLst/>
                      <a:gdLst>
                        <a:gd name="connsiteX0" fmla="*/ 0 w 90019"/>
                        <a:gd name="connsiteY0" fmla="*/ 18004 h 90019"/>
                        <a:gd name="connsiteX1" fmla="*/ 0 w 90019"/>
                        <a:gd name="connsiteY1" fmla="*/ 90019 h 90019"/>
                        <a:gd name="connsiteX2" fmla="*/ 0 w 90019"/>
                        <a:gd name="connsiteY2" fmla="*/ 90019 h 90019"/>
                        <a:gd name="connsiteX3" fmla="*/ 72015 w 90019"/>
                        <a:gd name="connsiteY3" fmla="*/ 90019 h 90019"/>
                        <a:gd name="connsiteX4" fmla="*/ 0 w 90019"/>
                        <a:gd name="connsiteY4" fmla="*/ 90019 h 90019"/>
                        <a:gd name="connsiteX5" fmla="*/ 90019 w 90019"/>
                        <a:gd name="connsiteY5" fmla="*/ 0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0" y="18004"/>
                          </a:moveTo>
                          <a:lnTo>
                            <a:pt x="0" y="90019"/>
                          </a:lnTo>
                          <a:moveTo>
                            <a:pt x="0" y="90019"/>
                          </a:moveTo>
                          <a:lnTo>
                            <a:pt x="72015" y="90019"/>
                          </a:lnTo>
                          <a:moveTo>
                            <a:pt x="0" y="90019"/>
                          </a:moveTo>
                          <a:lnTo>
                            <a:pt x="90019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10">
              <a:extLst>
                <a:ext uri="{FF2B5EF4-FFF2-40B4-BE49-F238E27FC236}">
                  <a16:creationId xmlns:a16="http://schemas.microsoft.com/office/drawing/2014/main" id="{DF90A2DF-EC50-1AEF-39A9-6AD059EC184B}"/>
                </a:ext>
              </a:extLst>
            </p:cNvPr>
            <p:cNvSpPr/>
            <p:nvPr/>
          </p:nvSpPr>
          <p:spPr>
            <a:xfrm>
              <a:off x="7075427" y="5575670"/>
              <a:ext cx="90019" cy="90019"/>
            </a:xfrm>
            <a:custGeom>
              <a:avLst/>
              <a:gdLst>
                <a:gd name="connsiteX0" fmla="*/ 90019 w 90019"/>
                <a:gd name="connsiteY0" fmla="*/ 72015 h 90019"/>
                <a:gd name="connsiteX1" fmla="*/ 90019 w 90019"/>
                <a:gd name="connsiteY1" fmla="*/ 0 h 90019"/>
                <a:gd name="connsiteX2" fmla="*/ 90019 w 90019"/>
                <a:gd name="connsiteY2" fmla="*/ 0 h 90019"/>
                <a:gd name="connsiteX3" fmla="*/ 18004 w 90019"/>
                <a:gd name="connsiteY3" fmla="*/ 0 h 90019"/>
                <a:gd name="connsiteX4" fmla="*/ 90019 w 90019"/>
                <a:gd name="connsiteY4" fmla="*/ 0 h 90019"/>
                <a:gd name="connsiteX5" fmla="*/ 0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90019" y="72015"/>
                  </a:moveTo>
                  <a:cubicBezTo>
                    <a:pt x="85550" y="53941"/>
                    <a:pt x="95309" y="34879"/>
                    <a:pt x="90019" y="0"/>
                  </a:cubicBezTo>
                  <a:moveTo>
                    <a:pt x="90019" y="0"/>
                  </a:moveTo>
                  <a:cubicBezTo>
                    <a:pt x="60263" y="612"/>
                    <a:pt x="34913" y="-6263"/>
                    <a:pt x="18004" y="0"/>
                  </a:cubicBezTo>
                  <a:moveTo>
                    <a:pt x="90019" y="0"/>
                  </a:moveTo>
                  <a:cubicBezTo>
                    <a:pt x="47124" y="44098"/>
                    <a:pt x="30853" y="47648"/>
                    <a:pt x="0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396876866">
                    <a:custGeom>
                      <a:avLst/>
                      <a:gdLst>
                        <a:gd name="connsiteX0" fmla="*/ 90019 w 90019"/>
                        <a:gd name="connsiteY0" fmla="*/ 72015 h 90019"/>
                        <a:gd name="connsiteX1" fmla="*/ 90019 w 90019"/>
                        <a:gd name="connsiteY1" fmla="*/ 0 h 90019"/>
                        <a:gd name="connsiteX2" fmla="*/ 90019 w 90019"/>
                        <a:gd name="connsiteY2" fmla="*/ 0 h 90019"/>
                        <a:gd name="connsiteX3" fmla="*/ 18004 w 90019"/>
                        <a:gd name="connsiteY3" fmla="*/ 0 h 90019"/>
                        <a:gd name="connsiteX4" fmla="*/ 90019 w 90019"/>
                        <a:gd name="connsiteY4" fmla="*/ 0 h 90019"/>
                        <a:gd name="connsiteX5" fmla="*/ 0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90019" y="72015"/>
                          </a:moveTo>
                          <a:lnTo>
                            <a:pt x="90019" y="0"/>
                          </a:lnTo>
                          <a:moveTo>
                            <a:pt x="90019" y="0"/>
                          </a:moveTo>
                          <a:lnTo>
                            <a:pt x="18004" y="0"/>
                          </a:lnTo>
                          <a:moveTo>
                            <a:pt x="90019" y="0"/>
                          </a:moveTo>
                          <a:lnTo>
                            <a:pt x="0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ihandform: Form 111">
              <a:extLst>
                <a:ext uri="{FF2B5EF4-FFF2-40B4-BE49-F238E27FC236}">
                  <a16:creationId xmlns:a16="http://schemas.microsoft.com/office/drawing/2014/main" id="{D359627C-FC55-7BC4-9021-B5D8D1C51E19}"/>
                </a:ext>
              </a:extLst>
            </p:cNvPr>
            <p:cNvSpPr/>
            <p:nvPr/>
          </p:nvSpPr>
          <p:spPr>
            <a:xfrm>
              <a:off x="6895389" y="5575670"/>
              <a:ext cx="90019" cy="90019"/>
            </a:xfrm>
            <a:custGeom>
              <a:avLst/>
              <a:gdLst>
                <a:gd name="connsiteX0" fmla="*/ 0 w 90019"/>
                <a:gd name="connsiteY0" fmla="*/ 72015 h 90019"/>
                <a:gd name="connsiteX1" fmla="*/ 0 w 90019"/>
                <a:gd name="connsiteY1" fmla="*/ 0 h 90019"/>
                <a:gd name="connsiteX2" fmla="*/ 0 w 90019"/>
                <a:gd name="connsiteY2" fmla="*/ 0 h 90019"/>
                <a:gd name="connsiteX3" fmla="*/ 72015 w 90019"/>
                <a:gd name="connsiteY3" fmla="*/ 0 h 90019"/>
                <a:gd name="connsiteX4" fmla="*/ 0 w 90019"/>
                <a:gd name="connsiteY4" fmla="*/ 0 h 90019"/>
                <a:gd name="connsiteX5" fmla="*/ 90019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0" y="72015"/>
                  </a:moveTo>
                  <a:cubicBezTo>
                    <a:pt x="-606" y="44328"/>
                    <a:pt x="3356" y="17726"/>
                    <a:pt x="0" y="0"/>
                  </a:cubicBezTo>
                  <a:moveTo>
                    <a:pt x="0" y="0"/>
                  </a:moveTo>
                  <a:cubicBezTo>
                    <a:pt x="34218" y="-6141"/>
                    <a:pt x="36451" y="7196"/>
                    <a:pt x="72015" y="0"/>
                  </a:cubicBezTo>
                  <a:moveTo>
                    <a:pt x="0" y="0"/>
                  </a:moveTo>
                  <a:cubicBezTo>
                    <a:pt x="22819" y="13974"/>
                    <a:pt x="43563" y="51480"/>
                    <a:pt x="90019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698611980">
                    <a:custGeom>
                      <a:avLst/>
                      <a:gdLst>
                        <a:gd name="connsiteX0" fmla="*/ 0 w 90019"/>
                        <a:gd name="connsiteY0" fmla="*/ 72015 h 90019"/>
                        <a:gd name="connsiteX1" fmla="*/ 0 w 90019"/>
                        <a:gd name="connsiteY1" fmla="*/ 0 h 90019"/>
                        <a:gd name="connsiteX2" fmla="*/ 0 w 90019"/>
                        <a:gd name="connsiteY2" fmla="*/ 0 h 90019"/>
                        <a:gd name="connsiteX3" fmla="*/ 72015 w 90019"/>
                        <a:gd name="connsiteY3" fmla="*/ 0 h 90019"/>
                        <a:gd name="connsiteX4" fmla="*/ 0 w 90019"/>
                        <a:gd name="connsiteY4" fmla="*/ 0 h 90019"/>
                        <a:gd name="connsiteX5" fmla="*/ 90019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0" y="72015"/>
                          </a:moveTo>
                          <a:lnTo>
                            <a:pt x="0" y="0"/>
                          </a:lnTo>
                          <a:moveTo>
                            <a:pt x="0" y="0"/>
                          </a:moveTo>
                          <a:lnTo>
                            <a:pt x="72015" y="0"/>
                          </a:lnTo>
                          <a:moveTo>
                            <a:pt x="0" y="0"/>
                          </a:moveTo>
                          <a:lnTo>
                            <a:pt x="90019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24" name="Rechteck 123">
            <a:hlinkClick r:id="rId2" action="ppaction://hlinksldjump"/>
            <a:extLst>
              <a:ext uri="{FF2B5EF4-FFF2-40B4-BE49-F238E27FC236}">
                <a16:creationId xmlns:a16="http://schemas.microsoft.com/office/drawing/2014/main" id="{58A705CB-D25C-9A65-9945-758CDDADDD8C}"/>
              </a:ext>
            </a:extLst>
          </p:cNvPr>
          <p:cNvSpPr/>
          <p:nvPr/>
        </p:nvSpPr>
        <p:spPr>
          <a:xfrm>
            <a:off x="7834708" y="7498040"/>
            <a:ext cx="360000" cy="360000"/>
          </a:xfrm>
          <a:custGeom>
            <a:avLst/>
            <a:gdLst>
              <a:gd name="connsiteX0" fmla="*/ 0 w 360000"/>
              <a:gd name="connsiteY0" fmla="*/ 0 h 360000"/>
              <a:gd name="connsiteX1" fmla="*/ 360000 w 360000"/>
              <a:gd name="connsiteY1" fmla="*/ 0 h 360000"/>
              <a:gd name="connsiteX2" fmla="*/ 360000 w 360000"/>
              <a:gd name="connsiteY2" fmla="*/ 360000 h 360000"/>
              <a:gd name="connsiteX3" fmla="*/ 0 w 360000"/>
              <a:gd name="connsiteY3" fmla="*/ 360000 h 360000"/>
              <a:gd name="connsiteX4" fmla="*/ 0 w 360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360000" extrusionOk="0">
                <a:moveTo>
                  <a:pt x="0" y="0"/>
                </a:moveTo>
                <a:cubicBezTo>
                  <a:pt x="94743" y="-15463"/>
                  <a:pt x="231773" y="13066"/>
                  <a:pt x="360000" y="0"/>
                </a:cubicBezTo>
                <a:cubicBezTo>
                  <a:pt x="369559" y="178103"/>
                  <a:pt x="357616" y="267006"/>
                  <a:pt x="360000" y="360000"/>
                </a:cubicBezTo>
                <a:cubicBezTo>
                  <a:pt x="247145" y="354747"/>
                  <a:pt x="86086" y="344615"/>
                  <a:pt x="0" y="360000"/>
                </a:cubicBezTo>
                <a:cubicBezTo>
                  <a:pt x="-9192" y="244378"/>
                  <a:pt x="15750" y="86407"/>
                  <a:pt x="0" y="0"/>
                </a:cubicBezTo>
                <a:close/>
              </a:path>
            </a:pathLst>
          </a:custGeom>
          <a:noFill/>
          <a:ln w="3175">
            <a:noFill/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25" name="Rechteck 124">
            <a:hlinkClick r:id="rId3" action="ppaction://hlinksldjump"/>
            <a:extLst>
              <a:ext uri="{FF2B5EF4-FFF2-40B4-BE49-F238E27FC236}">
                <a16:creationId xmlns:a16="http://schemas.microsoft.com/office/drawing/2014/main" id="{E2AA7D8D-877D-396A-6976-54CBBDD527D2}"/>
              </a:ext>
            </a:extLst>
          </p:cNvPr>
          <p:cNvSpPr/>
          <p:nvPr/>
        </p:nvSpPr>
        <p:spPr>
          <a:xfrm>
            <a:off x="7834708" y="8026157"/>
            <a:ext cx="360000" cy="360000"/>
          </a:xfrm>
          <a:custGeom>
            <a:avLst/>
            <a:gdLst>
              <a:gd name="connsiteX0" fmla="*/ 0 w 360000"/>
              <a:gd name="connsiteY0" fmla="*/ 0 h 360000"/>
              <a:gd name="connsiteX1" fmla="*/ 360000 w 360000"/>
              <a:gd name="connsiteY1" fmla="*/ 0 h 360000"/>
              <a:gd name="connsiteX2" fmla="*/ 360000 w 360000"/>
              <a:gd name="connsiteY2" fmla="*/ 360000 h 360000"/>
              <a:gd name="connsiteX3" fmla="*/ 0 w 360000"/>
              <a:gd name="connsiteY3" fmla="*/ 360000 h 360000"/>
              <a:gd name="connsiteX4" fmla="*/ 0 w 360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360000" extrusionOk="0">
                <a:moveTo>
                  <a:pt x="0" y="0"/>
                </a:moveTo>
                <a:cubicBezTo>
                  <a:pt x="94743" y="-15463"/>
                  <a:pt x="231773" y="13066"/>
                  <a:pt x="360000" y="0"/>
                </a:cubicBezTo>
                <a:cubicBezTo>
                  <a:pt x="369559" y="178103"/>
                  <a:pt x="357616" y="267006"/>
                  <a:pt x="360000" y="360000"/>
                </a:cubicBezTo>
                <a:cubicBezTo>
                  <a:pt x="247145" y="354747"/>
                  <a:pt x="86086" y="344615"/>
                  <a:pt x="0" y="360000"/>
                </a:cubicBezTo>
                <a:cubicBezTo>
                  <a:pt x="-9192" y="244378"/>
                  <a:pt x="15750" y="86407"/>
                  <a:pt x="0" y="0"/>
                </a:cubicBezTo>
                <a:close/>
              </a:path>
            </a:pathLst>
          </a:custGeom>
          <a:noFill/>
          <a:ln w="3175">
            <a:noFill/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26" name="Rechteck 125">
            <a:hlinkClick r:id="rId4" action="ppaction://hlinksldjump"/>
            <a:extLst>
              <a:ext uri="{FF2B5EF4-FFF2-40B4-BE49-F238E27FC236}">
                <a16:creationId xmlns:a16="http://schemas.microsoft.com/office/drawing/2014/main" id="{67485086-38E4-52D9-9B91-EED71365E4EF}"/>
              </a:ext>
            </a:extLst>
          </p:cNvPr>
          <p:cNvSpPr/>
          <p:nvPr/>
        </p:nvSpPr>
        <p:spPr>
          <a:xfrm>
            <a:off x="7834708" y="8528874"/>
            <a:ext cx="360000" cy="360000"/>
          </a:xfrm>
          <a:custGeom>
            <a:avLst/>
            <a:gdLst>
              <a:gd name="connsiteX0" fmla="*/ 0 w 360000"/>
              <a:gd name="connsiteY0" fmla="*/ 0 h 360000"/>
              <a:gd name="connsiteX1" fmla="*/ 360000 w 360000"/>
              <a:gd name="connsiteY1" fmla="*/ 0 h 360000"/>
              <a:gd name="connsiteX2" fmla="*/ 360000 w 360000"/>
              <a:gd name="connsiteY2" fmla="*/ 360000 h 360000"/>
              <a:gd name="connsiteX3" fmla="*/ 0 w 360000"/>
              <a:gd name="connsiteY3" fmla="*/ 360000 h 360000"/>
              <a:gd name="connsiteX4" fmla="*/ 0 w 360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360000" extrusionOk="0">
                <a:moveTo>
                  <a:pt x="0" y="0"/>
                </a:moveTo>
                <a:cubicBezTo>
                  <a:pt x="94743" y="-15463"/>
                  <a:pt x="231773" y="13066"/>
                  <a:pt x="360000" y="0"/>
                </a:cubicBezTo>
                <a:cubicBezTo>
                  <a:pt x="369559" y="178103"/>
                  <a:pt x="357616" y="267006"/>
                  <a:pt x="360000" y="360000"/>
                </a:cubicBezTo>
                <a:cubicBezTo>
                  <a:pt x="247145" y="354747"/>
                  <a:pt x="86086" y="344615"/>
                  <a:pt x="0" y="360000"/>
                </a:cubicBezTo>
                <a:cubicBezTo>
                  <a:pt x="-9192" y="244378"/>
                  <a:pt x="15750" y="86407"/>
                  <a:pt x="0" y="0"/>
                </a:cubicBezTo>
                <a:close/>
              </a:path>
            </a:pathLst>
          </a:custGeom>
          <a:noFill/>
          <a:ln w="3175">
            <a:noFill/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27" name="Rechteck 126">
            <a:hlinkClick r:id="rId5" action="ppaction://hlinksldjump"/>
            <a:extLst>
              <a:ext uri="{FF2B5EF4-FFF2-40B4-BE49-F238E27FC236}">
                <a16:creationId xmlns:a16="http://schemas.microsoft.com/office/drawing/2014/main" id="{CB8A621A-3A99-31AC-FCAA-0FBB7F001A35}"/>
              </a:ext>
            </a:extLst>
          </p:cNvPr>
          <p:cNvSpPr/>
          <p:nvPr/>
        </p:nvSpPr>
        <p:spPr>
          <a:xfrm>
            <a:off x="7834708" y="9019779"/>
            <a:ext cx="360000" cy="360000"/>
          </a:xfrm>
          <a:custGeom>
            <a:avLst/>
            <a:gdLst>
              <a:gd name="connsiteX0" fmla="*/ 0 w 360000"/>
              <a:gd name="connsiteY0" fmla="*/ 0 h 360000"/>
              <a:gd name="connsiteX1" fmla="*/ 360000 w 360000"/>
              <a:gd name="connsiteY1" fmla="*/ 0 h 360000"/>
              <a:gd name="connsiteX2" fmla="*/ 360000 w 360000"/>
              <a:gd name="connsiteY2" fmla="*/ 360000 h 360000"/>
              <a:gd name="connsiteX3" fmla="*/ 0 w 360000"/>
              <a:gd name="connsiteY3" fmla="*/ 360000 h 360000"/>
              <a:gd name="connsiteX4" fmla="*/ 0 w 360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360000" extrusionOk="0">
                <a:moveTo>
                  <a:pt x="0" y="0"/>
                </a:moveTo>
                <a:cubicBezTo>
                  <a:pt x="94743" y="-15463"/>
                  <a:pt x="231773" y="13066"/>
                  <a:pt x="360000" y="0"/>
                </a:cubicBezTo>
                <a:cubicBezTo>
                  <a:pt x="369559" y="178103"/>
                  <a:pt x="357616" y="267006"/>
                  <a:pt x="360000" y="360000"/>
                </a:cubicBezTo>
                <a:cubicBezTo>
                  <a:pt x="247145" y="354747"/>
                  <a:pt x="86086" y="344615"/>
                  <a:pt x="0" y="360000"/>
                </a:cubicBezTo>
                <a:cubicBezTo>
                  <a:pt x="-9192" y="244378"/>
                  <a:pt x="15750" y="86407"/>
                  <a:pt x="0" y="0"/>
                </a:cubicBezTo>
                <a:close/>
              </a:path>
            </a:pathLst>
          </a:custGeom>
          <a:noFill/>
          <a:ln w="3175">
            <a:noFill/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28" name="Rechteck 127">
            <a:hlinkClick r:id="rId6" action="ppaction://hlinksldjump"/>
            <a:extLst>
              <a:ext uri="{FF2B5EF4-FFF2-40B4-BE49-F238E27FC236}">
                <a16:creationId xmlns:a16="http://schemas.microsoft.com/office/drawing/2014/main" id="{672E2DD0-4BD5-9DF8-D77E-1C4BE75FB65D}"/>
              </a:ext>
            </a:extLst>
          </p:cNvPr>
          <p:cNvSpPr/>
          <p:nvPr/>
        </p:nvSpPr>
        <p:spPr>
          <a:xfrm>
            <a:off x="7834708" y="9530433"/>
            <a:ext cx="360000" cy="360000"/>
          </a:xfrm>
          <a:custGeom>
            <a:avLst/>
            <a:gdLst>
              <a:gd name="connsiteX0" fmla="*/ 0 w 360000"/>
              <a:gd name="connsiteY0" fmla="*/ 0 h 360000"/>
              <a:gd name="connsiteX1" fmla="*/ 360000 w 360000"/>
              <a:gd name="connsiteY1" fmla="*/ 0 h 360000"/>
              <a:gd name="connsiteX2" fmla="*/ 360000 w 360000"/>
              <a:gd name="connsiteY2" fmla="*/ 360000 h 360000"/>
              <a:gd name="connsiteX3" fmla="*/ 0 w 360000"/>
              <a:gd name="connsiteY3" fmla="*/ 360000 h 360000"/>
              <a:gd name="connsiteX4" fmla="*/ 0 w 360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360000" extrusionOk="0">
                <a:moveTo>
                  <a:pt x="0" y="0"/>
                </a:moveTo>
                <a:cubicBezTo>
                  <a:pt x="94743" y="-15463"/>
                  <a:pt x="231773" y="13066"/>
                  <a:pt x="360000" y="0"/>
                </a:cubicBezTo>
                <a:cubicBezTo>
                  <a:pt x="369559" y="178103"/>
                  <a:pt x="357616" y="267006"/>
                  <a:pt x="360000" y="360000"/>
                </a:cubicBezTo>
                <a:cubicBezTo>
                  <a:pt x="247145" y="354747"/>
                  <a:pt x="86086" y="344615"/>
                  <a:pt x="0" y="360000"/>
                </a:cubicBezTo>
                <a:cubicBezTo>
                  <a:pt x="-9192" y="244378"/>
                  <a:pt x="15750" y="86407"/>
                  <a:pt x="0" y="0"/>
                </a:cubicBezTo>
                <a:close/>
              </a:path>
            </a:pathLst>
          </a:custGeom>
          <a:noFill/>
          <a:ln w="3175">
            <a:noFill/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17DD5A60-E4C8-8E31-61DD-8E4B8B50D098}"/>
              </a:ext>
            </a:extLst>
          </p:cNvPr>
          <p:cNvGrpSpPr/>
          <p:nvPr/>
        </p:nvGrpSpPr>
        <p:grpSpPr>
          <a:xfrm>
            <a:off x="761538" y="4857798"/>
            <a:ext cx="468000" cy="432000"/>
            <a:chOff x="2022313" y="3224567"/>
            <a:chExt cx="428787" cy="476375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53EDD0C1-A8B5-924F-7B58-8C3BF4CADD80}"/>
                </a:ext>
              </a:extLst>
            </p:cNvPr>
            <p:cNvSpPr/>
            <p:nvPr/>
          </p:nvSpPr>
          <p:spPr>
            <a:xfrm>
              <a:off x="2236686" y="3224567"/>
              <a:ext cx="190532" cy="261981"/>
            </a:xfrm>
            <a:custGeom>
              <a:avLst/>
              <a:gdLst>
                <a:gd name="connsiteX0" fmla="*/ 0 w 190532"/>
                <a:gd name="connsiteY0" fmla="*/ 261981 h 261981"/>
                <a:gd name="connsiteX1" fmla="*/ 0 w 190532"/>
                <a:gd name="connsiteY1" fmla="*/ 0 h 261981"/>
                <a:gd name="connsiteX2" fmla="*/ 190532 w 190532"/>
                <a:gd name="connsiteY2" fmla="*/ 95266 h 261981"/>
                <a:gd name="connsiteX3" fmla="*/ 0 w 190532"/>
                <a:gd name="connsiteY3" fmla="*/ 190532 h 26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32" h="261981" extrusionOk="0">
                  <a:moveTo>
                    <a:pt x="0" y="261981"/>
                  </a:moveTo>
                  <a:cubicBezTo>
                    <a:pt x="-25979" y="166145"/>
                    <a:pt x="20194" y="114159"/>
                    <a:pt x="0" y="0"/>
                  </a:cubicBezTo>
                  <a:cubicBezTo>
                    <a:pt x="62763" y="27657"/>
                    <a:pt x="129537" y="83584"/>
                    <a:pt x="190532" y="95266"/>
                  </a:cubicBezTo>
                  <a:cubicBezTo>
                    <a:pt x="118291" y="145528"/>
                    <a:pt x="61148" y="147356"/>
                    <a:pt x="0" y="190532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701544713">
                    <a:custGeom>
                      <a:avLst/>
                      <a:gdLst>
                        <a:gd name="connsiteX0" fmla="*/ 0 w 216877"/>
                        <a:gd name="connsiteY0" fmla="*/ 298206 h 298205"/>
                        <a:gd name="connsiteX1" fmla="*/ 0 w 216877"/>
                        <a:gd name="connsiteY1" fmla="*/ 0 h 298205"/>
                        <a:gd name="connsiteX2" fmla="*/ 216877 w 216877"/>
                        <a:gd name="connsiteY2" fmla="*/ 108439 h 298205"/>
                        <a:gd name="connsiteX3" fmla="*/ 0 w 216877"/>
                        <a:gd name="connsiteY3" fmla="*/ 216877 h 2982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16877" h="298205">
                          <a:moveTo>
                            <a:pt x="0" y="298206"/>
                          </a:moveTo>
                          <a:lnTo>
                            <a:pt x="0" y="0"/>
                          </a:lnTo>
                          <a:lnTo>
                            <a:pt x="216877" y="108439"/>
                          </a:lnTo>
                          <a:lnTo>
                            <a:pt x="0" y="216877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F43E4B2B-3B27-E302-F7BD-23354ABF55D8}"/>
                </a:ext>
              </a:extLst>
            </p:cNvPr>
            <p:cNvSpPr/>
            <p:nvPr/>
          </p:nvSpPr>
          <p:spPr>
            <a:xfrm>
              <a:off x="2022313" y="3294397"/>
              <a:ext cx="428787" cy="406545"/>
            </a:xfrm>
            <a:custGeom>
              <a:avLst/>
              <a:gdLst>
                <a:gd name="connsiteX0" fmla="*/ 418265 w 428787"/>
                <a:gd name="connsiteY0" fmla="*/ 125989 h 406545"/>
                <a:gd name="connsiteX1" fmla="*/ 280533 w 428787"/>
                <a:gd name="connsiteY1" fmla="*/ 396024 h 406545"/>
                <a:gd name="connsiteX2" fmla="*/ 10495 w 428787"/>
                <a:gd name="connsiteY2" fmla="*/ 258292 h 406545"/>
                <a:gd name="connsiteX3" fmla="*/ 119369 w 428787"/>
                <a:gd name="connsiteY3" fmla="*/ 0 h 40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787" h="406545" extrusionOk="0">
                  <a:moveTo>
                    <a:pt x="418265" y="125989"/>
                  </a:moveTo>
                  <a:cubicBezTo>
                    <a:pt x="458680" y="219781"/>
                    <a:pt x="397247" y="359741"/>
                    <a:pt x="280533" y="396024"/>
                  </a:cubicBezTo>
                  <a:cubicBezTo>
                    <a:pt x="182076" y="430190"/>
                    <a:pt x="52983" y="340283"/>
                    <a:pt x="10495" y="258292"/>
                  </a:cubicBezTo>
                  <a:cubicBezTo>
                    <a:pt x="-22741" y="187878"/>
                    <a:pt x="27257" y="47266"/>
                    <a:pt x="119369" y="0"/>
                  </a:cubicBezTo>
                </a:path>
              </a:pathLst>
            </a:custGeom>
            <a:noFill/>
            <a:ln w="38100" cap="rnd">
              <a:solidFill>
                <a:schemeClr val="accent4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564030066">
                    <a:custGeom>
                      <a:avLst/>
                      <a:gdLst>
                        <a:gd name="connsiteX0" fmla="*/ 476100 w 488076"/>
                        <a:gd name="connsiteY0" fmla="*/ 143410 h 462759"/>
                        <a:gd name="connsiteX1" fmla="*/ 319323 w 488076"/>
                        <a:gd name="connsiteY1" fmla="*/ 450784 h 462759"/>
                        <a:gd name="connsiteX2" fmla="*/ 11947 w 488076"/>
                        <a:gd name="connsiteY2" fmla="*/ 294007 h 462759"/>
                        <a:gd name="connsiteX3" fmla="*/ 135875 w 488076"/>
                        <a:gd name="connsiteY3" fmla="*/ 0 h 4627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88076" h="462759">
                          <a:moveTo>
                            <a:pt x="476100" y="143410"/>
                          </a:moveTo>
                          <a:cubicBezTo>
                            <a:pt x="517687" y="271582"/>
                            <a:pt x="447494" y="409198"/>
                            <a:pt x="319323" y="450784"/>
                          </a:cubicBezTo>
                          <a:cubicBezTo>
                            <a:pt x="191148" y="492370"/>
                            <a:pt x="53533" y="422178"/>
                            <a:pt x="11947" y="294007"/>
                          </a:cubicBezTo>
                          <a:cubicBezTo>
                            <a:pt x="-25422" y="178831"/>
                            <a:pt x="27333" y="53673"/>
                            <a:pt x="135875" y="0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C816104B-927D-AE59-41B0-44E714C588E9}"/>
                </a:ext>
              </a:extLst>
            </p:cNvPr>
            <p:cNvSpPr/>
            <p:nvPr/>
          </p:nvSpPr>
          <p:spPr>
            <a:xfrm>
              <a:off x="2117588" y="3415027"/>
              <a:ext cx="238173" cy="190614"/>
            </a:xfrm>
            <a:custGeom>
              <a:avLst/>
              <a:gdLst>
                <a:gd name="connsiteX0" fmla="*/ 23880 w 238173"/>
                <a:gd name="connsiteY0" fmla="*/ 0 h 190614"/>
                <a:gd name="connsiteX1" fmla="*/ 47564 w 238173"/>
                <a:gd name="connsiteY1" fmla="*/ 166733 h 190614"/>
                <a:gd name="connsiteX2" fmla="*/ 214298 w 238173"/>
                <a:gd name="connsiteY2" fmla="*/ 143050 h 190614"/>
                <a:gd name="connsiteX3" fmla="*/ 235847 w 238173"/>
                <a:gd name="connsiteY3" fmla="*/ 48108 h 19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73" h="190614" extrusionOk="0">
                  <a:moveTo>
                    <a:pt x="23880" y="0"/>
                  </a:moveTo>
                  <a:cubicBezTo>
                    <a:pt x="-3976" y="47398"/>
                    <a:pt x="-16772" y="128419"/>
                    <a:pt x="47564" y="166733"/>
                  </a:cubicBezTo>
                  <a:cubicBezTo>
                    <a:pt x="97333" y="193514"/>
                    <a:pt x="188457" y="198423"/>
                    <a:pt x="214298" y="143050"/>
                  </a:cubicBezTo>
                  <a:cubicBezTo>
                    <a:pt x="243474" y="120374"/>
                    <a:pt x="247544" y="79888"/>
                    <a:pt x="235847" y="48108"/>
                  </a:cubicBezTo>
                </a:path>
              </a:pathLst>
            </a:custGeom>
            <a:noFill/>
            <a:ln w="38100" cap="rnd">
              <a:solidFill>
                <a:schemeClr val="accent4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411474191">
                    <a:custGeom>
                      <a:avLst/>
                      <a:gdLst>
                        <a:gd name="connsiteX0" fmla="*/ 27182 w 271105"/>
                        <a:gd name="connsiteY0" fmla="*/ 0 h 216971"/>
                        <a:gd name="connsiteX1" fmla="*/ 54141 w 271105"/>
                        <a:gd name="connsiteY1" fmla="*/ 189789 h 216971"/>
                        <a:gd name="connsiteX2" fmla="*/ 243929 w 271105"/>
                        <a:gd name="connsiteY2" fmla="*/ 162831 h 216971"/>
                        <a:gd name="connsiteX3" fmla="*/ 268458 w 271105"/>
                        <a:gd name="connsiteY3" fmla="*/ 54761 h 2169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71105" h="216971">
                          <a:moveTo>
                            <a:pt x="27182" y="0"/>
                          </a:moveTo>
                          <a:cubicBezTo>
                            <a:pt x="-17782" y="59853"/>
                            <a:pt x="-5712" y="144825"/>
                            <a:pt x="54141" y="189789"/>
                          </a:cubicBezTo>
                          <a:cubicBezTo>
                            <a:pt x="113995" y="234753"/>
                            <a:pt x="198965" y="222684"/>
                            <a:pt x="243929" y="162831"/>
                          </a:cubicBezTo>
                          <a:cubicBezTo>
                            <a:pt x="267129" y="131948"/>
                            <a:pt x="276054" y="92634"/>
                            <a:pt x="268458" y="54761"/>
                          </a:cubicBez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89C47C2-F490-5280-1177-AE1C58D015BB}"/>
              </a:ext>
            </a:extLst>
          </p:cNvPr>
          <p:cNvCxnSpPr>
            <a:cxnSpLocks/>
          </p:cNvCxnSpPr>
          <p:nvPr/>
        </p:nvCxnSpPr>
        <p:spPr>
          <a:xfrm>
            <a:off x="713284" y="7958614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C3D2226-3B98-D7F7-1387-C72F1999C269}"/>
              </a:ext>
            </a:extLst>
          </p:cNvPr>
          <p:cNvCxnSpPr>
            <a:cxnSpLocks/>
          </p:cNvCxnSpPr>
          <p:nvPr/>
        </p:nvCxnSpPr>
        <p:spPr>
          <a:xfrm>
            <a:off x="713284" y="8462670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3BA9136-DAA5-0AEF-317D-1A351C68533F}"/>
              </a:ext>
            </a:extLst>
          </p:cNvPr>
          <p:cNvCxnSpPr>
            <a:cxnSpLocks/>
          </p:cNvCxnSpPr>
          <p:nvPr/>
        </p:nvCxnSpPr>
        <p:spPr>
          <a:xfrm>
            <a:off x="713012" y="8966726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B24AF39E-30F0-CBF6-D620-E49AA4D0927C}"/>
              </a:ext>
            </a:extLst>
          </p:cNvPr>
          <p:cNvCxnSpPr>
            <a:cxnSpLocks/>
          </p:cNvCxnSpPr>
          <p:nvPr/>
        </p:nvCxnSpPr>
        <p:spPr>
          <a:xfrm>
            <a:off x="713011" y="9470782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F79D59FE-98CA-E0E1-57F7-9C186689A4DA}"/>
              </a:ext>
            </a:extLst>
          </p:cNvPr>
          <p:cNvCxnSpPr>
            <a:cxnSpLocks/>
          </p:cNvCxnSpPr>
          <p:nvPr/>
        </p:nvCxnSpPr>
        <p:spPr>
          <a:xfrm>
            <a:off x="713014" y="9974838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EA7EC83-D68D-619B-6D66-4C8619A69BA8}"/>
              </a:ext>
            </a:extLst>
          </p:cNvPr>
          <p:cNvCxnSpPr>
            <a:cxnSpLocks/>
          </p:cNvCxnSpPr>
          <p:nvPr/>
        </p:nvCxnSpPr>
        <p:spPr>
          <a:xfrm>
            <a:off x="713017" y="10478894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6526341-F007-232D-812B-5BA9F9E01362}"/>
              </a:ext>
            </a:extLst>
          </p:cNvPr>
          <p:cNvCxnSpPr>
            <a:cxnSpLocks/>
          </p:cNvCxnSpPr>
          <p:nvPr/>
        </p:nvCxnSpPr>
        <p:spPr>
          <a:xfrm>
            <a:off x="713008" y="10980678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CE20FC6-9F59-9317-608D-76B98281F4D4}"/>
              </a:ext>
            </a:extLst>
          </p:cNvPr>
          <p:cNvGrpSpPr/>
          <p:nvPr/>
        </p:nvGrpSpPr>
        <p:grpSpPr>
          <a:xfrm>
            <a:off x="7877317" y="6990117"/>
            <a:ext cx="309000" cy="272976"/>
            <a:chOff x="1751305" y="3124823"/>
            <a:chExt cx="1028531" cy="481557"/>
          </a:xfrm>
        </p:grpSpPr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5CFF98AD-D6B0-B48E-F50B-4EC04D12E412}"/>
                </a:ext>
              </a:extLst>
            </p:cNvPr>
            <p:cNvSpPr/>
            <p:nvPr/>
          </p:nvSpPr>
          <p:spPr>
            <a:xfrm>
              <a:off x="1751305" y="3464959"/>
              <a:ext cx="562708" cy="141421"/>
            </a:xfrm>
            <a:custGeom>
              <a:avLst/>
              <a:gdLst>
                <a:gd name="connsiteX0" fmla="*/ 0 w 562708"/>
                <a:gd name="connsiteY0" fmla="*/ 141421 h 141421"/>
                <a:gd name="connsiteX1" fmla="*/ 154745 w 562708"/>
                <a:gd name="connsiteY1" fmla="*/ 744 h 141421"/>
                <a:gd name="connsiteX2" fmla="*/ 267286 w 562708"/>
                <a:gd name="connsiteY2" fmla="*/ 85150 h 141421"/>
                <a:gd name="connsiteX3" fmla="*/ 422031 w 562708"/>
                <a:gd name="connsiteY3" fmla="*/ 71082 h 141421"/>
                <a:gd name="connsiteX4" fmla="*/ 562708 w 562708"/>
                <a:gd name="connsiteY4" fmla="*/ 141421 h 14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708" h="141421" extrusionOk="0">
                  <a:moveTo>
                    <a:pt x="0" y="141421"/>
                  </a:moveTo>
                  <a:cubicBezTo>
                    <a:pt x="58799" y="68417"/>
                    <a:pt x="111875" y="10806"/>
                    <a:pt x="154745" y="744"/>
                  </a:cubicBezTo>
                  <a:cubicBezTo>
                    <a:pt x="194733" y="-5101"/>
                    <a:pt x="220722" y="83370"/>
                    <a:pt x="267286" y="85150"/>
                  </a:cubicBezTo>
                  <a:cubicBezTo>
                    <a:pt x="312461" y="89422"/>
                    <a:pt x="376982" y="69930"/>
                    <a:pt x="422031" y="71082"/>
                  </a:cubicBezTo>
                  <a:cubicBezTo>
                    <a:pt x="475420" y="72720"/>
                    <a:pt x="519810" y="111887"/>
                    <a:pt x="562708" y="141421"/>
                  </a:cubicBezTo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custGeom>
                      <a:avLst/>
                      <a:gdLst>
                        <a:gd name="connsiteX0" fmla="*/ 0 w 562708"/>
                        <a:gd name="connsiteY0" fmla="*/ 141421 h 141421"/>
                        <a:gd name="connsiteX1" fmla="*/ 154745 w 562708"/>
                        <a:gd name="connsiteY1" fmla="*/ 744 h 141421"/>
                        <a:gd name="connsiteX2" fmla="*/ 267286 w 562708"/>
                        <a:gd name="connsiteY2" fmla="*/ 85150 h 141421"/>
                        <a:gd name="connsiteX3" fmla="*/ 422031 w 562708"/>
                        <a:gd name="connsiteY3" fmla="*/ 71082 h 141421"/>
                        <a:gd name="connsiteX4" fmla="*/ 562708 w 562708"/>
                        <a:gd name="connsiteY4" fmla="*/ 141421 h 141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2708" h="141421">
                          <a:moveTo>
                            <a:pt x="0" y="141421"/>
                          </a:moveTo>
                          <a:cubicBezTo>
                            <a:pt x="55098" y="75771"/>
                            <a:pt x="110197" y="10122"/>
                            <a:pt x="154745" y="744"/>
                          </a:cubicBezTo>
                          <a:cubicBezTo>
                            <a:pt x="199293" y="-8634"/>
                            <a:pt x="222738" y="73427"/>
                            <a:pt x="267286" y="85150"/>
                          </a:cubicBezTo>
                          <a:cubicBezTo>
                            <a:pt x="311834" y="96873"/>
                            <a:pt x="372794" y="61704"/>
                            <a:pt x="422031" y="71082"/>
                          </a:cubicBezTo>
                          <a:cubicBezTo>
                            <a:pt x="471268" y="80460"/>
                            <a:pt x="516988" y="110940"/>
                            <a:pt x="562708" y="141421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17A153D6-DBFF-A333-6B00-990366B9954F}"/>
                </a:ext>
              </a:extLst>
            </p:cNvPr>
            <p:cNvSpPr/>
            <p:nvPr/>
          </p:nvSpPr>
          <p:spPr>
            <a:xfrm>
              <a:off x="2322357" y="3124823"/>
              <a:ext cx="457479" cy="457481"/>
            </a:xfrm>
            <a:custGeom>
              <a:avLst/>
              <a:gdLst>
                <a:gd name="connsiteX0" fmla="*/ 359954 w 457479"/>
                <a:gd name="connsiteY0" fmla="*/ 16732 h 457481"/>
                <a:gd name="connsiteX1" fmla="*/ 440745 w 457479"/>
                <a:gd name="connsiteY1" fmla="*/ 16732 h 457481"/>
                <a:gd name="connsiteX2" fmla="*/ 440745 w 457479"/>
                <a:gd name="connsiteY2" fmla="*/ 97524 h 457481"/>
                <a:gd name="connsiteX3" fmla="*/ 117527 w 457479"/>
                <a:gd name="connsiteY3" fmla="*/ 420769 h 457481"/>
                <a:gd name="connsiteX4" fmla="*/ 94517 w 457479"/>
                <a:gd name="connsiteY4" fmla="*/ 434387 h 457481"/>
                <a:gd name="connsiteX5" fmla="*/ 17224 w 457479"/>
                <a:gd name="connsiteY5" fmla="*/ 456940 h 457481"/>
                <a:gd name="connsiteX6" fmla="*/ 538 w 457479"/>
                <a:gd name="connsiteY6" fmla="*/ 447789 h 457481"/>
                <a:gd name="connsiteX7" fmla="*/ 538 w 457479"/>
                <a:gd name="connsiteY7" fmla="*/ 440254 h 457481"/>
                <a:gd name="connsiteX8" fmla="*/ 23091 w 457479"/>
                <a:gd name="connsiteY8" fmla="*/ 362961 h 457481"/>
                <a:gd name="connsiteX9" fmla="*/ 36709 w 457479"/>
                <a:gd name="connsiteY9" fmla="*/ 339978 h 457481"/>
                <a:gd name="connsiteX10" fmla="*/ 359954 w 457479"/>
                <a:gd name="connsiteY10" fmla="*/ 16732 h 45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7479" h="457481" fill="none" extrusionOk="0">
                  <a:moveTo>
                    <a:pt x="359954" y="16732"/>
                  </a:moveTo>
                  <a:cubicBezTo>
                    <a:pt x="376750" y="-6983"/>
                    <a:pt x="416616" y="-8630"/>
                    <a:pt x="440745" y="16732"/>
                  </a:cubicBezTo>
                  <a:cubicBezTo>
                    <a:pt x="465860" y="37926"/>
                    <a:pt x="464518" y="74936"/>
                    <a:pt x="440745" y="97524"/>
                  </a:cubicBezTo>
                  <a:cubicBezTo>
                    <a:pt x="331627" y="182018"/>
                    <a:pt x="211619" y="335355"/>
                    <a:pt x="117527" y="420769"/>
                  </a:cubicBezTo>
                  <a:cubicBezTo>
                    <a:pt x="111263" y="427533"/>
                    <a:pt x="102021" y="430982"/>
                    <a:pt x="94517" y="434387"/>
                  </a:cubicBezTo>
                  <a:cubicBezTo>
                    <a:pt x="66160" y="445897"/>
                    <a:pt x="55707" y="449739"/>
                    <a:pt x="17224" y="456940"/>
                  </a:cubicBezTo>
                  <a:cubicBezTo>
                    <a:pt x="10930" y="459238"/>
                    <a:pt x="1953" y="455982"/>
                    <a:pt x="538" y="447789"/>
                  </a:cubicBezTo>
                  <a:cubicBezTo>
                    <a:pt x="313" y="445357"/>
                    <a:pt x="38" y="442234"/>
                    <a:pt x="538" y="440254"/>
                  </a:cubicBezTo>
                  <a:cubicBezTo>
                    <a:pt x="10193" y="406847"/>
                    <a:pt x="10551" y="395873"/>
                    <a:pt x="23091" y="362961"/>
                  </a:cubicBezTo>
                  <a:cubicBezTo>
                    <a:pt x="24936" y="353326"/>
                    <a:pt x="30135" y="347583"/>
                    <a:pt x="36709" y="339978"/>
                  </a:cubicBezTo>
                  <a:cubicBezTo>
                    <a:pt x="111212" y="269661"/>
                    <a:pt x="198669" y="172715"/>
                    <a:pt x="359954" y="16732"/>
                  </a:cubicBezTo>
                  <a:close/>
                </a:path>
                <a:path w="457479" h="457481" stroke="0" extrusionOk="0">
                  <a:moveTo>
                    <a:pt x="359954" y="16732"/>
                  </a:moveTo>
                  <a:cubicBezTo>
                    <a:pt x="378570" y="-11349"/>
                    <a:pt x="414989" y="-5462"/>
                    <a:pt x="440745" y="16732"/>
                  </a:cubicBezTo>
                  <a:cubicBezTo>
                    <a:pt x="467160" y="42576"/>
                    <a:pt x="461108" y="75352"/>
                    <a:pt x="440745" y="97524"/>
                  </a:cubicBezTo>
                  <a:cubicBezTo>
                    <a:pt x="321532" y="248179"/>
                    <a:pt x="247013" y="262609"/>
                    <a:pt x="117527" y="420769"/>
                  </a:cubicBezTo>
                  <a:cubicBezTo>
                    <a:pt x="111388" y="427514"/>
                    <a:pt x="101470" y="431839"/>
                    <a:pt x="94517" y="434387"/>
                  </a:cubicBezTo>
                  <a:cubicBezTo>
                    <a:pt x="63273" y="445226"/>
                    <a:pt x="47503" y="448457"/>
                    <a:pt x="17224" y="456940"/>
                  </a:cubicBezTo>
                  <a:cubicBezTo>
                    <a:pt x="9965" y="458902"/>
                    <a:pt x="2980" y="456394"/>
                    <a:pt x="538" y="447789"/>
                  </a:cubicBezTo>
                  <a:cubicBezTo>
                    <a:pt x="-142" y="445506"/>
                    <a:pt x="-242" y="442563"/>
                    <a:pt x="538" y="440254"/>
                  </a:cubicBezTo>
                  <a:cubicBezTo>
                    <a:pt x="6191" y="423112"/>
                    <a:pt x="17935" y="394003"/>
                    <a:pt x="23091" y="362961"/>
                  </a:cubicBezTo>
                  <a:cubicBezTo>
                    <a:pt x="25813" y="353353"/>
                    <a:pt x="30364" y="347634"/>
                    <a:pt x="36709" y="339978"/>
                  </a:cubicBezTo>
                  <a:cubicBezTo>
                    <a:pt x="118843" y="237838"/>
                    <a:pt x="218871" y="137480"/>
                    <a:pt x="359954" y="1673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chemeClr val="accent5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416541292">
                    <a:custGeom>
                      <a:avLst/>
                      <a:gdLst>
                        <a:gd name="connsiteX0" fmla="*/ 359954 w 457478"/>
                        <a:gd name="connsiteY0" fmla="*/ 16732 h 457481"/>
                        <a:gd name="connsiteX1" fmla="*/ 440745 w 457478"/>
                        <a:gd name="connsiteY1" fmla="*/ 16732 h 457481"/>
                        <a:gd name="connsiteX2" fmla="*/ 440745 w 457478"/>
                        <a:gd name="connsiteY2" fmla="*/ 97524 h 457481"/>
                        <a:gd name="connsiteX3" fmla="*/ 117527 w 457478"/>
                        <a:gd name="connsiteY3" fmla="*/ 420769 h 457481"/>
                        <a:gd name="connsiteX4" fmla="*/ 94517 w 457478"/>
                        <a:gd name="connsiteY4" fmla="*/ 434387 h 457481"/>
                        <a:gd name="connsiteX5" fmla="*/ 17224 w 457478"/>
                        <a:gd name="connsiteY5" fmla="*/ 456940 h 457481"/>
                        <a:gd name="connsiteX6" fmla="*/ 538 w 457478"/>
                        <a:gd name="connsiteY6" fmla="*/ 447789 h 457481"/>
                        <a:gd name="connsiteX7" fmla="*/ 538 w 457478"/>
                        <a:gd name="connsiteY7" fmla="*/ 440254 h 457481"/>
                        <a:gd name="connsiteX8" fmla="*/ 23091 w 457478"/>
                        <a:gd name="connsiteY8" fmla="*/ 362961 h 457481"/>
                        <a:gd name="connsiteX9" fmla="*/ 36709 w 457478"/>
                        <a:gd name="connsiteY9" fmla="*/ 339978 h 4574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57478" h="457481">
                          <a:moveTo>
                            <a:pt x="359954" y="16732"/>
                          </a:moveTo>
                          <a:cubicBezTo>
                            <a:pt x="382265" y="-5577"/>
                            <a:pt x="418435" y="-5577"/>
                            <a:pt x="440745" y="16732"/>
                          </a:cubicBezTo>
                          <a:cubicBezTo>
                            <a:pt x="463056" y="39042"/>
                            <a:pt x="463056" y="75214"/>
                            <a:pt x="440745" y="97524"/>
                          </a:cubicBezTo>
                          <a:lnTo>
                            <a:pt x="117527" y="420769"/>
                          </a:lnTo>
                          <a:cubicBezTo>
                            <a:pt x="111124" y="427172"/>
                            <a:pt x="103210" y="431854"/>
                            <a:pt x="94517" y="434387"/>
                          </a:cubicBezTo>
                          <a:lnTo>
                            <a:pt x="17224" y="456940"/>
                          </a:lnTo>
                          <a:cubicBezTo>
                            <a:pt x="10090" y="459020"/>
                            <a:pt x="2619" y="454924"/>
                            <a:pt x="538" y="447789"/>
                          </a:cubicBezTo>
                          <a:cubicBezTo>
                            <a:pt x="-179" y="445329"/>
                            <a:pt x="-179" y="442714"/>
                            <a:pt x="538" y="440254"/>
                          </a:cubicBezTo>
                          <a:lnTo>
                            <a:pt x="23091" y="362961"/>
                          </a:lnTo>
                          <a:cubicBezTo>
                            <a:pt x="25627" y="354277"/>
                            <a:pt x="30310" y="346372"/>
                            <a:pt x="36709" y="339978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6" name="Rechteck 25">
            <a:hlinkClick r:id="rId7" action="ppaction://hlinksldjump"/>
            <a:extLst>
              <a:ext uri="{FF2B5EF4-FFF2-40B4-BE49-F238E27FC236}">
                <a16:creationId xmlns:a16="http://schemas.microsoft.com/office/drawing/2014/main" id="{E9762C58-9123-504A-C5B8-DEC5700F1318}"/>
              </a:ext>
            </a:extLst>
          </p:cNvPr>
          <p:cNvSpPr/>
          <p:nvPr/>
        </p:nvSpPr>
        <p:spPr>
          <a:xfrm>
            <a:off x="7811276" y="6889214"/>
            <a:ext cx="432000" cy="432000"/>
          </a:xfrm>
          <a:custGeom>
            <a:avLst/>
            <a:gdLst>
              <a:gd name="connsiteX0" fmla="*/ 0 w 432000"/>
              <a:gd name="connsiteY0" fmla="*/ 0 h 432000"/>
              <a:gd name="connsiteX1" fmla="*/ 432000 w 432000"/>
              <a:gd name="connsiteY1" fmla="*/ 0 h 432000"/>
              <a:gd name="connsiteX2" fmla="*/ 432000 w 432000"/>
              <a:gd name="connsiteY2" fmla="*/ 432000 h 432000"/>
              <a:gd name="connsiteX3" fmla="*/ 0 w 432000"/>
              <a:gd name="connsiteY3" fmla="*/ 432000 h 432000"/>
              <a:gd name="connsiteX4" fmla="*/ 0 w 432000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" h="432000" extrusionOk="0">
                <a:moveTo>
                  <a:pt x="0" y="0"/>
                </a:moveTo>
                <a:cubicBezTo>
                  <a:pt x="174476" y="-4663"/>
                  <a:pt x="312453" y="-19334"/>
                  <a:pt x="432000" y="0"/>
                </a:cubicBezTo>
                <a:cubicBezTo>
                  <a:pt x="430759" y="155120"/>
                  <a:pt x="411616" y="287325"/>
                  <a:pt x="432000" y="432000"/>
                </a:cubicBezTo>
                <a:cubicBezTo>
                  <a:pt x="325239" y="430347"/>
                  <a:pt x="183841" y="449015"/>
                  <a:pt x="0" y="432000"/>
                </a:cubicBezTo>
                <a:cubicBezTo>
                  <a:pt x="16008" y="234833"/>
                  <a:pt x="-2250" y="18535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EAA7CD49-388D-9B86-FC1C-A230189E68B4}"/>
              </a:ext>
            </a:extLst>
          </p:cNvPr>
          <p:cNvGrpSpPr/>
          <p:nvPr/>
        </p:nvGrpSpPr>
        <p:grpSpPr>
          <a:xfrm>
            <a:off x="7834708" y="10028577"/>
            <a:ext cx="360000" cy="360000"/>
            <a:chOff x="6895389" y="5575670"/>
            <a:chExt cx="270057" cy="270057"/>
          </a:xfrm>
        </p:grpSpPr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60465E62-DF63-FDF1-3FA0-3A5A3BFC04E0}"/>
                </a:ext>
              </a:extLst>
            </p:cNvPr>
            <p:cNvSpPr/>
            <p:nvPr/>
          </p:nvSpPr>
          <p:spPr>
            <a:xfrm>
              <a:off x="7075427" y="5755708"/>
              <a:ext cx="90019" cy="90019"/>
            </a:xfrm>
            <a:custGeom>
              <a:avLst/>
              <a:gdLst>
                <a:gd name="connsiteX0" fmla="*/ 90019 w 90019"/>
                <a:gd name="connsiteY0" fmla="*/ 90019 h 90019"/>
                <a:gd name="connsiteX1" fmla="*/ 0 w 90019"/>
                <a:gd name="connsiteY1" fmla="*/ 0 h 90019"/>
                <a:gd name="connsiteX2" fmla="*/ 90019 w 90019"/>
                <a:gd name="connsiteY2" fmla="*/ 90019 h 90019"/>
                <a:gd name="connsiteX3" fmla="*/ 90019 w 90019"/>
                <a:gd name="connsiteY3" fmla="*/ 18004 h 90019"/>
                <a:gd name="connsiteX4" fmla="*/ 90019 w 90019"/>
                <a:gd name="connsiteY4" fmla="*/ 90019 h 90019"/>
                <a:gd name="connsiteX5" fmla="*/ 18004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90019" y="90019"/>
                  </a:moveTo>
                  <a:cubicBezTo>
                    <a:pt x="42224" y="61000"/>
                    <a:pt x="40444" y="34860"/>
                    <a:pt x="0" y="0"/>
                  </a:cubicBezTo>
                  <a:moveTo>
                    <a:pt x="90019" y="90019"/>
                  </a:moveTo>
                  <a:cubicBezTo>
                    <a:pt x="86396" y="68505"/>
                    <a:pt x="93534" y="40208"/>
                    <a:pt x="90019" y="18004"/>
                  </a:cubicBezTo>
                  <a:moveTo>
                    <a:pt x="90019" y="90019"/>
                  </a:moveTo>
                  <a:cubicBezTo>
                    <a:pt x="57193" y="98430"/>
                    <a:pt x="38830" y="87495"/>
                    <a:pt x="18004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586880139">
                    <a:custGeom>
                      <a:avLst/>
                      <a:gdLst>
                        <a:gd name="connsiteX0" fmla="*/ 90019 w 90019"/>
                        <a:gd name="connsiteY0" fmla="*/ 90019 h 90019"/>
                        <a:gd name="connsiteX1" fmla="*/ 0 w 90019"/>
                        <a:gd name="connsiteY1" fmla="*/ 0 h 90019"/>
                        <a:gd name="connsiteX2" fmla="*/ 90019 w 90019"/>
                        <a:gd name="connsiteY2" fmla="*/ 90019 h 90019"/>
                        <a:gd name="connsiteX3" fmla="*/ 90019 w 90019"/>
                        <a:gd name="connsiteY3" fmla="*/ 18004 h 90019"/>
                        <a:gd name="connsiteX4" fmla="*/ 90019 w 90019"/>
                        <a:gd name="connsiteY4" fmla="*/ 90019 h 90019"/>
                        <a:gd name="connsiteX5" fmla="*/ 18004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90019" y="90019"/>
                          </a:moveTo>
                          <a:lnTo>
                            <a:pt x="0" y="0"/>
                          </a:lnTo>
                          <a:moveTo>
                            <a:pt x="90019" y="90019"/>
                          </a:moveTo>
                          <a:lnTo>
                            <a:pt x="90019" y="18004"/>
                          </a:lnTo>
                          <a:moveTo>
                            <a:pt x="90019" y="90019"/>
                          </a:moveTo>
                          <a:lnTo>
                            <a:pt x="18004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6731BF2F-2D96-9E10-077F-E19E2D2FBFE9}"/>
                </a:ext>
              </a:extLst>
            </p:cNvPr>
            <p:cNvSpPr/>
            <p:nvPr/>
          </p:nvSpPr>
          <p:spPr>
            <a:xfrm>
              <a:off x="6895389" y="5755708"/>
              <a:ext cx="90019" cy="90019"/>
            </a:xfrm>
            <a:custGeom>
              <a:avLst/>
              <a:gdLst>
                <a:gd name="connsiteX0" fmla="*/ 0 w 90019"/>
                <a:gd name="connsiteY0" fmla="*/ 18004 h 90019"/>
                <a:gd name="connsiteX1" fmla="*/ 0 w 90019"/>
                <a:gd name="connsiteY1" fmla="*/ 90019 h 90019"/>
                <a:gd name="connsiteX2" fmla="*/ 0 w 90019"/>
                <a:gd name="connsiteY2" fmla="*/ 90019 h 90019"/>
                <a:gd name="connsiteX3" fmla="*/ 72015 w 90019"/>
                <a:gd name="connsiteY3" fmla="*/ 90019 h 90019"/>
                <a:gd name="connsiteX4" fmla="*/ 0 w 90019"/>
                <a:gd name="connsiteY4" fmla="*/ 90019 h 90019"/>
                <a:gd name="connsiteX5" fmla="*/ 90019 w 90019"/>
                <a:gd name="connsiteY5" fmla="*/ 0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0" y="18004"/>
                  </a:moveTo>
                  <a:cubicBezTo>
                    <a:pt x="6814" y="38610"/>
                    <a:pt x="-5965" y="60767"/>
                    <a:pt x="0" y="90019"/>
                  </a:cubicBezTo>
                  <a:moveTo>
                    <a:pt x="0" y="90019"/>
                  </a:moveTo>
                  <a:cubicBezTo>
                    <a:pt x="33773" y="83877"/>
                    <a:pt x="44192" y="96344"/>
                    <a:pt x="72015" y="90019"/>
                  </a:cubicBezTo>
                  <a:moveTo>
                    <a:pt x="0" y="90019"/>
                  </a:moveTo>
                  <a:cubicBezTo>
                    <a:pt x="24267" y="61017"/>
                    <a:pt x="53160" y="43780"/>
                    <a:pt x="90019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342127959">
                    <a:custGeom>
                      <a:avLst/>
                      <a:gdLst>
                        <a:gd name="connsiteX0" fmla="*/ 0 w 90019"/>
                        <a:gd name="connsiteY0" fmla="*/ 18004 h 90019"/>
                        <a:gd name="connsiteX1" fmla="*/ 0 w 90019"/>
                        <a:gd name="connsiteY1" fmla="*/ 90019 h 90019"/>
                        <a:gd name="connsiteX2" fmla="*/ 0 w 90019"/>
                        <a:gd name="connsiteY2" fmla="*/ 90019 h 90019"/>
                        <a:gd name="connsiteX3" fmla="*/ 72015 w 90019"/>
                        <a:gd name="connsiteY3" fmla="*/ 90019 h 90019"/>
                        <a:gd name="connsiteX4" fmla="*/ 0 w 90019"/>
                        <a:gd name="connsiteY4" fmla="*/ 90019 h 90019"/>
                        <a:gd name="connsiteX5" fmla="*/ 90019 w 90019"/>
                        <a:gd name="connsiteY5" fmla="*/ 0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0" y="18004"/>
                          </a:moveTo>
                          <a:lnTo>
                            <a:pt x="0" y="90019"/>
                          </a:lnTo>
                          <a:moveTo>
                            <a:pt x="0" y="90019"/>
                          </a:moveTo>
                          <a:lnTo>
                            <a:pt x="72015" y="90019"/>
                          </a:lnTo>
                          <a:moveTo>
                            <a:pt x="0" y="90019"/>
                          </a:moveTo>
                          <a:lnTo>
                            <a:pt x="90019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F1E5C158-8683-A304-F517-80E5B62DD9BF}"/>
                </a:ext>
              </a:extLst>
            </p:cNvPr>
            <p:cNvSpPr/>
            <p:nvPr/>
          </p:nvSpPr>
          <p:spPr>
            <a:xfrm>
              <a:off x="7075427" y="5575670"/>
              <a:ext cx="90019" cy="90019"/>
            </a:xfrm>
            <a:custGeom>
              <a:avLst/>
              <a:gdLst>
                <a:gd name="connsiteX0" fmla="*/ 90019 w 90019"/>
                <a:gd name="connsiteY0" fmla="*/ 72015 h 90019"/>
                <a:gd name="connsiteX1" fmla="*/ 90019 w 90019"/>
                <a:gd name="connsiteY1" fmla="*/ 0 h 90019"/>
                <a:gd name="connsiteX2" fmla="*/ 90019 w 90019"/>
                <a:gd name="connsiteY2" fmla="*/ 0 h 90019"/>
                <a:gd name="connsiteX3" fmla="*/ 18004 w 90019"/>
                <a:gd name="connsiteY3" fmla="*/ 0 h 90019"/>
                <a:gd name="connsiteX4" fmla="*/ 90019 w 90019"/>
                <a:gd name="connsiteY4" fmla="*/ 0 h 90019"/>
                <a:gd name="connsiteX5" fmla="*/ 0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90019" y="72015"/>
                  </a:moveTo>
                  <a:cubicBezTo>
                    <a:pt x="85550" y="53941"/>
                    <a:pt x="95309" y="34879"/>
                    <a:pt x="90019" y="0"/>
                  </a:cubicBezTo>
                  <a:moveTo>
                    <a:pt x="90019" y="0"/>
                  </a:moveTo>
                  <a:cubicBezTo>
                    <a:pt x="60263" y="612"/>
                    <a:pt x="34913" y="-6263"/>
                    <a:pt x="18004" y="0"/>
                  </a:cubicBezTo>
                  <a:moveTo>
                    <a:pt x="90019" y="0"/>
                  </a:moveTo>
                  <a:cubicBezTo>
                    <a:pt x="47124" y="44098"/>
                    <a:pt x="30853" y="47648"/>
                    <a:pt x="0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396876866">
                    <a:custGeom>
                      <a:avLst/>
                      <a:gdLst>
                        <a:gd name="connsiteX0" fmla="*/ 90019 w 90019"/>
                        <a:gd name="connsiteY0" fmla="*/ 72015 h 90019"/>
                        <a:gd name="connsiteX1" fmla="*/ 90019 w 90019"/>
                        <a:gd name="connsiteY1" fmla="*/ 0 h 90019"/>
                        <a:gd name="connsiteX2" fmla="*/ 90019 w 90019"/>
                        <a:gd name="connsiteY2" fmla="*/ 0 h 90019"/>
                        <a:gd name="connsiteX3" fmla="*/ 18004 w 90019"/>
                        <a:gd name="connsiteY3" fmla="*/ 0 h 90019"/>
                        <a:gd name="connsiteX4" fmla="*/ 90019 w 90019"/>
                        <a:gd name="connsiteY4" fmla="*/ 0 h 90019"/>
                        <a:gd name="connsiteX5" fmla="*/ 0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90019" y="72015"/>
                          </a:moveTo>
                          <a:lnTo>
                            <a:pt x="90019" y="0"/>
                          </a:lnTo>
                          <a:moveTo>
                            <a:pt x="90019" y="0"/>
                          </a:moveTo>
                          <a:lnTo>
                            <a:pt x="18004" y="0"/>
                          </a:lnTo>
                          <a:moveTo>
                            <a:pt x="90019" y="0"/>
                          </a:moveTo>
                          <a:lnTo>
                            <a:pt x="0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61834750-96EF-6F80-0C97-36D26BB3D1D3}"/>
                </a:ext>
              </a:extLst>
            </p:cNvPr>
            <p:cNvSpPr/>
            <p:nvPr/>
          </p:nvSpPr>
          <p:spPr>
            <a:xfrm>
              <a:off x="6895389" y="5575670"/>
              <a:ext cx="90019" cy="90019"/>
            </a:xfrm>
            <a:custGeom>
              <a:avLst/>
              <a:gdLst>
                <a:gd name="connsiteX0" fmla="*/ 0 w 90019"/>
                <a:gd name="connsiteY0" fmla="*/ 72015 h 90019"/>
                <a:gd name="connsiteX1" fmla="*/ 0 w 90019"/>
                <a:gd name="connsiteY1" fmla="*/ 0 h 90019"/>
                <a:gd name="connsiteX2" fmla="*/ 0 w 90019"/>
                <a:gd name="connsiteY2" fmla="*/ 0 h 90019"/>
                <a:gd name="connsiteX3" fmla="*/ 72015 w 90019"/>
                <a:gd name="connsiteY3" fmla="*/ 0 h 90019"/>
                <a:gd name="connsiteX4" fmla="*/ 0 w 90019"/>
                <a:gd name="connsiteY4" fmla="*/ 0 h 90019"/>
                <a:gd name="connsiteX5" fmla="*/ 90019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0" y="72015"/>
                  </a:moveTo>
                  <a:cubicBezTo>
                    <a:pt x="-606" y="44328"/>
                    <a:pt x="3356" y="17726"/>
                    <a:pt x="0" y="0"/>
                  </a:cubicBezTo>
                  <a:moveTo>
                    <a:pt x="0" y="0"/>
                  </a:moveTo>
                  <a:cubicBezTo>
                    <a:pt x="34218" y="-6141"/>
                    <a:pt x="36451" y="7196"/>
                    <a:pt x="72015" y="0"/>
                  </a:cubicBezTo>
                  <a:moveTo>
                    <a:pt x="0" y="0"/>
                  </a:moveTo>
                  <a:cubicBezTo>
                    <a:pt x="22819" y="13974"/>
                    <a:pt x="43563" y="51480"/>
                    <a:pt x="90019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698611980">
                    <a:custGeom>
                      <a:avLst/>
                      <a:gdLst>
                        <a:gd name="connsiteX0" fmla="*/ 0 w 90019"/>
                        <a:gd name="connsiteY0" fmla="*/ 72015 h 90019"/>
                        <a:gd name="connsiteX1" fmla="*/ 0 w 90019"/>
                        <a:gd name="connsiteY1" fmla="*/ 0 h 90019"/>
                        <a:gd name="connsiteX2" fmla="*/ 0 w 90019"/>
                        <a:gd name="connsiteY2" fmla="*/ 0 h 90019"/>
                        <a:gd name="connsiteX3" fmla="*/ 72015 w 90019"/>
                        <a:gd name="connsiteY3" fmla="*/ 0 h 90019"/>
                        <a:gd name="connsiteX4" fmla="*/ 0 w 90019"/>
                        <a:gd name="connsiteY4" fmla="*/ 0 h 90019"/>
                        <a:gd name="connsiteX5" fmla="*/ 90019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0" y="72015"/>
                          </a:moveTo>
                          <a:lnTo>
                            <a:pt x="0" y="0"/>
                          </a:lnTo>
                          <a:moveTo>
                            <a:pt x="0" y="0"/>
                          </a:moveTo>
                          <a:lnTo>
                            <a:pt x="72015" y="0"/>
                          </a:lnTo>
                          <a:moveTo>
                            <a:pt x="0" y="0"/>
                          </a:moveTo>
                          <a:lnTo>
                            <a:pt x="90019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2" name="Rechteck 31">
            <a:hlinkClick r:id="rId8" action="ppaction://hlinksldjump"/>
            <a:extLst>
              <a:ext uri="{FF2B5EF4-FFF2-40B4-BE49-F238E27FC236}">
                <a16:creationId xmlns:a16="http://schemas.microsoft.com/office/drawing/2014/main" id="{10240CB5-52BF-2BD3-A633-F8A8EDB8544E}"/>
              </a:ext>
            </a:extLst>
          </p:cNvPr>
          <p:cNvSpPr/>
          <p:nvPr/>
        </p:nvSpPr>
        <p:spPr>
          <a:xfrm>
            <a:off x="7834708" y="10028047"/>
            <a:ext cx="360000" cy="360000"/>
          </a:xfrm>
          <a:custGeom>
            <a:avLst/>
            <a:gdLst>
              <a:gd name="connsiteX0" fmla="*/ 0 w 360000"/>
              <a:gd name="connsiteY0" fmla="*/ 0 h 360000"/>
              <a:gd name="connsiteX1" fmla="*/ 360000 w 360000"/>
              <a:gd name="connsiteY1" fmla="*/ 0 h 360000"/>
              <a:gd name="connsiteX2" fmla="*/ 360000 w 360000"/>
              <a:gd name="connsiteY2" fmla="*/ 360000 h 360000"/>
              <a:gd name="connsiteX3" fmla="*/ 0 w 360000"/>
              <a:gd name="connsiteY3" fmla="*/ 360000 h 360000"/>
              <a:gd name="connsiteX4" fmla="*/ 0 w 360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360000" extrusionOk="0">
                <a:moveTo>
                  <a:pt x="0" y="0"/>
                </a:moveTo>
                <a:cubicBezTo>
                  <a:pt x="94743" y="-15463"/>
                  <a:pt x="231773" y="13066"/>
                  <a:pt x="360000" y="0"/>
                </a:cubicBezTo>
                <a:cubicBezTo>
                  <a:pt x="369559" y="178103"/>
                  <a:pt x="357616" y="267006"/>
                  <a:pt x="360000" y="360000"/>
                </a:cubicBezTo>
                <a:cubicBezTo>
                  <a:pt x="247145" y="354747"/>
                  <a:pt x="86086" y="344615"/>
                  <a:pt x="0" y="360000"/>
                </a:cubicBezTo>
                <a:cubicBezTo>
                  <a:pt x="-9192" y="244378"/>
                  <a:pt x="15750" y="86407"/>
                  <a:pt x="0" y="0"/>
                </a:cubicBezTo>
                <a:close/>
              </a:path>
            </a:pathLst>
          </a:custGeom>
          <a:noFill/>
          <a:ln w="3175">
            <a:noFill/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26AB8EB8-7E21-A5AC-1FA8-80D34D321D9D}"/>
              </a:ext>
            </a:extLst>
          </p:cNvPr>
          <p:cNvGrpSpPr/>
          <p:nvPr/>
        </p:nvGrpSpPr>
        <p:grpSpPr>
          <a:xfrm>
            <a:off x="7834708" y="10529836"/>
            <a:ext cx="360000" cy="360000"/>
            <a:chOff x="6895389" y="5575670"/>
            <a:chExt cx="270057" cy="270057"/>
          </a:xfrm>
        </p:grpSpPr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06D8BCD3-DA5F-6FA0-B10C-F23DA4A85113}"/>
                </a:ext>
              </a:extLst>
            </p:cNvPr>
            <p:cNvSpPr/>
            <p:nvPr/>
          </p:nvSpPr>
          <p:spPr>
            <a:xfrm>
              <a:off x="7075427" y="5755708"/>
              <a:ext cx="90019" cy="90019"/>
            </a:xfrm>
            <a:custGeom>
              <a:avLst/>
              <a:gdLst>
                <a:gd name="connsiteX0" fmla="*/ 90019 w 90019"/>
                <a:gd name="connsiteY0" fmla="*/ 90019 h 90019"/>
                <a:gd name="connsiteX1" fmla="*/ 0 w 90019"/>
                <a:gd name="connsiteY1" fmla="*/ 0 h 90019"/>
                <a:gd name="connsiteX2" fmla="*/ 90019 w 90019"/>
                <a:gd name="connsiteY2" fmla="*/ 90019 h 90019"/>
                <a:gd name="connsiteX3" fmla="*/ 90019 w 90019"/>
                <a:gd name="connsiteY3" fmla="*/ 18004 h 90019"/>
                <a:gd name="connsiteX4" fmla="*/ 90019 w 90019"/>
                <a:gd name="connsiteY4" fmla="*/ 90019 h 90019"/>
                <a:gd name="connsiteX5" fmla="*/ 18004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90019" y="90019"/>
                  </a:moveTo>
                  <a:cubicBezTo>
                    <a:pt x="42224" y="61000"/>
                    <a:pt x="40444" y="34860"/>
                    <a:pt x="0" y="0"/>
                  </a:cubicBezTo>
                  <a:moveTo>
                    <a:pt x="90019" y="90019"/>
                  </a:moveTo>
                  <a:cubicBezTo>
                    <a:pt x="86396" y="68505"/>
                    <a:pt x="93534" y="40208"/>
                    <a:pt x="90019" y="18004"/>
                  </a:cubicBezTo>
                  <a:moveTo>
                    <a:pt x="90019" y="90019"/>
                  </a:moveTo>
                  <a:cubicBezTo>
                    <a:pt x="57193" y="98430"/>
                    <a:pt x="38830" y="87495"/>
                    <a:pt x="18004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586880139">
                    <a:custGeom>
                      <a:avLst/>
                      <a:gdLst>
                        <a:gd name="connsiteX0" fmla="*/ 90019 w 90019"/>
                        <a:gd name="connsiteY0" fmla="*/ 90019 h 90019"/>
                        <a:gd name="connsiteX1" fmla="*/ 0 w 90019"/>
                        <a:gd name="connsiteY1" fmla="*/ 0 h 90019"/>
                        <a:gd name="connsiteX2" fmla="*/ 90019 w 90019"/>
                        <a:gd name="connsiteY2" fmla="*/ 90019 h 90019"/>
                        <a:gd name="connsiteX3" fmla="*/ 90019 w 90019"/>
                        <a:gd name="connsiteY3" fmla="*/ 18004 h 90019"/>
                        <a:gd name="connsiteX4" fmla="*/ 90019 w 90019"/>
                        <a:gd name="connsiteY4" fmla="*/ 90019 h 90019"/>
                        <a:gd name="connsiteX5" fmla="*/ 18004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90019" y="90019"/>
                          </a:moveTo>
                          <a:lnTo>
                            <a:pt x="0" y="0"/>
                          </a:lnTo>
                          <a:moveTo>
                            <a:pt x="90019" y="90019"/>
                          </a:moveTo>
                          <a:lnTo>
                            <a:pt x="90019" y="18004"/>
                          </a:lnTo>
                          <a:moveTo>
                            <a:pt x="90019" y="90019"/>
                          </a:moveTo>
                          <a:lnTo>
                            <a:pt x="18004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0E906ACC-29B9-9B94-6791-F2253257A8D2}"/>
                </a:ext>
              </a:extLst>
            </p:cNvPr>
            <p:cNvSpPr/>
            <p:nvPr/>
          </p:nvSpPr>
          <p:spPr>
            <a:xfrm>
              <a:off x="6895389" y="5755708"/>
              <a:ext cx="90019" cy="90019"/>
            </a:xfrm>
            <a:custGeom>
              <a:avLst/>
              <a:gdLst>
                <a:gd name="connsiteX0" fmla="*/ 0 w 90019"/>
                <a:gd name="connsiteY0" fmla="*/ 18004 h 90019"/>
                <a:gd name="connsiteX1" fmla="*/ 0 w 90019"/>
                <a:gd name="connsiteY1" fmla="*/ 90019 h 90019"/>
                <a:gd name="connsiteX2" fmla="*/ 0 w 90019"/>
                <a:gd name="connsiteY2" fmla="*/ 90019 h 90019"/>
                <a:gd name="connsiteX3" fmla="*/ 72015 w 90019"/>
                <a:gd name="connsiteY3" fmla="*/ 90019 h 90019"/>
                <a:gd name="connsiteX4" fmla="*/ 0 w 90019"/>
                <a:gd name="connsiteY4" fmla="*/ 90019 h 90019"/>
                <a:gd name="connsiteX5" fmla="*/ 90019 w 90019"/>
                <a:gd name="connsiteY5" fmla="*/ 0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0" y="18004"/>
                  </a:moveTo>
                  <a:cubicBezTo>
                    <a:pt x="6814" y="38610"/>
                    <a:pt x="-5965" y="60767"/>
                    <a:pt x="0" y="90019"/>
                  </a:cubicBezTo>
                  <a:moveTo>
                    <a:pt x="0" y="90019"/>
                  </a:moveTo>
                  <a:cubicBezTo>
                    <a:pt x="33773" y="83877"/>
                    <a:pt x="44192" y="96344"/>
                    <a:pt x="72015" y="90019"/>
                  </a:cubicBezTo>
                  <a:moveTo>
                    <a:pt x="0" y="90019"/>
                  </a:moveTo>
                  <a:cubicBezTo>
                    <a:pt x="24267" y="61017"/>
                    <a:pt x="53160" y="43780"/>
                    <a:pt x="90019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342127959">
                    <a:custGeom>
                      <a:avLst/>
                      <a:gdLst>
                        <a:gd name="connsiteX0" fmla="*/ 0 w 90019"/>
                        <a:gd name="connsiteY0" fmla="*/ 18004 h 90019"/>
                        <a:gd name="connsiteX1" fmla="*/ 0 w 90019"/>
                        <a:gd name="connsiteY1" fmla="*/ 90019 h 90019"/>
                        <a:gd name="connsiteX2" fmla="*/ 0 w 90019"/>
                        <a:gd name="connsiteY2" fmla="*/ 90019 h 90019"/>
                        <a:gd name="connsiteX3" fmla="*/ 72015 w 90019"/>
                        <a:gd name="connsiteY3" fmla="*/ 90019 h 90019"/>
                        <a:gd name="connsiteX4" fmla="*/ 0 w 90019"/>
                        <a:gd name="connsiteY4" fmla="*/ 90019 h 90019"/>
                        <a:gd name="connsiteX5" fmla="*/ 90019 w 90019"/>
                        <a:gd name="connsiteY5" fmla="*/ 0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0" y="18004"/>
                          </a:moveTo>
                          <a:lnTo>
                            <a:pt x="0" y="90019"/>
                          </a:lnTo>
                          <a:moveTo>
                            <a:pt x="0" y="90019"/>
                          </a:moveTo>
                          <a:lnTo>
                            <a:pt x="72015" y="90019"/>
                          </a:lnTo>
                          <a:moveTo>
                            <a:pt x="0" y="90019"/>
                          </a:moveTo>
                          <a:lnTo>
                            <a:pt x="90019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49DFBC35-38EB-B771-FE99-87390DAFD7B6}"/>
                </a:ext>
              </a:extLst>
            </p:cNvPr>
            <p:cNvSpPr/>
            <p:nvPr/>
          </p:nvSpPr>
          <p:spPr>
            <a:xfrm>
              <a:off x="7075427" y="5575670"/>
              <a:ext cx="90019" cy="90019"/>
            </a:xfrm>
            <a:custGeom>
              <a:avLst/>
              <a:gdLst>
                <a:gd name="connsiteX0" fmla="*/ 90019 w 90019"/>
                <a:gd name="connsiteY0" fmla="*/ 72015 h 90019"/>
                <a:gd name="connsiteX1" fmla="*/ 90019 w 90019"/>
                <a:gd name="connsiteY1" fmla="*/ 0 h 90019"/>
                <a:gd name="connsiteX2" fmla="*/ 90019 w 90019"/>
                <a:gd name="connsiteY2" fmla="*/ 0 h 90019"/>
                <a:gd name="connsiteX3" fmla="*/ 18004 w 90019"/>
                <a:gd name="connsiteY3" fmla="*/ 0 h 90019"/>
                <a:gd name="connsiteX4" fmla="*/ 90019 w 90019"/>
                <a:gd name="connsiteY4" fmla="*/ 0 h 90019"/>
                <a:gd name="connsiteX5" fmla="*/ 0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90019" y="72015"/>
                  </a:moveTo>
                  <a:cubicBezTo>
                    <a:pt x="85550" y="53941"/>
                    <a:pt x="95309" y="34879"/>
                    <a:pt x="90019" y="0"/>
                  </a:cubicBezTo>
                  <a:moveTo>
                    <a:pt x="90019" y="0"/>
                  </a:moveTo>
                  <a:cubicBezTo>
                    <a:pt x="60263" y="612"/>
                    <a:pt x="34913" y="-6263"/>
                    <a:pt x="18004" y="0"/>
                  </a:cubicBezTo>
                  <a:moveTo>
                    <a:pt x="90019" y="0"/>
                  </a:moveTo>
                  <a:cubicBezTo>
                    <a:pt x="47124" y="44098"/>
                    <a:pt x="30853" y="47648"/>
                    <a:pt x="0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396876866">
                    <a:custGeom>
                      <a:avLst/>
                      <a:gdLst>
                        <a:gd name="connsiteX0" fmla="*/ 90019 w 90019"/>
                        <a:gd name="connsiteY0" fmla="*/ 72015 h 90019"/>
                        <a:gd name="connsiteX1" fmla="*/ 90019 w 90019"/>
                        <a:gd name="connsiteY1" fmla="*/ 0 h 90019"/>
                        <a:gd name="connsiteX2" fmla="*/ 90019 w 90019"/>
                        <a:gd name="connsiteY2" fmla="*/ 0 h 90019"/>
                        <a:gd name="connsiteX3" fmla="*/ 18004 w 90019"/>
                        <a:gd name="connsiteY3" fmla="*/ 0 h 90019"/>
                        <a:gd name="connsiteX4" fmla="*/ 90019 w 90019"/>
                        <a:gd name="connsiteY4" fmla="*/ 0 h 90019"/>
                        <a:gd name="connsiteX5" fmla="*/ 0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90019" y="72015"/>
                          </a:moveTo>
                          <a:lnTo>
                            <a:pt x="90019" y="0"/>
                          </a:lnTo>
                          <a:moveTo>
                            <a:pt x="90019" y="0"/>
                          </a:moveTo>
                          <a:lnTo>
                            <a:pt x="18004" y="0"/>
                          </a:lnTo>
                          <a:moveTo>
                            <a:pt x="90019" y="0"/>
                          </a:moveTo>
                          <a:lnTo>
                            <a:pt x="0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FB669D15-3D40-1B6C-F101-5FF8BB30F69A}"/>
                </a:ext>
              </a:extLst>
            </p:cNvPr>
            <p:cNvSpPr/>
            <p:nvPr/>
          </p:nvSpPr>
          <p:spPr>
            <a:xfrm>
              <a:off x="6895389" y="5575670"/>
              <a:ext cx="90019" cy="90019"/>
            </a:xfrm>
            <a:custGeom>
              <a:avLst/>
              <a:gdLst>
                <a:gd name="connsiteX0" fmla="*/ 0 w 90019"/>
                <a:gd name="connsiteY0" fmla="*/ 72015 h 90019"/>
                <a:gd name="connsiteX1" fmla="*/ 0 w 90019"/>
                <a:gd name="connsiteY1" fmla="*/ 0 h 90019"/>
                <a:gd name="connsiteX2" fmla="*/ 0 w 90019"/>
                <a:gd name="connsiteY2" fmla="*/ 0 h 90019"/>
                <a:gd name="connsiteX3" fmla="*/ 72015 w 90019"/>
                <a:gd name="connsiteY3" fmla="*/ 0 h 90019"/>
                <a:gd name="connsiteX4" fmla="*/ 0 w 90019"/>
                <a:gd name="connsiteY4" fmla="*/ 0 h 90019"/>
                <a:gd name="connsiteX5" fmla="*/ 90019 w 90019"/>
                <a:gd name="connsiteY5" fmla="*/ 90019 h 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9" h="90019" extrusionOk="0">
                  <a:moveTo>
                    <a:pt x="0" y="72015"/>
                  </a:moveTo>
                  <a:cubicBezTo>
                    <a:pt x="-606" y="44328"/>
                    <a:pt x="3356" y="17726"/>
                    <a:pt x="0" y="0"/>
                  </a:cubicBezTo>
                  <a:moveTo>
                    <a:pt x="0" y="0"/>
                  </a:moveTo>
                  <a:cubicBezTo>
                    <a:pt x="34218" y="-6141"/>
                    <a:pt x="36451" y="7196"/>
                    <a:pt x="72015" y="0"/>
                  </a:cubicBezTo>
                  <a:moveTo>
                    <a:pt x="0" y="0"/>
                  </a:moveTo>
                  <a:cubicBezTo>
                    <a:pt x="22819" y="13974"/>
                    <a:pt x="43563" y="51480"/>
                    <a:pt x="90019" y="90019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698611980">
                    <a:custGeom>
                      <a:avLst/>
                      <a:gdLst>
                        <a:gd name="connsiteX0" fmla="*/ 0 w 90019"/>
                        <a:gd name="connsiteY0" fmla="*/ 72015 h 90019"/>
                        <a:gd name="connsiteX1" fmla="*/ 0 w 90019"/>
                        <a:gd name="connsiteY1" fmla="*/ 0 h 90019"/>
                        <a:gd name="connsiteX2" fmla="*/ 0 w 90019"/>
                        <a:gd name="connsiteY2" fmla="*/ 0 h 90019"/>
                        <a:gd name="connsiteX3" fmla="*/ 72015 w 90019"/>
                        <a:gd name="connsiteY3" fmla="*/ 0 h 90019"/>
                        <a:gd name="connsiteX4" fmla="*/ 0 w 90019"/>
                        <a:gd name="connsiteY4" fmla="*/ 0 h 90019"/>
                        <a:gd name="connsiteX5" fmla="*/ 90019 w 90019"/>
                        <a:gd name="connsiteY5" fmla="*/ 90019 h 90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90019" h="90019">
                          <a:moveTo>
                            <a:pt x="0" y="72015"/>
                          </a:moveTo>
                          <a:lnTo>
                            <a:pt x="0" y="0"/>
                          </a:lnTo>
                          <a:moveTo>
                            <a:pt x="0" y="0"/>
                          </a:moveTo>
                          <a:lnTo>
                            <a:pt x="72015" y="0"/>
                          </a:lnTo>
                          <a:moveTo>
                            <a:pt x="0" y="0"/>
                          </a:moveTo>
                          <a:lnTo>
                            <a:pt x="90019" y="900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8" name="Rechteck 37">
            <a:hlinkClick r:id="rId9" action="ppaction://hlinksldjump"/>
            <a:extLst>
              <a:ext uri="{FF2B5EF4-FFF2-40B4-BE49-F238E27FC236}">
                <a16:creationId xmlns:a16="http://schemas.microsoft.com/office/drawing/2014/main" id="{D400D53E-ED30-DBBA-D0BF-A679237C3C5A}"/>
              </a:ext>
            </a:extLst>
          </p:cNvPr>
          <p:cNvSpPr/>
          <p:nvPr/>
        </p:nvSpPr>
        <p:spPr>
          <a:xfrm>
            <a:off x="7834708" y="10535656"/>
            <a:ext cx="360000" cy="360000"/>
          </a:xfrm>
          <a:custGeom>
            <a:avLst/>
            <a:gdLst>
              <a:gd name="connsiteX0" fmla="*/ 0 w 360000"/>
              <a:gd name="connsiteY0" fmla="*/ 0 h 360000"/>
              <a:gd name="connsiteX1" fmla="*/ 360000 w 360000"/>
              <a:gd name="connsiteY1" fmla="*/ 0 h 360000"/>
              <a:gd name="connsiteX2" fmla="*/ 360000 w 360000"/>
              <a:gd name="connsiteY2" fmla="*/ 360000 h 360000"/>
              <a:gd name="connsiteX3" fmla="*/ 0 w 360000"/>
              <a:gd name="connsiteY3" fmla="*/ 360000 h 360000"/>
              <a:gd name="connsiteX4" fmla="*/ 0 w 360000"/>
              <a:gd name="connsiteY4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0" h="360000" extrusionOk="0">
                <a:moveTo>
                  <a:pt x="0" y="0"/>
                </a:moveTo>
                <a:cubicBezTo>
                  <a:pt x="94743" y="-15463"/>
                  <a:pt x="231773" y="13066"/>
                  <a:pt x="360000" y="0"/>
                </a:cubicBezTo>
                <a:cubicBezTo>
                  <a:pt x="369559" y="178103"/>
                  <a:pt x="357616" y="267006"/>
                  <a:pt x="360000" y="360000"/>
                </a:cubicBezTo>
                <a:cubicBezTo>
                  <a:pt x="247145" y="354747"/>
                  <a:pt x="86086" y="344615"/>
                  <a:pt x="0" y="360000"/>
                </a:cubicBezTo>
                <a:cubicBezTo>
                  <a:pt x="-9192" y="244378"/>
                  <a:pt x="15750" y="86407"/>
                  <a:pt x="0" y="0"/>
                </a:cubicBezTo>
                <a:close/>
              </a:path>
            </a:pathLst>
          </a:custGeom>
          <a:noFill/>
          <a:ln w="3175">
            <a:noFill/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0A07FBE-2415-ABDC-4002-C95C5B1ACCAD}"/>
              </a:ext>
            </a:extLst>
          </p:cNvPr>
          <p:cNvSpPr txBox="1"/>
          <p:nvPr/>
        </p:nvSpPr>
        <p:spPr>
          <a:xfrm>
            <a:off x="568158" y="7552346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# 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0DE9575-6F74-65C1-B592-C491FE72842D}"/>
              </a:ext>
            </a:extLst>
          </p:cNvPr>
          <p:cNvSpPr txBox="1"/>
          <p:nvPr/>
        </p:nvSpPr>
        <p:spPr>
          <a:xfrm>
            <a:off x="568157" y="8060514"/>
            <a:ext cx="130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# 2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528B3E94-CF45-BF29-8415-6618DC2A0134}"/>
              </a:ext>
            </a:extLst>
          </p:cNvPr>
          <p:cNvSpPr txBox="1"/>
          <p:nvPr/>
        </p:nvSpPr>
        <p:spPr>
          <a:xfrm>
            <a:off x="568157" y="8564713"/>
            <a:ext cx="130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# 3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84F0F21-9611-48D7-A370-BD33C126A4F3}"/>
              </a:ext>
            </a:extLst>
          </p:cNvPr>
          <p:cNvSpPr txBox="1"/>
          <p:nvPr/>
        </p:nvSpPr>
        <p:spPr>
          <a:xfrm>
            <a:off x="568157" y="9064150"/>
            <a:ext cx="130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# 4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5040E5A9-3648-2C15-1EBA-402FA1268BA1}"/>
              </a:ext>
            </a:extLst>
          </p:cNvPr>
          <p:cNvSpPr txBox="1"/>
          <p:nvPr/>
        </p:nvSpPr>
        <p:spPr>
          <a:xfrm>
            <a:off x="568157" y="9570730"/>
            <a:ext cx="130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# 5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5459A820-D7DD-B27D-DCC4-E6A1FF2AF274}"/>
              </a:ext>
            </a:extLst>
          </p:cNvPr>
          <p:cNvSpPr txBox="1"/>
          <p:nvPr/>
        </p:nvSpPr>
        <p:spPr>
          <a:xfrm>
            <a:off x="568157" y="10078900"/>
            <a:ext cx="130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# 6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51092E7-78C3-95E2-4E59-35DE2538006A}"/>
              </a:ext>
            </a:extLst>
          </p:cNvPr>
          <p:cNvSpPr txBox="1"/>
          <p:nvPr/>
        </p:nvSpPr>
        <p:spPr>
          <a:xfrm>
            <a:off x="568157" y="10577542"/>
            <a:ext cx="130284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# 7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AB405089-7D21-8F38-1114-6A4F73B4D244}"/>
              </a:ext>
            </a:extLst>
          </p:cNvPr>
          <p:cNvSpPr txBox="1"/>
          <p:nvPr/>
        </p:nvSpPr>
        <p:spPr>
          <a:xfrm>
            <a:off x="596012" y="1392049"/>
            <a:ext cx="209784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3200" dirty="0">
                <a:solidFill>
                  <a:schemeClr val="accent2"/>
                </a:solidFill>
              </a:rPr>
              <a:t># Title</a:t>
            </a:r>
          </a:p>
        </p:txBody>
      </p:sp>
      <p:sp>
        <p:nvSpPr>
          <p:cNvPr id="76" name="Titel 75">
            <a:extLst>
              <a:ext uri="{FF2B5EF4-FFF2-40B4-BE49-F238E27FC236}">
                <a16:creationId xmlns:a16="http://schemas.microsoft.com/office/drawing/2014/main" id="{6655D555-A8E8-B792-A3D0-98DDC915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13" y="-697477"/>
            <a:ext cx="7689850" cy="534193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0589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97356B3-CE03-8341-C7A0-72A5B032C951}"/>
              </a:ext>
            </a:extLst>
          </p:cNvPr>
          <p:cNvSpPr txBox="1"/>
          <p:nvPr/>
        </p:nvSpPr>
        <p:spPr>
          <a:xfrm>
            <a:off x="639969" y="577634"/>
            <a:ext cx="7659969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de-DE" sz="4800" dirty="0"/>
              <a:t>Details #1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9B74D6EC-0A47-01C4-B249-61FBDD2D70C2}"/>
              </a:ext>
            </a:extLst>
          </p:cNvPr>
          <p:cNvGrpSpPr/>
          <p:nvPr/>
        </p:nvGrpSpPr>
        <p:grpSpPr>
          <a:xfrm>
            <a:off x="682973" y="1494868"/>
            <a:ext cx="360000" cy="432000"/>
            <a:chOff x="6035896" y="909006"/>
            <a:chExt cx="466333" cy="518148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3D8BBEEB-BA23-84A5-8FD4-C6682620B77E}"/>
                </a:ext>
              </a:extLst>
            </p:cNvPr>
            <p:cNvSpPr/>
            <p:nvPr/>
          </p:nvSpPr>
          <p:spPr>
            <a:xfrm>
              <a:off x="6035896" y="1012636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9803" y="-11021"/>
                    <a:pt x="75388" y="7367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740156743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6C722051-28B1-4D53-9050-B35E6990D65B}"/>
                </a:ext>
              </a:extLst>
            </p:cNvPr>
            <p:cNvSpPr/>
            <p:nvPr/>
          </p:nvSpPr>
          <p:spPr>
            <a:xfrm>
              <a:off x="6035896" y="1116266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22109" y="-4276"/>
                    <a:pt x="56713" y="2004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860713101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3817C193-779E-266A-4FC1-7345969A7966}"/>
                </a:ext>
              </a:extLst>
            </p:cNvPr>
            <p:cNvSpPr/>
            <p:nvPr/>
          </p:nvSpPr>
          <p:spPr>
            <a:xfrm>
              <a:off x="6035896" y="1219895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9775" y="-723"/>
                    <a:pt x="59769" y="9986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642957853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F37EAC27-EA3B-C4AF-9F12-FA201FC9B7FE}"/>
                </a:ext>
              </a:extLst>
            </p:cNvPr>
            <p:cNvSpPr/>
            <p:nvPr/>
          </p:nvSpPr>
          <p:spPr>
            <a:xfrm>
              <a:off x="6035896" y="1323525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6161" y="-9626"/>
                    <a:pt x="68475" y="972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274514680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1576797-9ADF-68C4-43F1-3656C873BE18}"/>
                </a:ext>
              </a:extLst>
            </p:cNvPr>
            <p:cNvSpPr/>
            <p:nvPr/>
          </p:nvSpPr>
          <p:spPr>
            <a:xfrm>
              <a:off x="6087711" y="909006"/>
              <a:ext cx="414518" cy="518148"/>
            </a:xfrm>
            <a:custGeom>
              <a:avLst/>
              <a:gdLst>
                <a:gd name="connsiteX0" fmla="*/ 362704 w 414518"/>
                <a:gd name="connsiteY0" fmla="*/ 0 h 518148"/>
                <a:gd name="connsiteX1" fmla="*/ 414519 w 414518"/>
                <a:gd name="connsiteY1" fmla="*/ 0 h 518148"/>
                <a:gd name="connsiteX2" fmla="*/ 414519 w 414518"/>
                <a:gd name="connsiteY2" fmla="*/ 518148 h 518148"/>
                <a:gd name="connsiteX3" fmla="*/ 362704 w 414518"/>
                <a:gd name="connsiteY3" fmla="*/ 518148 h 518148"/>
                <a:gd name="connsiteX4" fmla="*/ 51815 w 414518"/>
                <a:gd name="connsiteY4" fmla="*/ 518148 h 518148"/>
                <a:gd name="connsiteX5" fmla="*/ 0 w 414518"/>
                <a:gd name="connsiteY5" fmla="*/ 518148 h 518148"/>
                <a:gd name="connsiteX6" fmla="*/ 0 w 414518"/>
                <a:gd name="connsiteY6" fmla="*/ 0 h 518148"/>
                <a:gd name="connsiteX7" fmla="*/ 51815 w 414518"/>
                <a:gd name="connsiteY7" fmla="*/ 0 h 518148"/>
                <a:gd name="connsiteX8" fmla="*/ 362704 w 414518"/>
                <a:gd name="connsiteY8" fmla="*/ 0 h 51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518" h="518148" extrusionOk="0">
                  <a:moveTo>
                    <a:pt x="362704" y="0"/>
                  </a:moveTo>
                  <a:cubicBezTo>
                    <a:pt x="388362" y="-3772"/>
                    <a:pt x="389012" y="5316"/>
                    <a:pt x="414519" y="0"/>
                  </a:cubicBezTo>
                  <a:cubicBezTo>
                    <a:pt x="453387" y="213683"/>
                    <a:pt x="389694" y="284473"/>
                    <a:pt x="414519" y="518148"/>
                  </a:cubicBezTo>
                  <a:cubicBezTo>
                    <a:pt x="402163" y="518660"/>
                    <a:pt x="381832" y="512524"/>
                    <a:pt x="362704" y="518148"/>
                  </a:cubicBezTo>
                  <a:cubicBezTo>
                    <a:pt x="293844" y="530504"/>
                    <a:pt x="157466" y="500519"/>
                    <a:pt x="51815" y="518148"/>
                  </a:cubicBezTo>
                  <a:cubicBezTo>
                    <a:pt x="28457" y="522453"/>
                    <a:pt x="18345" y="514162"/>
                    <a:pt x="0" y="518148"/>
                  </a:cubicBezTo>
                  <a:cubicBezTo>
                    <a:pt x="-11195" y="405767"/>
                    <a:pt x="2926" y="111496"/>
                    <a:pt x="0" y="0"/>
                  </a:cubicBezTo>
                  <a:cubicBezTo>
                    <a:pt x="23798" y="-6031"/>
                    <a:pt x="31229" y="4547"/>
                    <a:pt x="51815" y="0"/>
                  </a:cubicBezTo>
                  <a:cubicBezTo>
                    <a:pt x="143603" y="-17550"/>
                    <a:pt x="221936" y="8753"/>
                    <a:pt x="362704" y="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58197401">
                    <a:custGeom>
                      <a:avLst/>
                      <a:gdLst>
                        <a:gd name="connsiteX0" fmla="*/ 362704 w 414518"/>
                        <a:gd name="connsiteY0" fmla="*/ 0 h 518148"/>
                        <a:gd name="connsiteX1" fmla="*/ 414519 w 414518"/>
                        <a:gd name="connsiteY1" fmla="*/ 0 h 518148"/>
                        <a:gd name="connsiteX2" fmla="*/ 414519 w 414518"/>
                        <a:gd name="connsiteY2" fmla="*/ 518148 h 518148"/>
                        <a:gd name="connsiteX3" fmla="*/ 362704 w 414518"/>
                        <a:gd name="connsiteY3" fmla="*/ 518148 h 518148"/>
                        <a:gd name="connsiteX4" fmla="*/ 51815 w 414518"/>
                        <a:gd name="connsiteY4" fmla="*/ 518148 h 518148"/>
                        <a:gd name="connsiteX5" fmla="*/ 0 w 414518"/>
                        <a:gd name="connsiteY5" fmla="*/ 518148 h 518148"/>
                        <a:gd name="connsiteX6" fmla="*/ 0 w 414518"/>
                        <a:gd name="connsiteY6" fmla="*/ 0 h 518148"/>
                        <a:gd name="connsiteX7" fmla="*/ 51815 w 414518"/>
                        <a:gd name="connsiteY7" fmla="*/ 0 h 518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14518" h="518148">
                          <a:moveTo>
                            <a:pt x="362704" y="0"/>
                          </a:moveTo>
                          <a:cubicBezTo>
                            <a:pt x="391320" y="0"/>
                            <a:pt x="414519" y="0"/>
                            <a:pt x="414519" y="0"/>
                          </a:cubicBezTo>
                          <a:lnTo>
                            <a:pt x="414519" y="518148"/>
                          </a:lnTo>
                          <a:cubicBezTo>
                            <a:pt x="414519" y="518148"/>
                            <a:pt x="391320" y="518148"/>
                            <a:pt x="362704" y="518148"/>
                          </a:cubicBezTo>
                          <a:lnTo>
                            <a:pt x="51815" y="518148"/>
                          </a:lnTo>
                          <a:cubicBezTo>
                            <a:pt x="23198" y="518148"/>
                            <a:pt x="0" y="518148"/>
                            <a:pt x="0" y="518148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23198" y="0"/>
                            <a:pt x="51815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3F7BF056-A1C3-FC40-55E9-F4D342CC20A2}"/>
                </a:ext>
              </a:extLst>
            </p:cNvPr>
            <p:cNvSpPr/>
            <p:nvPr/>
          </p:nvSpPr>
          <p:spPr>
            <a:xfrm>
              <a:off x="6230202" y="1064451"/>
              <a:ext cx="129537" cy="25907"/>
            </a:xfrm>
            <a:custGeom>
              <a:avLst/>
              <a:gdLst>
                <a:gd name="connsiteX0" fmla="*/ 0 w 129537"/>
                <a:gd name="connsiteY0" fmla="*/ 0 h 25907"/>
                <a:gd name="connsiteX1" fmla="*/ 129537 w 129537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537" h="25907" extrusionOk="0">
                  <a:moveTo>
                    <a:pt x="0" y="0"/>
                  </a:moveTo>
                  <a:cubicBezTo>
                    <a:pt x="54045" y="-615"/>
                    <a:pt x="66773" y="14017"/>
                    <a:pt x="129537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564478997">
                    <a:custGeom>
                      <a:avLst/>
                      <a:gdLst>
                        <a:gd name="connsiteX0" fmla="*/ 0 w 129537"/>
                        <a:gd name="connsiteY0" fmla="*/ 0 h 25907"/>
                        <a:gd name="connsiteX1" fmla="*/ 129537 w 129537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9537" h="25907">
                          <a:moveTo>
                            <a:pt x="0" y="0"/>
                          </a:moveTo>
                          <a:lnTo>
                            <a:pt x="129537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A2E83D5D-3B30-E63E-E7C7-9DC3D4939CAB}"/>
                </a:ext>
              </a:extLst>
            </p:cNvPr>
            <p:cNvSpPr/>
            <p:nvPr/>
          </p:nvSpPr>
          <p:spPr>
            <a:xfrm>
              <a:off x="6230202" y="1168081"/>
              <a:ext cx="168398" cy="25907"/>
            </a:xfrm>
            <a:custGeom>
              <a:avLst/>
              <a:gdLst>
                <a:gd name="connsiteX0" fmla="*/ 0 w 168398"/>
                <a:gd name="connsiteY0" fmla="*/ 0 h 25907"/>
                <a:gd name="connsiteX1" fmla="*/ 168398 w 168398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398" h="25907" extrusionOk="0">
                  <a:moveTo>
                    <a:pt x="0" y="0"/>
                  </a:moveTo>
                  <a:cubicBezTo>
                    <a:pt x="83862" y="-7493"/>
                    <a:pt x="99479" y="8753"/>
                    <a:pt x="168398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620092294">
                    <a:custGeom>
                      <a:avLst/>
                      <a:gdLst>
                        <a:gd name="connsiteX0" fmla="*/ 0 w 168398"/>
                        <a:gd name="connsiteY0" fmla="*/ 0 h 25907"/>
                        <a:gd name="connsiteX1" fmla="*/ 168398 w 168398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68398" h="25907">
                          <a:moveTo>
                            <a:pt x="0" y="0"/>
                          </a:moveTo>
                          <a:lnTo>
                            <a:pt x="16839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11CCEFC0-6A07-6DC3-01CF-7C12E3B113E6}"/>
                </a:ext>
              </a:extLst>
            </p:cNvPr>
            <p:cNvSpPr/>
            <p:nvPr/>
          </p:nvSpPr>
          <p:spPr>
            <a:xfrm>
              <a:off x="6230202" y="1271710"/>
              <a:ext cx="116583" cy="25907"/>
            </a:xfrm>
            <a:custGeom>
              <a:avLst/>
              <a:gdLst>
                <a:gd name="connsiteX0" fmla="*/ 0 w 116583"/>
                <a:gd name="connsiteY0" fmla="*/ 0 h 25907"/>
                <a:gd name="connsiteX1" fmla="*/ 116583 w 116583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583" h="25907" extrusionOk="0">
                  <a:moveTo>
                    <a:pt x="0" y="0"/>
                  </a:moveTo>
                  <a:cubicBezTo>
                    <a:pt x="40691" y="-4986"/>
                    <a:pt x="91691" y="13910"/>
                    <a:pt x="11658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496567601">
                    <a:custGeom>
                      <a:avLst/>
                      <a:gdLst>
                        <a:gd name="connsiteX0" fmla="*/ 0 w 116583"/>
                        <a:gd name="connsiteY0" fmla="*/ 0 h 25907"/>
                        <a:gd name="connsiteX1" fmla="*/ 116583 w 116583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6583" h="25907">
                          <a:moveTo>
                            <a:pt x="0" y="0"/>
                          </a:moveTo>
                          <a:lnTo>
                            <a:pt x="11658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7582471D-89F3-38A5-99D1-C373083760C5}"/>
              </a:ext>
            </a:extLst>
          </p:cNvPr>
          <p:cNvSpPr txBox="1"/>
          <p:nvPr/>
        </p:nvSpPr>
        <p:spPr>
          <a:xfrm>
            <a:off x="1249591" y="1418481"/>
            <a:ext cx="28579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3200" dirty="0">
                <a:solidFill>
                  <a:schemeClr val="accent2"/>
                </a:solidFill>
              </a:rPr>
              <a:t>##  Notes  1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2D8CB51-EB57-672D-1E56-54BF56E63B50}"/>
              </a:ext>
            </a:extLst>
          </p:cNvPr>
          <p:cNvGrpSpPr/>
          <p:nvPr/>
        </p:nvGrpSpPr>
        <p:grpSpPr>
          <a:xfrm>
            <a:off x="770083" y="8092084"/>
            <a:ext cx="432000" cy="432000"/>
            <a:chOff x="821199" y="1374632"/>
            <a:chExt cx="453683" cy="504092"/>
          </a:xfrm>
        </p:grpSpPr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42838155-0AC3-9D3E-5569-E4AE68841AFA}"/>
                </a:ext>
              </a:extLst>
            </p:cNvPr>
            <p:cNvSpPr/>
            <p:nvPr/>
          </p:nvSpPr>
          <p:spPr>
            <a:xfrm>
              <a:off x="947223" y="1374632"/>
              <a:ext cx="25204" cy="100818"/>
            </a:xfrm>
            <a:custGeom>
              <a:avLst/>
              <a:gdLst>
                <a:gd name="connsiteX0" fmla="*/ 0 w 25204"/>
                <a:gd name="connsiteY0" fmla="*/ 0 h 100818"/>
                <a:gd name="connsiteX1" fmla="*/ 0 w 25204"/>
                <a:gd name="connsiteY1" fmla="*/ 100819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04" h="100818" extrusionOk="0">
                  <a:moveTo>
                    <a:pt x="0" y="0"/>
                  </a:moveTo>
                  <a:cubicBezTo>
                    <a:pt x="10377" y="27302"/>
                    <a:pt x="-8971" y="68676"/>
                    <a:pt x="0" y="100819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920720291">
                    <a:custGeom>
                      <a:avLst/>
                      <a:gdLst>
                        <a:gd name="connsiteX0" fmla="*/ 0 w 25204"/>
                        <a:gd name="connsiteY0" fmla="*/ 0 h 100818"/>
                        <a:gd name="connsiteX1" fmla="*/ 0 w 25204"/>
                        <a:gd name="connsiteY1" fmla="*/ 100819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204" h="100818">
                          <a:moveTo>
                            <a:pt x="0" y="0"/>
                          </a:moveTo>
                          <a:lnTo>
                            <a:pt x="0" y="1008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92C2D297-8E96-FA0B-303B-62221FFCA1C8}"/>
                </a:ext>
              </a:extLst>
            </p:cNvPr>
            <p:cNvSpPr/>
            <p:nvPr/>
          </p:nvSpPr>
          <p:spPr>
            <a:xfrm>
              <a:off x="1148860" y="1374632"/>
              <a:ext cx="25204" cy="100818"/>
            </a:xfrm>
            <a:custGeom>
              <a:avLst/>
              <a:gdLst>
                <a:gd name="connsiteX0" fmla="*/ 0 w 25204"/>
                <a:gd name="connsiteY0" fmla="*/ 0 h 100818"/>
                <a:gd name="connsiteX1" fmla="*/ 0 w 25204"/>
                <a:gd name="connsiteY1" fmla="*/ 100819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04" h="100818" extrusionOk="0">
                  <a:moveTo>
                    <a:pt x="0" y="0"/>
                  </a:moveTo>
                  <a:cubicBezTo>
                    <a:pt x="10873" y="38319"/>
                    <a:pt x="-3228" y="80333"/>
                    <a:pt x="0" y="100819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780997846">
                    <a:custGeom>
                      <a:avLst/>
                      <a:gdLst>
                        <a:gd name="connsiteX0" fmla="*/ 0 w 25204"/>
                        <a:gd name="connsiteY0" fmla="*/ 0 h 100818"/>
                        <a:gd name="connsiteX1" fmla="*/ 0 w 25204"/>
                        <a:gd name="connsiteY1" fmla="*/ 100819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204" h="100818">
                          <a:moveTo>
                            <a:pt x="0" y="0"/>
                          </a:moveTo>
                          <a:lnTo>
                            <a:pt x="0" y="1008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358748B9-9355-FC28-8805-054D31CF8A05}"/>
                </a:ext>
              </a:extLst>
            </p:cNvPr>
            <p:cNvSpPr/>
            <p:nvPr/>
          </p:nvSpPr>
          <p:spPr>
            <a:xfrm>
              <a:off x="821199" y="1425041"/>
              <a:ext cx="453683" cy="453683"/>
            </a:xfrm>
            <a:custGeom>
              <a:avLst/>
              <a:gdLst>
                <a:gd name="connsiteX0" fmla="*/ 403274 w 453683"/>
                <a:gd name="connsiteY0" fmla="*/ 0 h 453683"/>
                <a:gd name="connsiteX1" fmla="*/ 453683 w 453683"/>
                <a:gd name="connsiteY1" fmla="*/ 0 h 453683"/>
                <a:gd name="connsiteX2" fmla="*/ 453683 w 453683"/>
                <a:gd name="connsiteY2" fmla="*/ 453683 h 453683"/>
                <a:gd name="connsiteX3" fmla="*/ 403274 w 453683"/>
                <a:gd name="connsiteY3" fmla="*/ 453683 h 453683"/>
                <a:gd name="connsiteX4" fmla="*/ 50409 w 453683"/>
                <a:gd name="connsiteY4" fmla="*/ 453683 h 453683"/>
                <a:gd name="connsiteX5" fmla="*/ 0 w 453683"/>
                <a:gd name="connsiteY5" fmla="*/ 453683 h 453683"/>
                <a:gd name="connsiteX6" fmla="*/ 0 w 453683"/>
                <a:gd name="connsiteY6" fmla="*/ 0 h 453683"/>
                <a:gd name="connsiteX7" fmla="*/ 50409 w 453683"/>
                <a:gd name="connsiteY7" fmla="*/ 0 h 453683"/>
                <a:gd name="connsiteX8" fmla="*/ 403274 w 453683"/>
                <a:gd name="connsiteY8" fmla="*/ 0 h 45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3683" h="453683" extrusionOk="0">
                  <a:moveTo>
                    <a:pt x="403274" y="0"/>
                  </a:moveTo>
                  <a:cubicBezTo>
                    <a:pt x="414760" y="-2627"/>
                    <a:pt x="437945" y="1044"/>
                    <a:pt x="453683" y="0"/>
                  </a:cubicBezTo>
                  <a:cubicBezTo>
                    <a:pt x="478256" y="123000"/>
                    <a:pt x="431164" y="286568"/>
                    <a:pt x="453683" y="453683"/>
                  </a:cubicBezTo>
                  <a:cubicBezTo>
                    <a:pt x="434274" y="454536"/>
                    <a:pt x="425496" y="451128"/>
                    <a:pt x="403274" y="453683"/>
                  </a:cubicBezTo>
                  <a:cubicBezTo>
                    <a:pt x="230029" y="472126"/>
                    <a:pt x="201392" y="419947"/>
                    <a:pt x="50409" y="453683"/>
                  </a:cubicBezTo>
                  <a:cubicBezTo>
                    <a:pt x="33475" y="455625"/>
                    <a:pt x="23452" y="451398"/>
                    <a:pt x="0" y="453683"/>
                  </a:cubicBezTo>
                  <a:cubicBezTo>
                    <a:pt x="-38619" y="356612"/>
                    <a:pt x="17806" y="114469"/>
                    <a:pt x="0" y="0"/>
                  </a:cubicBezTo>
                  <a:cubicBezTo>
                    <a:pt x="22242" y="-2607"/>
                    <a:pt x="34302" y="523"/>
                    <a:pt x="50409" y="0"/>
                  </a:cubicBezTo>
                  <a:cubicBezTo>
                    <a:pt x="196347" y="-40589"/>
                    <a:pt x="312289" y="21817"/>
                    <a:pt x="403274" y="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740805025">
                    <a:custGeom>
                      <a:avLst/>
                      <a:gdLst>
                        <a:gd name="connsiteX0" fmla="*/ 403274 w 453683"/>
                        <a:gd name="connsiteY0" fmla="*/ 0 h 453683"/>
                        <a:gd name="connsiteX1" fmla="*/ 453683 w 453683"/>
                        <a:gd name="connsiteY1" fmla="*/ 0 h 453683"/>
                        <a:gd name="connsiteX2" fmla="*/ 453683 w 453683"/>
                        <a:gd name="connsiteY2" fmla="*/ 453683 h 453683"/>
                        <a:gd name="connsiteX3" fmla="*/ 403274 w 453683"/>
                        <a:gd name="connsiteY3" fmla="*/ 453683 h 453683"/>
                        <a:gd name="connsiteX4" fmla="*/ 50409 w 453683"/>
                        <a:gd name="connsiteY4" fmla="*/ 453683 h 453683"/>
                        <a:gd name="connsiteX5" fmla="*/ 0 w 453683"/>
                        <a:gd name="connsiteY5" fmla="*/ 453683 h 453683"/>
                        <a:gd name="connsiteX6" fmla="*/ 0 w 453683"/>
                        <a:gd name="connsiteY6" fmla="*/ 0 h 453683"/>
                        <a:gd name="connsiteX7" fmla="*/ 50409 w 453683"/>
                        <a:gd name="connsiteY7" fmla="*/ 0 h 4536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3683" h="453683">
                          <a:moveTo>
                            <a:pt x="403274" y="0"/>
                          </a:moveTo>
                          <a:cubicBezTo>
                            <a:pt x="431114" y="0"/>
                            <a:pt x="453683" y="0"/>
                            <a:pt x="453683" y="0"/>
                          </a:cubicBezTo>
                          <a:lnTo>
                            <a:pt x="453683" y="453683"/>
                          </a:lnTo>
                          <a:cubicBezTo>
                            <a:pt x="453683" y="453683"/>
                            <a:pt x="431114" y="453683"/>
                            <a:pt x="403274" y="453683"/>
                          </a:cubicBezTo>
                          <a:lnTo>
                            <a:pt x="50409" y="453683"/>
                          </a:lnTo>
                          <a:cubicBezTo>
                            <a:pt x="22569" y="453683"/>
                            <a:pt x="0" y="453683"/>
                            <a:pt x="0" y="453683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22569" y="0"/>
                            <a:pt x="50409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FD238A19-0307-3D5F-D2B4-45ED993A796C}"/>
                </a:ext>
              </a:extLst>
            </p:cNvPr>
            <p:cNvSpPr/>
            <p:nvPr/>
          </p:nvSpPr>
          <p:spPr>
            <a:xfrm>
              <a:off x="821199" y="1576269"/>
              <a:ext cx="453683" cy="25204"/>
            </a:xfrm>
            <a:custGeom>
              <a:avLst/>
              <a:gdLst>
                <a:gd name="connsiteX0" fmla="*/ 0 w 453683"/>
                <a:gd name="connsiteY0" fmla="*/ 0 h 25204"/>
                <a:gd name="connsiteX1" fmla="*/ 453683 w 453683"/>
                <a:gd name="connsiteY1" fmla="*/ 0 h 2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683" h="25204" extrusionOk="0">
                  <a:moveTo>
                    <a:pt x="0" y="0"/>
                  </a:moveTo>
                  <a:cubicBezTo>
                    <a:pt x="169417" y="-30601"/>
                    <a:pt x="299907" y="5307"/>
                    <a:pt x="45368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133489189">
                    <a:custGeom>
                      <a:avLst/>
                      <a:gdLst>
                        <a:gd name="connsiteX0" fmla="*/ 0 w 453683"/>
                        <a:gd name="connsiteY0" fmla="*/ 0 h 25204"/>
                        <a:gd name="connsiteX1" fmla="*/ 453683 w 453683"/>
                        <a:gd name="connsiteY1" fmla="*/ 0 h 252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3683" h="25204">
                          <a:moveTo>
                            <a:pt x="0" y="0"/>
                          </a:moveTo>
                          <a:lnTo>
                            <a:pt x="45368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0CC3A9CC-0189-DFDF-474B-BC88CCC2EF50}"/>
                </a:ext>
              </a:extLst>
            </p:cNvPr>
            <p:cNvSpPr/>
            <p:nvPr/>
          </p:nvSpPr>
          <p:spPr>
            <a:xfrm>
              <a:off x="972427" y="1677087"/>
              <a:ext cx="151227" cy="100818"/>
            </a:xfrm>
            <a:custGeom>
              <a:avLst/>
              <a:gdLst>
                <a:gd name="connsiteX0" fmla="*/ 0 w 151227"/>
                <a:gd name="connsiteY0" fmla="*/ 50409 h 100818"/>
                <a:gd name="connsiteX1" fmla="*/ 50409 w 151227"/>
                <a:gd name="connsiteY1" fmla="*/ 100819 h 100818"/>
                <a:gd name="connsiteX2" fmla="*/ 151228 w 151227"/>
                <a:gd name="connsiteY2" fmla="*/ 0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227" h="100818" extrusionOk="0">
                  <a:moveTo>
                    <a:pt x="0" y="50409"/>
                  </a:moveTo>
                  <a:cubicBezTo>
                    <a:pt x="16595" y="55617"/>
                    <a:pt x="32023" y="90386"/>
                    <a:pt x="50409" y="100819"/>
                  </a:cubicBezTo>
                  <a:cubicBezTo>
                    <a:pt x="77413" y="50848"/>
                    <a:pt x="114632" y="52673"/>
                    <a:pt x="151228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743456145">
                    <a:custGeom>
                      <a:avLst/>
                      <a:gdLst>
                        <a:gd name="connsiteX0" fmla="*/ 0 w 151227"/>
                        <a:gd name="connsiteY0" fmla="*/ 50409 h 100818"/>
                        <a:gd name="connsiteX1" fmla="*/ 50409 w 151227"/>
                        <a:gd name="connsiteY1" fmla="*/ 100819 h 100818"/>
                        <a:gd name="connsiteX2" fmla="*/ 151228 w 151227"/>
                        <a:gd name="connsiteY2" fmla="*/ 0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1227" h="100818">
                          <a:moveTo>
                            <a:pt x="0" y="50409"/>
                          </a:moveTo>
                          <a:lnTo>
                            <a:pt x="50409" y="100819"/>
                          </a:lnTo>
                          <a:lnTo>
                            <a:pt x="15122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2" name="Textfeld 21">
            <a:extLst>
              <a:ext uri="{FF2B5EF4-FFF2-40B4-BE49-F238E27FC236}">
                <a16:creationId xmlns:a16="http://schemas.microsoft.com/office/drawing/2014/main" id="{A732AB19-6375-B92A-CF4C-7D4E89554DEC}"/>
              </a:ext>
            </a:extLst>
          </p:cNvPr>
          <p:cNvSpPr txBox="1"/>
          <p:nvPr/>
        </p:nvSpPr>
        <p:spPr>
          <a:xfrm>
            <a:off x="1383520" y="8015697"/>
            <a:ext cx="30741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3200" dirty="0">
                <a:solidFill>
                  <a:schemeClr val="accent2"/>
                </a:solidFill>
              </a:rPr>
              <a:t>##  </a:t>
            </a:r>
            <a:r>
              <a:rPr lang="de-DE" sz="3200" dirty="0" err="1">
                <a:solidFill>
                  <a:schemeClr val="accent2"/>
                </a:solidFill>
              </a:rPr>
              <a:t>To</a:t>
            </a:r>
            <a:r>
              <a:rPr lang="de-DE" sz="3200" dirty="0">
                <a:solidFill>
                  <a:schemeClr val="accent2"/>
                </a:solidFill>
              </a:rPr>
              <a:t>-Do  1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2E1FE3D-24E6-430F-EBB6-AC20BC262541}"/>
              </a:ext>
            </a:extLst>
          </p:cNvPr>
          <p:cNvGrpSpPr/>
          <p:nvPr/>
        </p:nvGrpSpPr>
        <p:grpSpPr>
          <a:xfrm>
            <a:off x="7845243" y="1552633"/>
            <a:ext cx="360000" cy="360000"/>
            <a:chOff x="3117978" y="4968459"/>
            <a:chExt cx="262187" cy="262187"/>
          </a:xfrm>
        </p:grpSpPr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51142841-D4F1-8731-2B91-A86A165C31B8}"/>
                </a:ext>
              </a:extLst>
            </p:cNvPr>
            <p:cNvSpPr/>
            <p:nvPr/>
          </p:nvSpPr>
          <p:spPr>
            <a:xfrm>
              <a:off x="3292770" y="5143251"/>
              <a:ext cx="87395" cy="87395"/>
            </a:xfrm>
            <a:custGeom>
              <a:avLst/>
              <a:gdLst>
                <a:gd name="connsiteX0" fmla="*/ 0 w 87395"/>
                <a:gd name="connsiteY0" fmla="*/ 0 h 87395"/>
                <a:gd name="connsiteX1" fmla="*/ 87396 w 87395"/>
                <a:gd name="connsiteY1" fmla="*/ 87396 h 87395"/>
                <a:gd name="connsiteX2" fmla="*/ 0 w 87395"/>
                <a:gd name="connsiteY2" fmla="*/ 0 h 87395"/>
                <a:gd name="connsiteX3" fmla="*/ 0 w 87395"/>
                <a:gd name="connsiteY3" fmla="*/ 69917 h 87395"/>
                <a:gd name="connsiteX4" fmla="*/ 0 w 87395"/>
                <a:gd name="connsiteY4" fmla="*/ 0 h 87395"/>
                <a:gd name="connsiteX5" fmla="*/ 69917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0" y="0"/>
                  </a:moveTo>
                  <a:cubicBezTo>
                    <a:pt x="29402" y="23729"/>
                    <a:pt x="43022" y="48749"/>
                    <a:pt x="87396" y="87396"/>
                  </a:cubicBezTo>
                  <a:moveTo>
                    <a:pt x="0" y="0"/>
                  </a:moveTo>
                  <a:cubicBezTo>
                    <a:pt x="1693" y="17415"/>
                    <a:pt x="-3375" y="55006"/>
                    <a:pt x="0" y="69917"/>
                  </a:cubicBezTo>
                  <a:moveTo>
                    <a:pt x="0" y="0"/>
                  </a:moveTo>
                  <a:cubicBezTo>
                    <a:pt x="25520" y="-449"/>
                    <a:pt x="35752" y="6954"/>
                    <a:pt x="69917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926856979">
                    <a:custGeom>
                      <a:avLst/>
                      <a:gdLst>
                        <a:gd name="connsiteX0" fmla="*/ 0 w 87395"/>
                        <a:gd name="connsiteY0" fmla="*/ 0 h 87395"/>
                        <a:gd name="connsiteX1" fmla="*/ 87396 w 87395"/>
                        <a:gd name="connsiteY1" fmla="*/ 87396 h 87395"/>
                        <a:gd name="connsiteX2" fmla="*/ 0 w 87395"/>
                        <a:gd name="connsiteY2" fmla="*/ 0 h 87395"/>
                        <a:gd name="connsiteX3" fmla="*/ 0 w 87395"/>
                        <a:gd name="connsiteY3" fmla="*/ 69917 h 87395"/>
                        <a:gd name="connsiteX4" fmla="*/ 0 w 87395"/>
                        <a:gd name="connsiteY4" fmla="*/ 0 h 87395"/>
                        <a:gd name="connsiteX5" fmla="*/ 69917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0" y="0"/>
                          </a:moveTo>
                          <a:lnTo>
                            <a:pt x="87396" y="87396"/>
                          </a:lnTo>
                          <a:moveTo>
                            <a:pt x="0" y="0"/>
                          </a:moveTo>
                          <a:lnTo>
                            <a:pt x="0" y="69917"/>
                          </a:lnTo>
                          <a:moveTo>
                            <a:pt x="0" y="0"/>
                          </a:moveTo>
                          <a:lnTo>
                            <a:pt x="69917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990C38AA-ED74-9686-E363-612CC409DD03}"/>
                </a:ext>
              </a:extLst>
            </p:cNvPr>
            <p:cNvSpPr/>
            <p:nvPr/>
          </p:nvSpPr>
          <p:spPr>
            <a:xfrm>
              <a:off x="3117978" y="5143251"/>
              <a:ext cx="87395" cy="87395"/>
            </a:xfrm>
            <a:custGeom>
              <a:avLst/>
              <a:gdLst>
                <a:gd name="connsiteX0" fmla="*/ 87396 w 87395"/>
                <a:gd name="connsiteY0" fmla="*/ 69917 h 87395"/>
                <a:gd name="connsiteX1" fmla="*/ 87396 w 87395"/>
                <a:gd name="connsiteY1" fmla="*/ 0 h 87395"/>
                <a:gd name="connsiteX2" fmla="*/ 87396 w 87395"/>
                <a:gd name="connsiteY2" fmla="*/ 0 h 87395"/>
                <a:gd name="connsiteX3" fmla="*/ 17479 w 87395"/>
                <a:gd name="connsiteY3" fmla="*/ 0 h 87395"/>
                <a:gd name="connsiteX4" fmla="*/ 87396 w 87395"/>
                <a:gd name="connsiteY4" fmla="*/ 0 h 87395"/>
                <a:gd name="connsiteX5" fmla="*/ 0 w 87395"/>
                <a:gd name="connsiteY5" fmla="*/ 87396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87396" y="69917"/>
                  </a:moveTo>
                  <a:cubicBezTo>
                    <a:pt x="79275" y="38158"/>
                    <a:pt x="90271" y="16302"/>
                    <a:pt x="87396" y="0"/>
                  </a:cubicBezTo>
                  <a:moveTo>
                    <a:pt x="87396" y="0"/>
                  </a:moveTo>
                  <a:cubicBezTo>
                    <a:pt x="67765" y="2896"/>
                    <a:pt x="35185" y="-2472"/>
                    <a:pt x="17479" y="0"/>
                  </a:cubicBezTo>
                  <a:moveTo>
                    <a:pt x="87396" y="0"/>
                  </a:moveTo>
                  <a:cubicBezTo>
                    <a:pt x="63230" y="41253"/>
                    <a:pt x="17122" y="52368"/>
                    <a:pt x="0" y="87396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147966732">
                    <a:custGeom>
                      <a:avLst/>
                      <a:gdLst>
                        <a:gd name="connsiteX0" fmla="*/ 87396 w 87395"/>
                        <a:gd name="connsiteY0" fmla="*/ 69917 h 87395"/>
                        <a:gd name="connsiteX1" fmla="*/ 87396 w 87395"/>
                        <a:gd name="connsiteY1" fmla="*/ 0 h 87395"/>
                        <a:gd name="connsiteX2" fmla="*/ 87396 w 87395"/>
                        <a:gd name="connsiteY2" fmla="*/ 0 h 87395"/>
                        <a:gd name="connsiteX3" fmla="*/ 17479 w 87395"/>
                        <a:gd name="connsiteY3" fmla="*/ 0 h 87395"/>
                        <a:gd name="connsiteX4" fmla="*/ 87396 w 87395"/>
                        <a:gd name="connsiteY4" fmla="*/ 0 h 87395"/>
                        <a:gd name="connsiteX5" fmla="*/ 0 w 87395"/>
                        <a:gd name="connsiteY5" fmla="*/ 87396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87396" y="69917"/>
                          </a:moveTo>
                          <a:lnTo>
                            <a:pt x="87396" y="0"/>
                          </a:lnTo>
                          <a:moveTo>
                            <a:pt x="87396" y="0"/>
                          </a:moveTo>
                          <a:lnTo>
                            <a:pt x="17479" y="0"/>
                          </a:lnTo>
                          <a:moveTo>
                            <a:pt x="87396" y="0"/>
                          </a:moveTo>
                          <a:lnTo>
                            <a:pt x="0" y="87396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C988EDC6-D3EA-013E-A299-E73528425FAF}"/>
                </a:ext>
              </a:extLst>
            </p:cNvPr>
            <p:cNvSpPr/>
            <p:nvPr/>
          </p:nvSpPr>
          <p:spPr>
            <a:xfrm>
              <a:off x="3292770" y="4968459"/>
              <a:ext cx="87395" cy="87395"/>
            </a:xfrm>
            <a:custGeom>
              <a:avLst/>
              <a:gdLst>
                <a:gd name="connsiteX0" fmla="*/ 0 w 87395"/>
                <a:gd name="connsiteY0" fmla="*/ 17479 h 87395"/>
                <a:gd name="connsiteX1" fmla="*/ 0 w 87395"/>
                <a:gd name="connsiteY1" fmla="*/ 87396 h 87395"/>
                <a:gd name="connsiteX2" fmla="*/ 0 w 87395"/>
                <a:gd name="connsiteY2" fmla="*/ 87396 h 87395"/>
                <a:gd name="connsiteX3" fmla="*/ 69917 w 87395"/>
                <a:gd name="connsiteY3" fmla="*/ 87396 h 87395"/>
                <a:gd name="connsiteX4" fmla="*/ 0 w 87395"/>
                <a:gd name="connsiteY4" fmla="*/ 87396 h 87395"/>
                <a:gd name="connsiteX5" fmla="*/ 87396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0" y="17479"/>
                  </a:moveTo>
                  <a:cubicBezTo>
                    <a:pt x="531" y="42876"/>
                    <a:pt x="-3244" y="57186"/>
                    <a:pt x="0" y="87396"/>
                  </a:cubicBezTo>
                  <a:moveTo>
                    <a:pt x="0" y="87396"/>
                  </a:moveTo>
                  <a:cubicBezTo>
                    <a:pt x="25401" y="80857"/>
                    <a:pt x="55088" y="91763"/>
                    <a:pt x="69917" y="87396"/>
                  </a:cubicBezTo>
                  <a:moveTo>
                    <a:pt x="0" y="87396"/>
                  </a:moveTo>
                  <a:cubicBezTo>
                    <a:pt x="26190" y="56578"/>
                    <a:pt x="62599" y="28277"/>
                    <a:pt x="87396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21129566">
                    <a:custGeom>
                      <a:avLst/>
                      <a:gdLst>
                        <a:gd name="connsiteX0" fmla="*/ 0 w 87395"/>
                        <a:gd name="connsiteY0" fmla="*/ 17479 h 87395"/>
                        <a:gd name="connsiteX1" fmla="*/ 0 w 87395"/>
                        <a:gd name="connsiteY1" fmla="*/ 87396 h 87395"/>
                        <a:gd name="connsiteX2" fmla="*/ 0 w 87395"/>
                        <a:gd name="connsiteY2" fmla="*/ 87396 h 87395"/>
                        <a:gd name="connsiteX3" fmla="*/ 69917 w 87395"/>
                        <a:gd name="connsiteY3" fmla="*/ 87396 h 87395"/>
                        <a:gd name="connsiteX4" fmla="*/ 0 w 87395"/>
                        <a:gd name="connsiteY4" fmla="*/ 87396 h 87395"/>
                        <a:gd name="connsiteX5" fmla="*/ 87396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0" y="17479"/>
                          </a:moveTo>
                          <a:lnTo>
                            <a:pt x="0" y="87396"/>
                          </a:lnTo>
                          <a:moveTo>
                            <a:pt x="0" y="87396"/>
                          </a:moveTo>
                          <a:lnTo>
                            <a:pt x="69917" y="87396"/>
                          </a:lnTo>
                          <a:moveTo>
                            <a:pt x="0" y="87396"/>
                          </a:moveTo>
                          <a:lnTo>
                            <a:pt x="87396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C8FBA9DB-3573-34C1-E4D3-65AC54B9102C}"/>
                </a:ext>
              </a:extLst>
            </p:cNvPr>
            <p:cNvSpPr/>
            <p:nvPr/>
          </p:nvSpPr>
          <p:spPr>
            <a:xfrm>
              <a:off x="3117978" y="4968459"/>
              <a:ext cx="87395" cy="87395"/>
            </a:xfrm>
            <a:custGeom>
              <a:avLst/>
              <a:gdLst>
                <a:gd name="connsiteX0" fmla="*/ 87396 w 87395"/>
                <a:gd name="connsiteY0" fmla="*/ 17479 h 87395"/>
                <a:gd name="connsiteX1" fmla="*/ 87396 w 87395"/>
                <a:gd name="connsiteY1" fmla="*/ 87396 h 87395"/>
                <a:gd name="connsiteX2" fmla="*/ 87396 w 87395"/>
                <a:gd name="connsiteY2" fmla="*/ 87396 h 87395"/>
                <a:gd name="connsiteX3" fmla="*/ 17479 w 87395"/>
                <a:gd name="connsiteY3" fmla="*/ 87396 h 87395"/>
                <a:gd name="connsiteX4" fmla="*/ 87396 w 87395"/>
                <a:gd name="connsiteY4" fmla="*/ 87396 h 87395"/>
                <a:gd name="connsiteX5" fmla="*/ 0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87396" y="17479"/>
                  </a:moveTo>
                  <a:cubicBezTo>
                    <a:pt x="90493" y="36079"/>
                    <a:pt x="83987" y="55881"/>
                    <a:pt x="87396" y="87396"/>
                  </a:cubicBezTo>
                  <a:moveTo>
                    <a:pt x="87396" y="87396"/>
                  </a:moveTo>
                  <a:cubicBezTo>
                    <a:pt x="62914" y="93914"/>
                    <a:pt x="52259" y="87006"/>
                    <a:pt x="17479" y="87396"/>
                  </a:cubicBezTo>
                  <a:moveTo>
                    <a:pt x="87396" y="87396"/>
                  </a:moveTo>
                  <a:cubicBezTo>
                    <a:pt x="51966" y="65381"/>
                    <a:pt x="52059" y="32393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197703220">
                    <a:custGeom>
                      <a:avLst/>
                      <a:gdLst>
                        <a:gd name="connsiteX0" fmla="*/ 87396 w 87395"/>
                        <a:gd name="connsiteY0" fmla="*/ 17479 h 87395"/>
                        <a:gd name="connsiteX1" fmla="*/ 87396 w 87395"/>
                        <a:gd name="connsiteY1" fmla="*/ 87396 h 87395"/>
                        <a:gd name="connsiteX2" fmla="*/ 87396 w 87395"/>
                        <a:gd name="connsiteY2" fmla="*/ 87396 h 87395"/>
                        <a:gd name="connsiteX3" fmla="*/ 17479 w 87395"/>
                        <a:gd name="connsiteY3" fmla="*/ 87396 h 87395"/>
                        <a:gd name="connsiteX4" fmla="*/ 87396 w 87395"/>
                        <a:gd name="connsiteY4" fmla="*/ 87396 h 87395"/>
                        <a:gd name="connsiteX5" fmla="*/ 0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87396" y="17479"/>
                          </a:moveTo>
                          <a:lnTo>
                            <a:pt x="87396" y="87396"/>
                          </a:lnTo>
                          <a:moveTo>
                            <a:pt x="87396" y="87396"/>
                          </a:moveTo>
                          <a:lnTo>
                            <a:pt x="17479" y="87396"/>
                          </a:lnTo>
                          <a:moveTo>
                            <a:pt x="87396" y="87396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1" name="Rechteck 30">
            <a:hlinkClick r:id="rId2" action="ppaction://hlinksldjump"/>
            <a:extLst>
              <a:ext uri="{FF2B5EF4-FFF2-40B4-BE49-F238E27FC236}">
                <a16:creationId xmlns:a16="http://schemas.microsoft.com/office/drawing/2014/main" id="{E924A37B-35DE-D25E-EFFC-F369B60CAF9F}"/>
              </a:ext>
            </a:extLst>
          </p:cNvPr>
          <p:cNvSpPr/>
          <p:nvPr/>
        </p:nvSpPr>
        <p:spPr>
          <a:xfrm>
            <a:off x="7806227" y="1512559"/>
            <a:ext cx="432000" cy="432000"/>
          </a:xfrm>
          <a:custGeom>
            <a:avLst/>
            <a:gdLst>
              <a:gd name="connsiteX0" fmla="*/ 0 w 432000"/>
              <a:gd name="connsiteY0" fmla="*/ 0 h 432000"/>
              <a:gd name="connsiteX1" fmla="*/ 432000 w 432000"/>
              <a:gd name="connsiteY1" fmla="*/ 0 h 432000"/>
              <a:gd name="connsiteX2" fmla="*/ 432000 w 432000"/>
              <a:gd name="connsiteY2" fmla="*/ 432000 h 432000"/>
              <a:gd name="connsiteX3" fmla="*/ 0 w 432000"/>
              <a:gd name="connsiteY3" fmla="*/ 432000 h 432000"/>
              <a:gd name="connsiteX4" fmla="*/ 0 w 432000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" h="432000" extrusionOk="0">
                <a:moveTo>
                  <a:pt x="0" y="0"/>
                </a:moveTo>
                <a:cubicBezTo>
                  <a:pt x="174476" y="-26263"/>
                  <a:pt x="312453" y="36826"/>
                  <a:pt x="432000" y="0"/>
                </a:cubicBezTo>
                <a:cubicBezTo>
                  <a:pt x="478279" y="155120"/>
                  <a:pt x="398656" y="287325"/>
                  <a:pt x="432000" y="432000"/>
                </a:cubicBezTo>
                <a:cubicBezTo>
                  <a:pt x="325239" y="460587"/>
                  <a:pt x="183841" y="392855"/>
                  <a:pt x="0" y="432000"/>
                </a:cubicBezTo>
                <a:cubicBezTo>
                  <a:pt x="-48792" y="234833"/>
                  <a:pt x="27990" y="18535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4AA1F2A-D0BF-330B-D1B8-DE9D4B653362}"/>
              </a:ext>
            </a:extLst>
          </p:cNvPr>
          <p:cNvCxnSpPr>
            <a:cxnSpLocks/>
          </p:cNvCxnSpPr>
          <p:nvPr/>
        </p:nvCxnSpPr>
        <p:spPr>
          <a:xfrm>
            <a:off x="713284" y="2477294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37A07BA-C300-5EAB-EA7F-CDE80E2BA227}"/>
              </a:ext>
            </a:extLst>
          </p:cNvPr>
          <p:cNvCxnSpPr>
            <a:cxnSpLocks/>
          </p:cNvCxnSpPr>
          <p:nvPr/>
        </p:nvCxnSpPr>
        <p:spPr>
          <a:xfrm>
            <a:off x="713284" y="2981350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B0A49444-B92C-8E59-AFBE-4B92BE71FF67}"/>
              </a:ext>
            </a:extLst>
          </p:cNvPr>
          <p:cNvCxnSpPr>
            <a:cxnSpLocks/>
          </p:cNvCxnSpPr>
          <p:nvPr/>
        </p:nvCxnSpPr>
        <p:spPr>
          <a:xfrm>
            <a:off x="713012" y="3485406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A2B630DD-011E-9658-4EA9-3F18851B492D}"/>
              </a:ext>
            </a:extLst>
          </p:cNvPr>
          <p:cNvCxnSpPr>
            <a:cxnSpLocks/>
          </p:cNvCxnSpPr>
          <p:nvPr/>
        </p:nvCxnSpPr>
        <p:spPr>
          <a:xfrm>
            <a:off x="713011" y="3989462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01E124E4-8BC0-6128-C1A9-66E88F0A3E0B}"/>
              </a:ext>
            </a:extLst>
          </p:cNvPr>
          <p:cNvCxnSpPr>
            <a:cxnSpLocks/>
          </p:cNvCxnSpPr>
          <p:nvPr/>
        </p:nvCxnSpPr>
        <p:spPr>
          <a:xfrm>
            <a:off x="713014" y="4493518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9DBEEEBA-4A97-232C-3066-9946907471A8}"/>
              </a:ext>
            </a:extLst>
          </p:cNvPr>
          <p:cNvCxnSpPr>
            <a:cxnSpLocks/>
          </p:cNvCxnSpPr>
          <p:nvPr/>
        </p:nvCxnSpPr>
        <p:spPr>
          <a:xfrm>
            <a:off x="713017" y="4997574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8BDAFB9-7392-8EA1-03E3-5F30A8A75324}"/>
              </a:ext>
            </a:extLst>
          </p:cNvPr>
          <p:cNvCxnSpPr>
            <a:cxnSpLocks/>
          </p:cNvCxnSpPr>
          <p:nvPr/>
        </p:nvCxnSpPr>
        <p:spPr>
          <a:xfrm>
            <a:off x="713010" y="5501630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71C3505-BFAE-9003-27AC-11FAA4A56558}"/>
              </a:ext>
            </a:extLst>
          </p:cNvPr>
          <p:cNvCxnSpPr>
            <a:cxnSpLocks/>
          </p:cNvCxnSpPr>
          <p:nvPr/>
        </p:nvCxnSpPr>
        <p:spPr>
          <a:xfrm>
            <a:off x="712745" y="6005686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6FF9352-0439-8375-739F-D61B2F29BC95}"/>
              </a:ext>
            </a:extLst>
          </p:cNvPr>
          <p:cNvCxnSpPr>
            <a:cxnSpLocks/>
          </p:cNvCxnSpPr>
          <p:nvPr/>
        </p:nvCxnSpPr>
        <p:spPr>
          <a:xfrm>
            <a:off x="712480" y="6509742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2C2E7918-DD4E-7C72-E145-FE1A275A9430}"/>
              </a:ext>
            </a:extLst>
          </p:cNvPr>
          <p:cNvCxnSpPr>
            <a:cxnSpLocks/>
          </p:cNvCxnSpPr>
          <p:nvPr/>
        </p:nvCxnSpPr>
        <p:spPr>
          <a:xfrm>
            <a:off x="713284" y="9097169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4B031679-D80F-CF5A-B641-4BCA04CBA170}"/>
              </a:ext>
            </a:extLst>
          </p:cNvPr>
          <p:cNvCxnSpPr>
            <a:cxnSpLocks/>
          </p:cNvCxnSpPr>
          <p:nvPr/>
        </p:nvCxnSpPr>
        <p:spPr>
          <a:xfrm>
            <a:off x="713284" y="9601225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649AED77-670F-DA22-58B9-74C3AA02AF4C}"/>
              </a:ext>
            </a:extLst>
          </p:cNvPr>
          <p:cNvCxnSpPr>
            <a:cxnSpLocks/>
          </p:cNvCxnSpPr>
          <p:nvPr/>
        </p:nvCxnSpPr>
        <p:spPr>
          <a:xfrm>
            <a:off x="713012" y="10105281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1D9C9494-1FDC-075F-B928-E1F271E521A6}"/>
              </a:ext>
            </a:extLst>
          </p:cNvPr>
          <p:cNvCxnSpPr>
            <a:cxnSpLocks/>
          </p:cNvCxnSpPr>
          <p:nvPr/>
        </p:nvCxnSpPr>
        <p:spPr>
          <a:xfrm>
            <a:off x="713011" y="10609337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6EFE747-DB03-89AB-21FF-6A7DF0E1B91E}"/>
              </a:ext>
            </a:extLst>
          </p:cNvPr>
          <p:cNvCxnSpPr>
            <a:cxnSpLocks/>
          </p:cNvCxnSpPr>
          <p:nvPr/>
        </p:nvCxnSpPr>
        <p:spPr>
          <a:xfrm>
            <a:off x="713014" y="11113393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736CC04A-453D-A2DE-FA9B-C0BFB348ED4F}"/>
              </a:ext>
            </a:extLst>
          </p:cNvPr>
          <p:cNvCxnSpPr>
            <a:cxnSpLocks/>
          </p:cNvCxnSpPr>
          <p:nvPr/>
        </p:nvCxnSpPr>
        <p:spPr>
          <a:xfrm>
            <a:off x="707011" y="7005811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777D9172-AAA8-B368-7AB2-2910EAF9256D}"/>
              </a:ext>
            </a:extLst>
          </p:cNvPr>
          <p:cNvCxnSpPr>
            <a:cxnSpLocks/>
          </p:cNvCxnSpPr>
          <p:nvPr/>
        </p:nvCxnSpPr>
        <p:spPr>
          <a:xfrm>
            <a:off x="706746" y="7509867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Titel 76">
            <a:extLst>
              <a:ext uri="{FF2B5EF4-FFF2-40B4-BE49-F238E27FC236}">
                <a16:creationId xmlns:a16="http://schemas.microsoft.com/office/drawing/2014/main" id="{AE45897E-2E9B-8D18-0FAA-F62A4CEC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 1</a:t>
            </a:r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8DB76DE5-7C14-B2E7-949C-1EC10FCA4339}"/>
              </a:ext>
            </a:extLst>
          </p:cNvPr>
          <p:cNvGrpSpPr/>
          <p:nvPr/>
        </p:nvGrpSpPr>
        <p:grpSpPr>
          <a:xfrm>
            <a:off x="7371798" y="7977467"/>
            <a:ext cx="432000" cy="432000"/>
            <a:chOff x="1751305" y="3124823"/>
            <a:chExt cx="1028531" cy="481557"/>
          </a:xfrm>
        </p:grpSpPr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4F0AC11F-0B18-F86E-4353-3C7B715F8311}"/>
                </a:ext>
              </a:extLst>
            </p:cNvPr>
            <p:cNvSpPr/>
            <p:nvPr/>
          </p:nvSpPr>
          <p:spPr>
            <a:xfrm>
              <a:off x="1751305" y="3464959"/>
              <a:ext cx="562708" cy="141421"/>
            </a:xfrm>
            <a:custGeom>
              <a:avLst/>
              <a:gdLst>
                <a:gd name="connsiteX0" fmla="*/ 0 w 562708"/>
                <a:gd name="connsiteY0" fmla="*/ 141421 h 141421"/>
                <a:gd name="connsiteX1" fmla="*/ 154745 w 562708"/>
                <a:gd name="connsiteY1" fmla="*/ 744 h 141421"/>
                <a:gd name="connsiteX2" fmla="*/ 267286 w 562708"/>
                <a:gd name="connsiteY2" fmla="*/ 85150 h 141421"/>
                <a:gd name="connsiteX3" fmla="*/ 422031 w 562708"/>
                <a:gd name="connsiteY3" fmla="*/ 71082 h 141421"/>
                <a:gd name="connsiteX4" fmla="*/ 562708 w 562708"/>
                <a:gd name="connsiteY4" fmla="*/ 141421 h 14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708" h="141421" extrusionOk="0">
                  <a:moveTo>
                    <a:pt x="0" y="141421"/>
                  </a:moveTo>
                  <a:cubicBezTo>
                    <a:pt x="58799" y="68417"/>
                    <a:pt x="111875" y="10806"/>
                    <a:pt x="154745" y="744"/>
                  </a:cubicBezTo>
                  <a:cubicBezTo>
                    <a:pt x="194733" y="-5101"/>
                    <a:pt x="220722" y="83370"/>
                    <a:pt x="267286" y="85150"/>
                  </a:cubicBezTo>
                  <a:cubicBezTo>
                    <a:pt x="312461" y="89422"/>
                    <a:pt x="376982" y="69930"/>
                    <a:pt x="422031" y="71082"/>
                  </a:cubicBezTo>
                  <a:cubicBezTo>
                    <a:pt x="475420" y="72720"/>
                    <a:pt x="519810" y="111887"/>
                    <a:pt x="562708" y="14142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custGeom>
                      <a:avLst/>
                      <a:gdLst>
                        <a:gd name="connsiteX0" fmla="*/ 0 w 562708"/>
                        <a:gd name="connsiteY0" fmla="*/ 141421 h 141421"/>
                        <a:gd name="connsiteX1" fmla="*/ 154745 w 562708"/>
                        <a:gd name="connsiteY1" fmla="*/ 744 h 141421"/>
                        <a:gd name="connsiteX2" fmla="*/ 267286 w 562708"/>
                        <a:gd name="connsiteY2" fmla="*/ 85150 h 141421"/>
                        <a:gd name="connsiteX3" fmla="*/ 422031 w 562708"/>
                        <a:gd name="connsiteY3" fmla="*/ 71082 h 141421"/>
                        <a:gd name="connsiteX4" fmla="*/ 562708 w 562708"/>
                        <a:gd name="connsiteY4" fmla="*/ 141421 h 141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2708" h="141421">
                          <a:moveTo>
                            <a:pt x="0" y="141421"/>
                          </a:moveTo>
                          <a:cubicBezTo>
                            <a:pt x="55098" y="75771"/>
                            <a:pt x="110197" y="10122"/>
                            <a:pt x="154745" y="744"/>
                          </a:cubicBezTo>
                          <a:cubicBezTo>
                            <a:pt x="199293" y="-8634"/>
                            <a:pt x="222738" y="73427"/>
                            <a:pt x="267286" y="85150"/>
                          </a:cubicBezTo>
                          <a:cubicBezTo>
                            <a:pt x="311834" y="96873"/>
                            <a:pt x="372794" y="61704"/>
                            <a:pt x="422031" y="71082"/>
                          </a:cubicBezTo>
                          <a:cubicBezTo>
                            <a:pt x="471268" y="80460"/>
                            <a:pt x="516988" y="110940"/>
                            <a:pt x="562708" y="141421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75F253D4-F154-F028-DC30-9B41DAFFA898}"/>
                </a:ext>
              </a:extLst>
            </p:cNvPr>
            <p:cNvSpPr/>
            <p:nvPr/>
          </p:nvSpPr>
          <p:spPr>
            <a:xfrm>
              <a:off x="2322357" y="3124823"/>
              <a:ext cx="457479" cy="457481"/>
            </a:xfrm>
            <a:custGeom>
              <a:avLst/>
              <a:gdLst>
                <a:gd name="connsiteX0" fmla="*/ 359954 w 457479"/>
                <a:gd name="connsiteY0" fmla="*/ 16732 h 457481"/>
                <a:gd name="connsiteX1" fmla="*/ 440745 w 457479"/>
                <a:gd name="connsiteY1" fmla="*/ 16732 h 457481"/>
                <a:gd name="connsiteX2" fmla="*/ 440745 w 457479"/>
                <a:gd name="connsiteY2" fmla="*/ 97524 h 457481"/>
                <a:gd name="connsiteX3" fmla="*/ 117527 w 457479"/>
                <a:gd name="connsiteY3" fmla="*/ 420769 h 457481"/>
                <a:gd name="connsiteX4" fmla="*/ 94517 w 457479"/>
                <a:gd name="connsiteY4" fmla="*/ 434387 h 457481"/>
                <a:gd name="connsiteX5" fmla="*/ 17224 w 457479"/>
                <a:gd name="connsiteY5" fmla="*/ 456940 h 457481"/>
                <a:gd name="connsiteX6" fmla="*/ 538 w 457479"/>
                <a:gd name="connsiteY6" fmla="*/ 447789 h 457481"/>
                <a:gd name="connsiteX7" fmla="*/ 538 w 457479"/>
                <a:gd name="connsiteY7" fmla="*/ 440254 h 457481"/>
                <a:gd name="connsiteX8" fmla="*/ 23091 w 457479"/>
                <a:gd name="connsiteY8" fmla="*/ 362961 h 457481"/>
                <a:gd name="connsiteX9" fmla="*/ 36709 w 457479"/>
                <a:gd name="connsiteY9" fmla="*/ 339978 h 457481"/>
                <a:gd name="connsiteX10" fmla="*/ 359954 w 457479"/>
                <a:gd name="connsiteY10" fmla="*/ 16732 h 45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7479" h="457481" fill="none" extrusionOk="0">
                  <a:moveTo>
                    <a:pt x="359954" y="16732"/>
                  </a:moveTo>
                  <a:cubicBezTo>
                    <a:pt x="376750" y="-6983"/>
                    <a:pt x="416616" y="-8630"/>
                    <a:pt x="440745" y="16732"/>
                  </a:cubicBezTo>
                  <a:cubicBezTo>
                    <a:pt x="465860" y="37926"/>
                    <a:pt x="464518" y="74936"/>
                    <a:pt x="440745" y="97524"/>
                  </a:cubicBezTo>
                  <a:cubicBezTo>
                    <a:pt x="331627" y="182018"/>
                    <a:pt x="211619" y="335355"/>
                    <a:pt x="117527" y="420769"/>
                  </a:cubicBezTo>
                  <a:cubicBezTo>
                    <a:pt x="111263" y="427533"/>
                    <a:pt x="102021" y="430982"/>
                    <a:pt x="94517" y="434387"/>
                  </a:cubicBezTo>
                  <a:cubicBezTo>
                    <a:pt x="66160" y="445897"/>
                    <a:pt x="55707" y="449739"/>
                    <a:pt x="17224" y="456940"/>
                  </a:cubicBezTo>
                  <a:cubicBezTo>
                    <a:pt x="10930" y="459238"/>
                    <a:pt x="1953" y="455982"/>
                    <a:pt x="538" y="447789"/>
                  </a:cubicBezTo>
                  <a:cubicBezTo>
                    <a:pt x="313" y="445357"/>
                    <a:pt x="38" y="442234"/>
                    <a:pt x="538" y="440254"/>
                  </a:cubicBezTo>
                  <a:cubicBezTo>
                    <a:pt x="10193" y="406847"/>
                    <a:pt x="10551" y="395873"/>
                    <a:pt x="23091" y="362961"/>
                  </a:cubicBezTo>
                  <a:cubicBezTo>
                    <a:pt x="24936" y="353326"/>
                    <a:pt x="30135" y="347583"/>
                    <a:pt x="36709" y="339978"/>
                  </a:cubicBezTo>
                  <a:cubicBezTo>
                    <a:pt x="111212" y="269661"/>
                    <a:pt x="198669" y="172715"/>
                    <a:pt x="359954" y="16732"/>
                  </a:cubicBezTo>
                  <a:close/>
                </a:path>
                <a:path w="457479" h="457481" stroke="0" extrusionOk="0">
                  <a:moveTo>
                    <a:pt x="359954" y="16732"/>
                  </a:moveTo>
                  <a:cubicBezTo>
                    <a:pt x="378570" y="-11349"/>
                    <a:pt x="414989" y="-5462"/>
                    <a:pt x="440745" y="16732"/>
                  </a:cubicBezTo>
                  <a:cubicBezTo>
                    <a:pt x="467160" y="42576"/>
                    <a:pt x="461108" y="75352"/>
                    <a:pt x="440745" y="97524"/>
                  </a:cubicBezTo>
                  <a:cubicBezTo>
                    <a:pt x="321532" y="248179"/>
                    <a:pt x="247013" y="262609"/>
                    <a:pt x="117527" y="420769"/>
                  </a:cubicBezTo>
                  <a:cubicBezTo>
                    <a:pt x="111388" y="427514"/>
                    <a:pt x="101470" y="431839"/>
                    <a:pt x="94517" y="434387"/>
                  </a:cubicBezTo>
                  <a:cubicBezTo>
                    <a:pt x="63273" y="445226"/>
                    <a:pt x="47503" y="448457"/>
                    <a:pt x="17224" y="456940"/>
                  </a:cubicBezTo>
                  <a:cubicBezTo>
                    <a:pt x="9965" y="458902"/>
                    <a:pt x="2980" y="456394"/>
                    <a:pt x="538" y="447789"/>
                  </a:cubicBezTo>
                  <a:cubicBezTo>
                    <a:pt x="-142" y="445506"/>
                    <a:pt x="-242" y="442563"/>
                    <a:pt x="538" y="440254"/>
                  </a:cubicBezTo>
                  <a:cubicBezTo>
                    <a:pt x="6191" y="423112"/>
                    <a:pt x="17935" y="394003"/>
                    <a:pt x="23091" y="362961"/>
                  </a:cubicBezTo>
                  <a:cubicBezTo>
                    <a:pt x="25813" y="353353"/>
                    <a:pt x="30364" y="347634"/>
                    <a:pt x="36709" y="339978"/>
                  </a:cubicBezTo>
                  <a:cubicBezTo>
                    <a:pt x="118843" y="237838"/>
                    <a:pt x="218871" y="137480"/>
                    <a:pt x="359954" y="1673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chemeClr val="accent2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416541292">
                    <a:custGeom>
                      <a:avLst/>
                      <a:gdLst>
                        <a:gd name="connsiteX0" fmla="*/ 359954 w 457478"/>
                        <a:gd name="connsiteY0" fmla="*/ 16732 h 457481"/>
                        <a:gd name="connsiteX1" fmla="*/ 440745 w 457478"/>
                        <a:gd name="connsiteY1" fmla="*/ 16732 h 457481"/>
                        <a:gd name="connsiteX2" fmla="*/ 440745 w 457478"/>
                        <a:gd name="connsiteY2" fmla="*/ 97524 h 457481"/>
                        <a:gd name="connsiteX3" fmla="*/ 117527 w 457478"/>
                        <a:gd name="connsiteY3" fmla="*/ 420769 h 457481"/>
                        <a:gd name="connsiteX4" fmla="*/ 94517 w 457478"/>
                        <a:gd name="connsiteY4" fmla="*/ 434387 h 457481"/>
                        <a:gd name="connsiteX5" fmla="*/ 17224 w 457478"/>
                        <a:gd name="connsiteY5" fmla="*/ 456940 h 457481"/>
                        <a:gd name="connsiteX6" fmla="*/ 538 w 457478"/>
                        <a:gd name="connsiteY6" fmla="*/ 447789 h 457481"/>
                        <a:gd name="connsiteX7" fmla="*/ 538 w 457478"/>
                        <a:gd name="connsiteY7" fmla="*/ 440254 h 457481"/>
                        <a:gd name="connsiteX8" fmla="*/ 23091 w 457478"/>
                        <a:gd name="connsiteY8" fmla="*/ 362961 h 457481"/>
                        <a:gd name="connsiteX9" fmla="*/ 36709 w 457478"/>
                        <a:gd name="connsiteY9" fmla="*/ 339978 h 4574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57478" h="457481">
                          <a:moveTo>
                            <a:pt x="359954" y="16732"/>
                          </a:moveTo>
                          <a:cubicBezTo>
                            <a:pt x="382265" y="-5577"/>
                            <a:pt x="418435" y="-5577"/>
                            <a:pt x="440745" y="16732"/>
                          </a:cubicBezTo>
                          <a:cubicBezTo>
                            <a:pt x="463056" y="39042"/>
                            <a:pt x="463056" y="75214"/>
                            <a:pt x="440745" y="97524"/>
                          </a:cubicBezTo>
                          <a:lnTo>
                            <a:pt x="117527" y="420769"/>
                          </a:lnTo>
                          <a:cubicBezTo>
                            <a:pt x="111124" y="427172"/>
                            <a:pt x="103210" y="431854"/>
                            <a:pt x="94517" y="434387"/>
                          </a:cubicBezTo>
                          <a:lnTo>
                            <a:pt x="17224" y="456940"/>
                          </a:lnTo>
                          <a:cubicBezTo>
                            <a:pt x="10090" y="459020"/>
                            <a:pt x="2619" y="454924"/>
                            <a:pt x="538" y="447789"/>
                          </a:cubicBezTo>
                          <a:cubicBezTo>
                            <a:pt x="-179" y="445329"/>
                            <a:pt x="-179" y="442714"/>
                            <a:pt x="538" y="440254"/>
                          </a:cubicBezTo>
                          <a:lnTo>
                            <a:pt x="23091" y="362961"/>
                          </a:lnTo>
                          <a:cubicBezTo>
                            <a:pt x="25627" y="354277"/>
                            <a:pt x="30310" y="346372"/>
                            <a:pt x="36709" y="339978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7200AECB-B0A0-6532-D810-77D02FC7C98E}"/>
              </a:ext>
            </a:extLst>
          </p:cNvPr>
          <p:cNvSpPr txBox="1"/>
          <p:nvPr/>
        </p:nvSpPr>
        <p:spPr>
          <a:xfrm>
            <a:off x="625476" y="8655038"/>
            <a:ext cx="118880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52ED201-309C-1C90-E15E-4AC8148F054F}"/>
              </a:ext>
            </a:extLst>
          </p:cNvPr>
          <p:cNvSpPr txBox="1"/>
          <p:nvPr/>
        </p:nvSpPr>
        <p:spPr>
          <a:xfrm>
            <a:off x="625477" y="9159039"/>
            <a:ext cx="11888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DF38B5D-0EF5-87E5-4069-083176902379}"/>
              </a:ext>
            </a:extLst>
          </p:cNvPr>
          <p:cNvSpPr txBox="1"/>
          <p:nvPr/>
        </p:nvSpPr>
        <p:spPr>
          <a:xfrm>
            <a:off x="625477" y="9663317"/>
            <a:ext cx="11888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633384C-EE01-BD40-5F1F-6B11F12985DB}"/>
              </a:ext>
            </a:extLst>
          </p:cNvPr>
          <p:cNvSpPr txBox="1"/>
          <p:nvPr/>
        </p:nvSpPr>
        <p:spPr>
          <a:xfrm>
            <a:off x="625477" y="10157682"/>
            <a:ext cx="11888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50F94FB-DA7A-997F-1051-D0CE07F959BE}"/>
              </a:ext>
            </a:extLst>
          </p:cNvPr>
          <p:cNvSpPr txBox="1"/>
          <p:nvPr/>
        </p:nvSpPr>
        <p:spPr>
          <a:xfrm>
            <a:off x="625477" y="10661960"/>
            <a:ext cx="118880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</p:spTree>
    <p:extLst>
      <p:ext uri="{BB962C8B-B14F-4D97-AF65-F5344CB8AC3E}">
        <p14:creationId xmlns:p14="http://schemas.microsoft.com/office/powerpoint/2010/main" val="9002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AB43A-CB46-D6E2-CC98-20B144227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632468C-677E-CDD3-4B10-793D9E6D334D}"/>
              </a:ext>
            </a:extLst>
          </p:cNvPr>
          <p:cNvSpPr txBox="1"/>
          <p:nvPr/>
        </p:nvSpPr>
        <p:spPr>
          <a:xfrm>
            <a:off x="639969" y="577634"/>
            <a:ext cx="7659969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de-DE" sz="4800" dirty="0"/>
              <a:t>Details #2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F5B7374A-393E-4F4C-B906-0C1BE8D9CE80}"/>
              </a:ext>
            </a:extLst>
          </p:cNvPr>
          <p:cNvCxnSpPr>
            <a:cxnSpLocks/>
          </p:cNvCxnSpPr>
          <p:nvPr/>
        </p:nvCxnSpPr>
        <p:spPr>
          <a:xfrm>
            <a:off x="713284" y="2477294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E276084-CD4F-D268-B740-CEDD295BA935}"/>
              </a:ext>
            </a:extLst>
          </p:cNvPr>
          <p:cNvCxnSpPr>
            <a:cxnSpLocks/>
          </p:cNvCxnSpPr>
          <p:nvPr/>
        </p:nvCxnSpPr>
        <p:spPr>
          <a:xfrm>
            <a:off x="713284" y="2981350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8CA6068-6C59-91C1-855D-4EEF72193BB7}"/>
              </a:ext>
            </a:extLst>
          </p:cNvPr>
          <p:cNvCxnSpPr>
            <a:cxnSpLocks/>
          </p:cNvCxnSpPr>
          <p:nvPr/>
        </p:nvCxnSpPr>
        <p:spPr>
          <a:xfrm>
            <a:off x="713012" y="3485406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B4A5B41-142E-0CB2-61D0-BF4AABFBC97C}"/>
              </a:ext>
            </a:extLst>
          </p:cNvPr>
          <p:cNvCxnSpPr>
            <a:cxnSpLocks/>
          </p:cNvCxnSpPr>
          <p:nvPr/>
        </p:nvCxnSpPr>
        <p:spPr>
          <a:xfrm>
            <a:off x="713011" y="3989462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9C9C3CC0-7A79-5175-F8AA-EF947DEE8CA3}"/>
              </a:ext>
            </a:extLst>
          </p:cNvPr>
          <p:cNvCxnSpPr>
            <a:cxnSpLocks/>
          </p:cNvCxnSpPr>
          <p:nvPr/>
        </p:nvCxnSpPr>
        <p:spPr>
          <a:xfrm>
            <a:off x="713014" y="4493518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578F9879-57B9-B2B2-A0BF-0DF9C8BAA837}"/>
              </a:ext>
            </a:extLst>
          </p:cNvPr>
          <p:cNvCxnSpPr>
            <a:cxnSpLocks/>
          </p:cNvCxnSpPr>
          <p:nvPr/>
        </p:nvCxnSpPr>
        <p:spPr>
          <a:xfrm>
            <a:off x="713017" y="4997574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7B9C1848-CA89-803E-16A8-EB86B290B4BC}"/>
              </a:ext>
            </a:extLst>
          </p:cNvPr>
          <p:cNvCxnSpPr>
            <a:cxnSpLocks/>
          </p:cNvCxnSpPr>
          <p:nvPr/>
        </p:nvCxnSpPr>
        <p:spPr>
          <a:xfrm>
            <a:off x="713010" y="5501630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C0CEF6E-904C-4978-7851-947CB33A8D92}"/>
              </a:ext>
            </a:extLst>
          </p:cNvPr>
          <p:cNvCxnSpPr>
            <a:cxnSpLocks/>
          </p:cNvCxnSpPr>
          <p:nvPr/>
        </p:nvCxnSpPr>
        <p:spPr>
          <a:xfrm>
            <a:off x="712745" y="6005686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7B77A947-B6B3-84B0-2952-E964CE5C2281}"/>
              </a:ext>
            </a:extLst>
          </p:cNvPr>
          <p:cNvCxnSpPr>
            <a:cxnSpLocks/>
          </p:cNvCxnSpPr>
          <p:nvPr/>
        </p:nvCxnSpPr>
        <p:spPr>
          <a:xfrm>
            <a:off x="712480" y="6509742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60B9EFD6-18F8-5896-4C53-365CA47E345E}"/>
              </a:ext>
            </a:extLst>
          </p:cNvPr>
          <p:cNvCxnSpPr>
            <a:cxnSpLocks/>
          </p:cNvCxnSpPr>
          <p:nvPr/>
        </p:nvCxnSpPr>
        <p:spPr>
          <a:xfrm>
            <a:off x="713284" y="9097169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CC945F5F-AF66-8547-F675-1BC54F51A176}"/>
              </a:ext>
            </a:extLst>
          </p:cNvPr>
          <p:cNvCxnSpPr>
            <a:cxnSpLocks/>
          </p:cNvCxnSpPr>
          <p:nvPr/>
        </p:nvCxnSpPr>
        <p:spPr>
          <a:xfrm>
            <a:off x="713284" y="9601225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6F0047E6-ADC1-7D90-A7D8-2414BF74E35E}"/>
              </a:ext>
            </a:extLst>
          </p:cNvPr>
          <p:cNvCxnSpPr>
            <a:cxnSpLocks/>
          </p:cNvCxnSpPr>
          <p:nvPr/>
        </p:nvCxnSpPr>
        <p:spPr>
          <a:xfrm>
            <a:off x="713012" y="10105281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05E082B-576C-160E-5B51-D7073C8F0944}"/>
              </a:ext>
            </a:extLst>
          </p:cNvPr>
          <p:cNvCxnSpPr>
            <a:cxnSpLocks/>
          </p:cNvCxnSpPr>
          <p:nvPr/>
        </p:nvCxnSpPr>
        <p:spPr>
          <a:xfrm>
            <a:off x="713011" y="10609337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36CBE2B2-8C9C-720D-3C45-4760FAF14DCD}"/>
              </a:ext>
            </a:extLst>
          </p:cNvPr>
          <p:cNvCxnSpPr>
            <a:cxnSpLocks/>
          </p:cNvCxnSpPr>
          <p:nvPr/>
        </p:nvCxnSpPr>
        <p:spPr>
          <a:xfrm>
            <a:off x="713014" y="11113393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0AF2FDAB-A086-3D8E-EC87-D346B2A57E1C}"/>
              </a:ext>
            </a:extLst>
          </p:cNvPr>
          <p:cNvCxnSpPr>
            <a:cxnSpLocks/>
          </p:cNvCxnSpPr>
          <p:nvPr/>
        </p:nvCxnSpPr>
        <p:spPr>
          <a:xfrm>
            <a:off x="707011" y="7005811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FAAB912C-05FF-4945-C6CC-E559450C71FA}"/>
              </a:ext>
            </a:extLst>
          </p:cNvPr>
          <p:cNvCxnSpPr>
            <a:cxnSpLocks/>
          </p:cNvCxnSpPr>
          <p:nvPr/>
        </p:nvCxnSpPr>
        <p:spPr>
          <a:xfrm>
            <a:off x="706746" y="7509867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Titel 76">
            <a:extLst>
              <a:ext uri="{FF2B5EF4-FFF2-40B4-BE49-F238E27FC236}">
                <a16:creationId xmlns:a16="http://schemas.microsoft.com/office/drawing/2014/main" id="{7A2C744C-EF8C-FB76-9F3B-B6E96DC5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 2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96EFBDD-366C-FF6C-660E-AD95D730D17C}"/>
              </a:ext>
            </a:extLst>
          </p:cNvPr>
          <p:cNvGrpSpPr/>
          <p:nvPr/>
        </p:nvGrpSpPr>
        <p:grpSpPr>
          <a:xfrm>
            <a:off x="7371798" y="7977468"/>
            <a:ext cx="488323" cy="392125"/>
            <a:chOff x="1751305" y="3124823"/>
            <a:chExt cx="1028531" cy="481557"/>
          </a:xfrm>
        </p:grpSpPr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D0EB241D-AF3B-854F-2DD3-1579DFC0258F}"/>
                </a:ext>
              </a:extLst>
            </p:cNvPr>
            <p:cNvSpPr/>
            <p:nvPr/>
          </p:nvSpPr>
          <p:spPr>
            <a:xfrm>
              <a:off x="1751305" y="3464959"/>
              <a:ext cx="562708" cy="141421"/>
            </a:xfrm>
            <a:custGeom>
              <a:avLst/>
              <a:gdLst>
                <a:gd name="connsiteX0" fmla="*/ 0 w 562708"/>
                <a:gd name="connsiteY0" fmla="*/ 141421 h 141421"/>
                <a:gd name="connsiteX1" fmla="*/ 154745 w 562708"/>
                <a:gd name="connsiteY1" fmla="*/ 744 h 141421"/>
                <a:gd name="connsiteX2" fmla="*/ 267286 w 562708"/>
                <a:gd name="connsiteY2" fmla="*/ 85150 h 141421"/>
                <a:gd name="connsiteX3" fmla="*/ 422031 w 562708"/>
                <a:gd name="connsiteY3" fmla="*/ 71082 h 141421"/>
                <a:gd name="connsiteX4" fmla="*/ 562708 w 562708"/>
                <a:gd name="connsiteY4" fmla="*/ 141421 h 14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708" h="141421" extrusionOk="0">
                  <a:moveTo>
                    <a:pt x="0" y="141421"/>
                  </a:moveTo>
                  <a:cubicBezTo>
                    <a:pt x="58799" y="68417"/>
                    <a:pt x="111875" y="10806"/>
                    <a:pt x="154745" y="744"/>
                  </a:cubicBezTo>
                  <a:cubicBezTo>
                    <a:pt x="194733" y="-5101"/>
                    <a:pt x="220722" y="83370"/>
                    <a:pt x="267286" y="85150"/>
                  </a:cubicBezTo>
                  <a:cubicBezTo>
                    <a:pt x="312461" y="89422"/>
                    <a:pt x="376982" y="69930"/>
                    <a:pt x="422031" y="71082"/>
                  </a:cubicBezTo>
                  <a:cubicBezTo>
                    <a:pt x="475420" y="72720"/>
                    <a:pt x="519810" y="111887"/>
                    <a:pt x="562708" y="14142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custGeom>
                      <a:avLst/>
                      <a:gdLst>
                        <a:gd name="connsiteX0" fmla="*/ 0 w 562708"/>
                        <a:gd name="connsiteY0" fmla="*/ 141421 h 141421"/>
                        <a:gd name="connsiteX1" fmla="*/ 154745 w 562708"/>
                        <a:gd name="connsiteY1" fmla="*/ 744 h 141421"/>
                        <a:gd name="connsiteX2" fmla="*/ 267286 w 562708"/>
                        <a:gd name="connsiteY2" fmla="*/ 85150 h 141421"/>
                        <a:gd name="connsiteX3" fmla="*/ 422031 w 562708"/>
                        <a:gd name="connsiteY3" fmla="*/ 71082 h 141421"/>
                        <a:gd name="connsiteX4" fmla="*/ 562708 w 562708"/>
                        <a:gd name="connsiteY4" fmla="*/ 141421 h 141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2708" h="141421">
                          <a:moveTo>
                            <a:pt x="0" y="141421"/>
                          </a:moveTo>
                          <a:cubicBezTo>
                            <a:pt x="55098" y="75771"/>
                            <a:pt x="110197" y="10122"/>
                            <a:pt x="154745" y="744"/>
                          </a:cubicBezTo>
                          <a:cubicBezTo>
                            <a:pt x="199293" y="-8634"/>
                            <a:pt x="222738" y="73427"/>
                            <a:pt x="267286" y="85150"/>
                          </a:cubicBezTo>
                          <a:cubicBezTo>
                            <a:pt x="311834" y="96873"/>
                            <a:pt x="372794" y="61704"/>
                            <a:pt x="422031" y="71082"/>
                          </a:cubicBezTo>
                          <a:cubicBezTo>
                            <a:pt x="471268" y="80460"/>
                            <a:pt x="516988" y="110940"/>
                            <a:pt x="562708" y="141421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E4EF70EA-4AF9-89BD-0C2C-92A2EDB93236}"/>
                </a:ext>
              </a:extLst>
            </p:cNvPr>
            <p:cNvSpPr/>
            <p:nvPr/>
          </p:nvSpPr>
          <p:spPr>
            <a:xfrm>
              <a:off x="2322357" y="3124823"/>
              <a:ext cx="457479" cy="457481"/>
            </a:xfrm>
            <a:custGeom>
              <a:avLst/>
              <a:gdLst>
                <a:gd name="connsiteX0" fmla="*/ 359954 w 457479"/>
                <a:gd name="connsiteY0" fmla="*/ 16732 h 457481"/>
                <a:gd name="connsiteX1" fmla="*/ 440745 w 457479"/>
                <a:gd name="connsiteY1" fmla="*/ 16732 h 457481"/>
                <a:gd name="connsiteX2" fmla="*/ 440745 w 457479"/>
                <a:gd name="connsiteY2" fmla="*/ 97524 h 457481"/>
                <a:gd name="connsiteX3" fmla="*/ 117527 w 457479"/>
                <a:gd name="connsiteY3" fmla="*/ 420769 h 457481"/>
                <a:gd name="connsiteX4" fmla="*/ 94517 w 457479"/>
                <a:gd name="connsiteY4" fmla="*/ 434387 h 457481"/>
                <a:gd name="connsiteX5" fmla="*/ 17224 w 457479"/>
                <a:gd name="connsiteY5" fmla="*/ 456940 h 457481"/>
                <a:gd name="connsiteX6" fmla="*/ 538 w 457479"/>
                <a:gd name="connsiteY6" fmla="*/ 447789 h 457481"/>
                <a:gd name="connsiteX7" fmla="*/ 538 w 457479"/>
                <a:gd name="connsiteY7" fmla="*/ 440254 h 457481"/>
                <a:gd name="connsiteX8" fmla="*/ 23091 w 457479"/>
                <a:gd name="connsiteY8" fmla="*/ 362961 h 457481"/>
                <a:gd name="connsiteX9" fmla="*/ 36709 w 457479"/>
                <a:gd name="connsiteY9" fmla="*/ 339978 h 457481"/>
                <a:gd name="connsiteX10" fmla="*/ 359954 w 457479"/>
                <a:gd name="connsiteY10" fmla="*/ 16732 h 45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7479" h="457481" fill="none" extrusionOk="0">
                  <a:moveTo>
                    <a:pt x="359954" y="16732"/>
                  </a:moveTo>
                  <a:cubicBezTo>
                    <a:pt x="376750" y="-6983"/>
                    <a:pt x="416616" y="-8630"/>
                    <a:pt x="440745" y="16732"/>
                  </a:cubicBezTo>
                  <a:cubicBezTo>
                    <a:pt x="465860" y="37926"/>
                    <a:pt x="464518" y="74936"/>
                    <a:pt x="440745" y="97524"/>
                  </a:cubicBezTo>
                  <a:cubicBezTo>
                    <a:pt x="331627" y="182018"/>
                    <a:pt x="211619" y="335355"/>
                    <a:pt x="117527" y="420769"/>
                  </a:cubicBezTo>
                  <a:cubicBezTo>
                    <a:pt x="111263" y="427533"/>
                    <a:pt x="102021" y="430982"/>
                    <a:pt x="94517" y="434387"/>
                  </a:cubicBezTo>
                  <a:cubicBezTo>
                    <a:pt x="66160" y="445897"/>
                    <a:pt x="55707" y="449739"/>
                    <a:pt x="17224" y="456940"/>
                  </a:cubicBezTo>
                  <a:cubicBezTo>
                    <a:pt x="10930" y="459238"/>
                    <a:pt x="1953" y="455982"/>
                    <a:pt x="538" y="447789"/>
                  </a:cubicBezTo>
                  <a:cubicBezTo>
                    <a:pt x="313" y="445357"/>
                    <a:pt x="38" y="442234"/>
                    <a:pt x="538" y="440254"/>
                  </a:cubicBezTo>
                  <a:cubicBezTo>
                    <a:pt x="10193" y="406847"/>
                    <a:pt x="10551" y="395873"/>
                    <a:pt x="23091" y="362961"/>
                  </a:cubicBezTo>
                  <a:cubicBezTo>
                    <a:pt x="24936" y="353326"/>
                    <a:pt x="30135" y="347583"/>
                    <a:pt x="36709" y="339978"/>
                  </a:cubicBezTo>
                  <a:cubicBezTo>
                    <a:pt x="111212" y="269661"/>
                    <a:pt x="198669" y="172715"/>
                    <a:pt x="359954" y="16732"/>
                  </a:cubicBezTo>
                  <a:close/>
                </a:path>
                <a:path w="457479" h="457481" stroke="0" extrusionOk="0">
                  <a:moveTo>
                    <a:pt x="359954" y="16732"/>
                  </a:moveTo>
                  <a:cubicBezTo>
                    <a:pt x="378570" y="-11349"/>
                    <a:pt x="414989" y="-5462"/>
                    <a:pt x="440745" y="16732"/>
                  </a:cubicBezTo>
                  <a:cubicBezTo>
                    <a:pt x="467160" y="42576"/>
                    <a:pt x="461108" y="75352"/>
                    <a:pt x="440745" y="97524"/>
                  </a:cubicBezTo>
                  <a:cubicBezTo>
                    <a:pt x="321532" y="248179"/>
                    <a:pt x="247013" y="262609"/>
                    <a:pt x="117527" y="420769"/>
                  </a:cubicBezTo>
                  <a:cubicBezTo>
                    <a:pt x="111388" y="427514"/>
                    <a:pt x="101470" y="431839"/>
                    <a:pt x="94517" y="434387"/>
                  </a:cubicBezTo>
                  <a:cubicBezTo>
                    <a:pt x="63273" y="445226"/>
                    <a:pt x="47503" y="448457"/>
                    <a:pt x="17224" y="456940"/>
                  </a:cubicBezTo>
                  <a:cubicBezTo>
                    <a:pt x="9965" y="458902"/>
                    <a:pt x="2980" y="456394"/>
                    <a:pt x="538" y="447789"/>
                  </a:cubicBezTo>
                  <a:cubicBezTo>
                    <a:pt x="-142" y="445506"/>
                    <a:pt x="-242" y="442563"/>
                    <a:pt x="538" y="440254"/>
                  </a:cubicBezTo>
                  <a:cubicBezTo>
                    <a:pt x="6191" y="423112"/>
                    <a:pt x="17935" y="394003"/>
                    <a:pt x="23091" y="362961"/>
                  </a:cubicBezTo>
                  <a:cubicBezTo>
                    <a:pt x="25813" y="353353"/>
                    <a:pt x="30364" y="347634"/>
                    <a:pt x="36709" y="339978"/>
                  </a:cubicBezTo>
                  <a:cubicBezTo>
                    <a:pt x="118843" y="237838"/>
                    <a:pt x="218871" y="137480"/>
                    <a:pt x="359954" y="1673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chemeClr val="accent2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416541292">
                    <a:custGeom>
                      <a:avLst/>
                      <a:gdLst>
                        <a:gd name="connsiteX0" fmla="*/ 359954 w 457478"/>
                        <a:gd name="connsiteY0" fmla="*/ 16732 h 457481"/>
                        <a:gd name="connsiteX1" fmla="*/ 440745 w 457478"/>
                        <a:gd name="connsiteY1" fmla="*/ 16732 h 457481"/>
                        <a:gd name="connsiteX2" fmla="*/ 440745 w 457478"/>
                        <a:gd name="connsiteY2" fmla="*/ 97524 h 457481"/>
                        <a:gd name="connsiteX3" fmla="*/ 117527 w 457478"/>
                        <a:gd name="connsiteY3" fmla="*/ 420769 h 457481"/>
                        <a:gd name="connsiteX4" fmla="*/ 94517 w 457478"/>
                        <a:gd name="connsiteY4" fmla="*/ 434387 h 457481"/>
                        <a:gd name="connsiteX5" fmla="*/ 17224 w 457478"/>
                        <a:gd name="connsiteY5" fmla="*/ 456940 h 457481"/>
                        <a:gd name="connsiteX6" fmla="*/ 538 w 457478"/>
                        <a:gd name="connsiteY6" fmla="*/ 447789 h 457481"/>
                        <a:gd name="connsiteX7" fmla="*/ 538 w 457478"/>
                        <a:gd name="connsiteY7" fmla="*/ 440254 h 457481"/>
                        <a:gd name="connsiteX8" fmla="*/ 23091 w 457478"/>
                        <a:gd name="connsiteY8" fmla="*/ 362961 h 457481"/>
                        <a:gd name="connsiteX9" fmla="*/ 36709 w 457478"/>
                        <a:gd name="connsiteY9" fmla="*/ 339978 h 4574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57478" h="457481">
                          <a:moveTo>
                            <a:pt x="359954" y="16732"/>
                          </a:moveTo>
                          <a:cubicBezTo>
                            <a:pt x="382265" y="-5577"/>
                            <a:pt x="418435" y="-5577"/>
                            <a:pt x="440745" y="16732"/>
                          </a:cubicBezTo>
                          <a:cubicBezTo>
                            <a:pt x="463056" y="39042"/>
                            <a:pt x="463056" y="75214"/>
                            <a:pt x="440745" y="97524"/>
                          </a:cubicBezTo>
                          <a:lnTo>
                            <a:pt x="117527" y="420769"/>
                          </a:lnTo>
                          <a:cubicBezTo>
                            <a:pt x="111124" y="427172"/>
                            <a:pt x="103210" y="431854"/>
                            <a:pt x="94517" y="434387"/>
                          </a:cubicBezTo>
                          <a:lnTo>
                            <a:pt x="17224" y="456940"/>
                          </a:lnTo>
                          <a:cubicBezTo>
                            <a:pt x="10090" y="459020"/>
                            <a:pt x="2619" y="454924"/>
                            <a:pt x="538" y="447789"/>
                          </a:cubicBezTo>
                          <a:cubicBezTo>
                            <a:pt x="-179" y="445329"/>
                            <a:pt x="-179" y="442714"/>
                            <a:pt x="538" y="440254"/>
                          </a:cubicBezTo>
                          <a:lnTo>
                            <a:pt x="23091" y="362961"/>
                          </a:lnTo>
                          <a:cubicBezTo>
                            <a:pt x="25627" y="354277"/>
                            <a:pt x="30310" y="346372"/>
                            <a:pt x="36709" y="339978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75DB45F1-18F9-FA54-E483-A9AC475D8EC3}"/>
              </a:ext>
            </a:extLst>
          </p:cNvPr>
          <p:cNvSpPr txBox="1"/>
          <p:nvPr/>
        </p:nvSpPr>
        <p:spPr>
          <a:xfrm>
            <a:off x="625477" y="8655038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7EB3DBB-1FA3-5945-248B-A065265BF055}"/>
              </a:ext>
            </a:extLst>
          </p:cNvPr>
          <p:cNvSpPr txBox="1"/>
          <p:nvPr/>
        </p:nvSpPr>
        <p:spPr>
          <a:xfrm>
            <a:off x="625477" y="9159039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BDDC3D15-4139-4A0D-8875-B5788B5E149C}"/>
              </a:ext>
            </a:extLst>
          </p:cNvPr>
          <p:cNvSpPr txBox="1"/>
          <p:nvPr/>
        </p:nvSpPr>
        <p:spPr>
          <a:xfrm>
            <a:off x="625477" y="9663317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F52A957-1EF2-8388-918B-1AD7D15D5054}"/>
              </a:ext>
            </a:extLst>
          </p:cNvPr>
          <p:cNvSpPr txBox="1"/>
          <p:nvPr/>
        </p:nvSpPr>
        <p:spPr>
          <a:xfrm>
            <a:off x="625477" y="10157682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66F08B74-981A-BB2B-3D64-40C6B5C5559F}"/>
              </a:ext>
            </a:extLst>
          </p:cNvPr>
          <p:cNvSpPr txBox="1"/>
          <p:nvPr/>
        </p:nvSpPr>
        <p:spPr>
          <a:xfrm>
            <a:off x="625477" y="10661960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E0C2CC5F-C164-9BCC-8017-EF5CC068DB41}"/>
              </a:ext>
            </a:extLst>
          </p:cNvPr>
          <p:cNvGrpSpPr/>
          <p:nvPr/>
        </p:nvGrpSpPr>
        <p:grpSpPr>
          <a:xfrm>
            <a:off x="7845243" y="1552633"/>
            <a:ext cx="360000" cy="360000"/>
            <a:chOff x="3117978" y="4968459"/>
            <a:chExt cx="262187" cy="262187"/>
          </a:xfrm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3C1F29B3-D4A1-21C2-B55C-3FE5102868B0}"/>
                </a:ext>
              </a:extLst>
            </p:cNvPr>
            <p:cNvSpPr/>
            <p:nvPr/>
          </p:nvSpPr>
          <p:spPr>
            <a:xfrm>
              <a:off x="3292770" y="5143251"/>
              <a:ext cx="87395" cy="87395"/>
            </a:xfrm>
            <a:custGeom>
              <a:avLst/>
              <a:gdLst>
                <a:gd name="connsiteX0" fmla="*/ 0 w 87395"/>
                <a:gd name="connsiteY0" fmla="*/ 0 h 87395"/>
                <a:gd name="connsiteX1" fmla="*/ 87396 w 87395"/>
                <a:gd name="connsiteY1" fmla="*/ 87396 h 87395"/>
                <a:gd name="connsiteX2" fmla="*/ 0 w 87395"/>
                <a:gd name="connsiteY2" fmla="*/ 0 h 87395"/>
                <a:gd name="connsiteX3" fmla="*/ 0 w 87395"/>
                <a:gd name="connsiteY3" fmla="*/ 69917 h 87395"/>
                <a:gd name="connsiteX4" fmla="*/ 0 w 87395"/>
                <a:gd name="connsiteY4" fmla="*/ 0 h 87395"/>
                <a:gd name="connsiteX5" fmla="*/ 69917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0" y="0"/>
                  </a:moveTo>
                  <a:cubicBezTo>
                    <a:pt x="29402" y="23729"/>
                    <a:pt x="43022" y="48749"/>
                    <a:pt x="87396" y="87396"/>
                  </a:cubicBezTo>
                  <a:moveTo>
                    <a:pt x="0" y="0"/>
                  </a:moveTo>
                  <a:cubicBezTo>
                    <a:pt x="1693" y="17415"/>
                    <a:pt x="-3375" y="55006"/>
                    <a:pt x="0" y="69917"/>
                  </a:cubicBezTo>
                  <a:moveTo>
                    <a:pt x="0" y="0"/>
                  </a:moveTo>
                  <a:cubicBezTo>
                    <a:pt x="25520" y="-449"/>
                    <a:pt x="35752" y="6954"/>
                    <a:pt x="69917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926856979">
                    <a:custGeom>
                      <a:avLst/>
                      <a:gdLst>
                        <a:gd name="connsiteX0" fmla="*/ 0 w 87395"/>
                        <a:gd name="connsiteY0" fmla="*/ 0 h 87395"/>
                        <a:gd name="connsiteX1" fmla="*/ 87396 w 87395"/>
                        <a:gd name="connsiteY1" fmla="*/ 87396 h 87395"/>
                        <a:gd name="connsiteX2" fmla="*/ 0 w 87395"/>
                        <a:gd name="connsiteY2" fmla="*/ 0 h 87395"/>
                        <a:gd name="connsiteX3" fmla="*/ 0 w 87395"/>
                        <a:gd name="connsiteY3" fmla="*/ 69917 h 87395"/>
                        <a:gd name="connsiteX4" fmla="*/ 0 w 87395"/>
                        <a:gd name="connsiteY4" fmla="*/ 0 h 87395"/>
                        <a:gd name="connsiteX5" fmla="*/ 69917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0" y="0"/>
                          </a:moveTo>
                          <a:lnTo>
                            <a:pt x="87396" y="87396"/>
                          </a:lnTo>
                          <a:moveTo>
                            <a:pt x="0" y="0"/>
                          </a:moveTo>
                          <a:lnTo>
                            <a:pt x="0" y="69917"/>
                          </a:lnTo>
                          <a:moveTo>
                            <a:pt x="0" y="0"/>
                          </a:moveTo>
                          <a:lnTo>
                            <a:pt x="69917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C16E441E-6190-6A26-D68C-49665062326C}"/>
                </a:ext>
              </a:extLst>
            </p:cNvPr>
            <p:cNvSpPr/>
            <p:nvPr/>
          </p:nvSpPr>
          <p:spPr>
            <a:xfrm>
              <a:off x="3117978" y="5143251"/>
              <a:ext cx="87395" cy="87395"/>
            </a:xfrm>
            <a:custGeom>
              <a:avLst/>
              <a:gdLst>
                <a:gd name="connsiteX0" fmla="*/ 87396 w 87395"/>
                <a:gd name="connsiteY0" fmla="*/ 69917 h 87395"/>
                <a:gd name="connsiteX1" fmla="*/ 87396 w 87395"/>
                <a:gd name="connsiteY1" fmla="*/ 0 h 87395"/>
                <a:gd name="connsiteX2" fmla="*/ 87396 w 87395"/>
                <a:gd name="connsiteY2" fmla="*/ 0 h 87395"/>
                <a:gd name="connsiteX3" fmla="*/ 17479 w 87395"/>
                <a:gd name="connsiteY3" fmla="*/ 0 h 87395"/>
                <a:gd name="connsiteX4" fmla="*/ 87396 w 87395"/>
                <a:gd name="connsiteY4" fmla="*/ 0 h 87395"/>
                <a:gd name="connsiteX5" fmla="*/ 0 w 87395"/>
                <a:gd name="connsiteY5" fmla="*/ 87396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87396" y="69917"/>
                  </a:moveTo>
                  <a:cubicBezTo>
                    <a:pt x="79275" y="38158"/>
                    <a:pt x="90271" y="16302"/>
                    <a:pt x="87396" y="0"/>
                  </a:cubicBezTo>
                  <a:moveTo>
                    <a:pt x="87396" y="0"/>
                  </a:moveTo>
                  <a:cubicBezTo>
                    <a:pt x="67765" y="2896"/>
                    <a:pt x="35185" y="-2472"/>
                    <a:pt x="17479" y="0"/>
                  </a:cubicBezTo>
                  <a:moveTo>
                    <a:pt x="87396" y="0"/>
                  </a:moveTo>
                  <a:cubicBezTo>
                    <a:pt x="63230" y="41253"/>
                    <a:pt x="17122" y="52368"/>
                    <a:pt x="0" y="87396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147966732">
                    <a:custGeom>
                      <a:avLst/>
                      <a:gdLst>
                        <a:gd name="connsiteX0" fmla="*/ 87396 w 87395"/>
                        <a:gd name="connsiteY0" fmla="*/ 69917 h 87395"/>
                        <a:gd name="connsiteX1" fmla="*/ 87396 w 87395"/>
                        <a:gd name="connsiteY1" fmla="*/ 0 h 87395"/>
                        <a:gd name="connsiteX2" fmla="*/ 87396 w 87395"/>
                        <a:gd name="connsiteY2" fmla="*/ 0 h 87395"/>
                        <a:gd name="connsiteX3" fmla="*/ 17479 w 87395"/>
                        <a:gd name="connsiteY3" fmla="*/ 0 h 87395"/>
                        <a:gd name="connsiteX4" fmla="*/ 87396 w 87395"/>
                        <a:gd name="connsiteY4" fmla="*/ 0 h 87395"/>
                        <a:gd name="connsiteX5" fmla="*/ 0 w 87395"/>
                        <a:gd name="connsiteY5" fmla="*/ 87396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87396" y="69917"/>
                          </a:moveTo>
                          <a:lnTo>
                            <a:pt x="87396" y="0"/>
                          </a:lnTo>
                          <a:moveTo>
                            <a:pt x="87396" y="0"/>
                          </a:moveTo>
                          <a:lnTo>
                            <a:pt x="17479" y="0"/>
                          </a:lnTo>
                          <a:moveTo>
                            <a:pt x="87396" y="0"/>
                          </a:moveTo>
                          <a:lnTo>
                            <a:pt x="0" y="87396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9D0623C4-56B9-B881-A0D6-057CFC0D82CF}"/>
                </a:ext>
              </a:extLst>
            </p:cNvPr>
            <p:cNvSpPr/>
            <p:nvPr/>
          </p:nvSpPr>
          <p:spPr>
            <a:xfrm>
              <a:off x="3292770" y="4968459"/>
              <a:ext cx="87395" cy="87395"/>
            </a:xfrm>
            <a:custGeom>
              <a:avLst/>
              <a:gdLst>
                <a:gd name="connsiteX0" fmla="*/ 0 w 87395"/>
                <a:gd name="connsiteY0" fmla="*/ 17479 h 87395"/>
                <a:gd name="connsiteX1" fmla="*/ 0 w 87395"/>
                <a:gd name="connsiteY1" fmla="*/ 87396 h 87395"/>
                <a:gd name="connsiteX2" fmla="*/ 0 w 87395"/>
                <a:gd name="connsiteY2" fmla="*/ 87396 h 87395"/>
                <a:gd name="connsiteX3" fmla="*/ 69917 w 87395"/>
                <a:gd name="connsiteY3" fmla="*/ 87396 h 87395"/>
                <a:gd name="connsiteX4" fmla="*/ 0 w 87395"/>
                <a:gd name="connsiteY4" fmla="*/ 87396 h 87395"/>
                <a:gd name="connsiteX5" fmla="*/ 87396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0" y="17479"/>
                  </a:moveTo>
                  <a:cubicBezTo>
                    <a:pt x="531" y="42876"/>
                    <a:pt x="-3244" y="57186"/>
                    <a:pt x="0" y="87396"/>
                  </a:cubicBezTo>
                  <a:moveTo>
                    <a:pt x="0" y="87396"/>
                  </a:moveTo>
                  <a:cubicBezTo>
                    <a:pt x="25401" y="80857"/>
                    <a:pt x="55088" y="91763"/>
                    <a:pt x="69917" y="87396"/>
                  </a:cubicBezTo>
                  <a:moveTo>
                    <a:pt x="0" y="87396"/>
                  </a:moveTo>
                  <a:cubicBezTo>
                    <a:pt x="26190" y="56578"/>
                    <a:pt x="62599" y="28277"/>
                    <a:pt x="87396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21129566">
                    <a:custGeom>
                      <a:avLst/>
                      <a:gdLst>
                        <a:gd name="connsiteX0" fmla="*/ 0 w 87395"/>
                        <a:gd name="connsiteY0" fmla="*/ 17479 h 87395"/>
                        <a:gd name="connsiteX1" fmla="*/ 0 w 87395"/>
                        <a:gd name="connsiteY1" fmla="*/ 87396 h 87395"/>
                        <a:gd name="connsiteX2" fmla="*/ 0 w 87395"/>
                        <a:gd name="connsiteY2" fmla="*/ 87396 h 87395"/>
                        <a:gd name="connsiteX3" fmla="*/ 69917 w 87395"/>
                        <a:gd name="connsiteY3" fmla="*/ 87396 h 87395"/>
                        <a:gd name="connsiteX4" fmla="*/ 0 w 87395"/>
                        <a:gd name="connsiteY4" fmla="*/ 87396 h 87395"/>
                        <a:gd name="connsiteX5" fmla="*/ 87396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0" y="17479"/>
                          </a:moveTo>
                          <a:lnTo>
                            <a:pt x="0" y="87396"/>
                          </a:lnTo>
                          <a:moveTo>
                            <a:pt x="0" y="87396"/>
                          </a:moveTo>
                          <a:lnTo>
                            <a:pt x="69917" y="87396"/>
                          </a:lnTo>
                          <a:moveTo>
                            <a:pt x="0" y="87396"/>
                          </a:moveTo>
                          <a:lnTo>
                            <a:pt x="87396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63CB7665-FFA9-0417-EFE4-E709375E2845}"/>
                </a:ext>
              </a:extLst>
            </p:cNvPr>
            <p:cNvSpPr/>
            <p:nvPr/>
          </p:nvSpPr>
          <p:spPr>
            <a:xfrm>
              <a:off x="3117978" y="4968459"/>
              <a:ext cx="87395" cy="87395"/>
            </a:xfrm>
            <a:custGeom>
              <a:avLst/>
              <a:gdLst>
                <a:gd name="connsiteX0" fmla="*/ 87396 w 87395"/>
                <a:gd name="connsiteY0" fmla="*/ 17479 h 87395"/>
                <a:gd name="connsiteX1" fmla="*/ 87396 w 87395"/>
                <a:gd name="connsiteY1" fmla="*/ 87396 h 87395"/>
                <a:gd name="connsiteX2" fmla="*/ 87396 w 87395"/>
                <a:gd name="connsiteY2" fmla="*/ 87396 h 87395"/>
                <a:gd name="connsiteX3" fmla="*/ 17479 w 87395"/>
                <a:gd name="connsiteY3" fmla="*/ 87396 h 87395"/>
                <a:gd name="connsiteX4" fmla="*/ 87396 w 87395"/>
                <a:gd name="connsiteY4" fmla="*/ 87396 h 87395"/>
                <a:gd name="connsiteX5" fmla="*/ 0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87396" y="17479"/>
                  </a:moveTo>
                  <a:cubicBezTo>
                    <a:pt x="90493" y="36079"/>
                    <a:pt x="83987" y="55881"/>
                    <a:pt x="87396" y="87396"/>
                  </a:cubicBezTo>
                  <a:moveTo>
                    <a:pt x="87396" y="87396"/>
                  </a:moveTo>
                  <a:cubicBezTo>
                    <a:pt x="62914" y="93914"/>
                    <a:pt x="52259" y="87006"/>
                    <a:pt x="17479" y="87396"/>
                  </a:cubicBezTo>
                  <a:moveTo>
                    <a:pt x="87396" y="87396"/>
                  </a:moveTo>
                  <a:cubicBezTo>
                    <a:pt x="51966" y="65381"/>
                    <a:pt x="52059" y="32393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197703220">
                    <a:custGeom>
                      <a:avLst/>
                      <a:gdLst>
                        <a:gd name="connsiteX0" fmla="*/ 87396 w 87395"/>
                        <a:gd name="connsiteY0" fmla="*/ 17479 h 87395"/>
                        <a:gd name="connsiteX1" fmla="*/ 87396 w 87395"/>
                        <a:gd name="connsiteY1" fmla="*/ 87396 h 87395"/>
                        <a:gd name="connsiteX2" fmla="*/ 87396 w 87395"/>
                        <a:gd name="connsiteY2" fmla="*/ 87396 h 87395"/>
                        <a:gd name="connsiteX3" fmla="*/ 17479 w 87395"/>
                        <a:gd name="connsiteY3" fmla="*/ 87396 h 87395"/>
                        <a:gd name="connsiteX4" fmla="*/ 87396 w 87395"/>
                        <a:gd name="connsiteY4" fmla="*/ 87396 h 87395"/>
                        <a:gd name="connsiteX5" fmla="*/ 0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87396" y="17479"/>
                          </a:moveTo>
                          <a:lnTo>
                            <a:pt x="87396" y="87396"/>
                          </a:lnTo>
                          <a:moveTo>
                            <a:pt x="87396" y="87396"/>
                          </a:moveTo>
                          <a:lnTo>
                            <a:pt x="17479" y="87396"/>
                          </a:lnTo>
                          <a:moveTo>
                            <a:pt x="87396" y="87396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9" name="Rechteck 38">
            <a:hlinkClick r:id="rId2" action="ppaction://hlinksldjump"/>
            <a:extLst>
              <a:ext uri="{FF2B5EF4-FFF2-40B4-BE49-F238E27FC236}">
                <a16:creationId xmlns:a16="http://schemas.microsoft.com/office/drawing/2014/main" id="{DDE91CB7-409D-C5E7-4171-33B22A54A1D8}"/>
              </a:ext>
            </a:extLst>
          </p:cNvPr>
          <p:cNvSpPr/>
          <p:nvPr/>
        </p:nvSpPr>
        <p:spPr>
          <a:xfrm>
            <a:off x="7806227" y="1512559"/>
            <a:ext cx="432000" cy="432000"/>
          </a:xfrm>
          <a:custGeom>
            <a:avLst/>
            <a:gdLst>
              <a:gd name="connsiteX0" fmla="*/ 0 w 432000"/>
              <a:gd name="connsiteY0" fmla="*/ 0 h 432000"/>
              <a:gd name="connsiteX1" fmla="*/ 432000 w 432000"/>
              <a:gd name="connsiteY1" fmla="*/ 0 h 432000"/>
              <a:gd name="connsiteX2" fmla="*/ 432000 w 432000"/>
              <a:gd name="connsiteY2" fmla="*/ 432000 h 432000"/>
              <a:gd name="connsiteX3" fmla="*/ 0 w 432000"/>
              <a:gd name="connsiteY3" fmla="*/ 432000 h 432000"/>
              <a:gd name="connsiteX4" fmla="*/ 0 w 432000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" h="432000" extrusionOk="0">
                <a:moveTo>
                  <a:pt x="0" y="0"/>
                </a:moveTo>
                <a:cubicBezTo>
                  <a:pt x="174476" y="-26263"/>
                  <a:pt x="312453" y="36826"/>
                  <a:pt x="432000" y="0"/>
                </a:cubicBezTo>
                <a:cubicBezTo>
                  <a:pt x="478279" y="155120"/>
                  <a:pt x="398656" y="287325"/>
                  <a:pt x="432000" y="432000"/>
                </a:cubicBezTo>
                <a:cubicBezTo>
                  <a:pt x="325239" y="460587"/>
                  <a:pt x="183841" y="392855"/>
                  <a:pt x="0" y="432000"/>
                </a:cubicBezTo>
                <a:cubicBezTo>
                  <a:pt x="-48792" y="234833"/>
                  <a:pt x="27990" y="18535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E27707D-C771-26A2-E761-0F5F021512BD}"/>
              </a:ext>
            </a:extLst>
          </p:cNvPr>
          <p:cNvGrpSpPr/>
          <p:nvPr/>
        </p:nvGrpSpPr>
        <p:grpSpPr>
          <a:xfrm>
            <a:off x="682973" y="1494868"/>
            <a:ext cx="360000" cy="432000"/>
            <a:chOff x="6035896" y="909006"/>
            <a:chExt cx="466333" cy="518148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28A834AE-1E3A-4412-7EAA-6D585677A06C}"/>
                </a:ext>
              </a:extLst>
            </p:cNvPr>
            <p:cNvSpPr/>
            <p:nvPr/>
          </p:nvSpPr>
          <p:spPr>
            <a:xfrm>
              <a:off x="6035896" y="1012636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9803" y="-11021"/>
                    <a:pt x="75388" y="7367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740156743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0254928E-8E3F-39CF-61A2-505AB14407B7}"/>
                </a:ext>
              </a:extLst>
            </p:cNvPr>
            <p:cNvSpPr/>
            <p:nvPr/>
          </p:nvSpPr>
          <p:spPr>
            <a:xfrm>
              <a:off x="6035896" y="1116266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22109" y="-4276"/>
                    <a:pt x="56713" y="2004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860713101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28843C10-773A-B1A9-A3E4-E021610E3E2B}"/>
                </a:ext>
              </a:extLst>
            </p:cNvPr>
            <p:cNvSpPr/>
            <p:nvPr/>
          </p:nvSpPr>
          <p:spPr>
            <a:xfrm>
              <a:off x="6035896" y="1219895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9775" y="-723"/>
                    <a:pt x="59769" y="9986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642957853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876C22EA-B31B-40EF-9E69-EE2A01F21BEF}"/>
                </a:ext>
              </a:extLst>
            </p:cNvPr>
            <p:cNvSpPr/>
            <p:nvPr/>
          </p:nvSpPr>
          <p:spPr>
            <a:xfrm>
              <a:off x="6035896" y="1323525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6161" y="-9626"/>
                    <a:pt x="68475" y="972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274514680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8A2F33B0-E76C-4893-4C68-C1A5DB786F92}"/>
                </a:ext>
              </a:extLst>
            </p:cNvPr>
            <p:cNvSpPr/>
            <p:nvPr/>
          </p:nvSpPr>
          <p:spPr>
            <a:xfrm>
              <a:off x="6087711" y="909006"/>
              <a:ext cx="414518" cy="518148"/>
            </a:xfrm>
            <a:custGeom>
              <a:avLst/>
              <a:gdLst>
                <a:gd name="connsiteX0" fmla="*/ 362704 w 414518"/>
                <a:gd name="connsiteY0" fmla="*/ 0 h 518148"/>
                <a:gd name="connsiteX1" fmla="*/ 414519 w 414518"/>
                <a:gd name="connsiteY1" fmla="*/ 0 h 518148"/>
                <a:gd name="connsiteX2" fmla="*/ 414519 w 414518"/>
                <a:gd name="connsiteY2" fmla="*/ 518148 h 518148"/>
                <a:gd name="connsiteX3" fmla="*/ 362704 w 414518"/>
                <a:gd name="connsiteY3" fmla="*/ 518148 h 518148"/>
                <a:gd name="connsiteX4" fmla="*/ 51815 w 414518"/>
                <a:gd name="connsiteY4" fmla="*/ 518148 h 518148"/>
                <a:gd name="connsiteX5" fmla="*/ 0 w 414518"/>
                <a:gd name="connsiteY5" fmla="*/ 518148 h 518148"/>
                <a:gd name="connsiteX6" fmla="*/ 0 w 414518"/>
                <a:gd name="connsiteY6" fmla="*/ 0 h 518148"/>
                <a:gd name="connsiteX7" fmla="*/ 51815 w 414518"/>
                <a:gd name="connsiteY7" fmla="*/ 0 h 518148"/>
                <a:gd name="connsiteX8" fmla="*/ 362704 w 414518"/>
                <a:gd name="connsiteY8" fmla="*/ 0 h 51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518" h="518148" extrusionOk="0">
                  <a:moveTo>
                    <a:pt x="362704" y="0"/>
                  </a:moveTo>
                  <a:cubicBezTo>
                    <a:pt x="388362" y="-3772"/>
                    <a:pt x="389012" y="5316"/>
                    <a:pt x="414519" y="0"/>
                  </a:cubicBezTo>
                  <a:cubicBezTo>
                    <a:pt x="453387" y="213683"/>
                    <a:pt x="389694" y="284473"/>
                    <a:pt x="414519" y="518148"/>
                  </a:cubicBezTo>
                  <a:cubicBezTo>
                    <a:pt x="402163" y="518660"/>
                    <a:pt x="381832" y="512524"/>
                    <a:pt x="362704" y="518148"/>
                  </a:cubicBezTo>
                  <a:cubicBezTo>
                    <a:pt x="293844" y="530504"/>
                    <a:pt x="157466" y="500519"/>
                    <a:pt x="51815" y="518148"/>
                  </a:cubicBezTo>
                  <a:cubicBezTo>
                    <a:pt x="28457" y="522453"/>
                    <a:pt x="18345" y="514162"/>
                    <a:pt x="0" y="518148"/>
                  </a:cubicBezTo>
                  <a:cubicBezTo>
                    <a:pt x="-11195" y="405767"/>
                    <a:pt x="2926" y="111496"/>
                    <a:pt x="0" y="0"/>
                  </a:cubicBezTo>
                  <a:cubicBezTo>
                    <a:pt x="23798" y="-6031"/>
                    <a:pt x="31229" y="4547"/>
                    <a:pt x="51815" y="0"/>
                  </a:cubicBezTo>
                  <a:cubicBezTo>
                    <a:pt x="143603" y="-17550"/>
                    <a:pt x="221936" y="8753"/>
                    <a:pt x="362704" y="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58197401">
                    <a:custGeom>
                      <a:avLst/>
                      <a:gdLst>
                        <a:gd name="connsiteX0" fmla="*/ 362704 w 414518"/>
                        <a:gd name="connsiteY0" fmla="*/ 0 h 518148"/>
                        <a:gd name="connsiteX1" fmla="*/ 414519 w 414518"/>
                        <a:gd name="connsiteY1" fmla="*/ 0 h 518148"/>
                        <a:gd name="connsiteX2" fmla="*/ 414519 w 414518"/>
                        <a:gd name="connsiteY2" fmla="*/ 518148 h 518148"/>
                        <a:gd name="connsiteX3" fmla="*/ 362704 w 414518"/>
                        <a:gd name="connsiteY3" fmla="*/ 518148 h 518148"/>
                        <a:gd name="connsiteX4" fmla="*/ 51815 w 414518"/>
                        <a:gd name="connsiteY4" fmla="*/ 518148 h 518148"/>
                        <a:gd name="connsiteX5" fmla="*/ 0 w 414518"/>
                        <a:gd name="connsiteY5" fmla="*/ 518148 h 518148"/>
                        <a:gd name="connsiteX6" fmla="*/ 0 w 414518"/>
                        <a:gd name="connsiteY6" fmla="*/ 0 h 518148"/>
                        <a:gd name="connsiteX7" fmla="*/ 51815 w 414518"/>
                        <a:gd name="connsiteY7" fmla="*/ 0 h 518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14518" h="518148">
                          <a:moveTo>
                            <a:pt x="362704" y="0"/>
                          </a:moveTo>
                          <a:cubicBezTo>
                            <a:pt x="391320" y="0"/>
                            <a:pt x="414519" y="0"/>
                            <a:pt x="414519" y="0"/>
                          </a:cubicBezTo>
                          <a:lnTo>
                            <a:pt x="414519" y="518148"/>
                          </a:lnTo>
                          <a:cubicBezTo>
                            <a:pt x="414519" y="518148"/>
                            <a:pt x="391320" y="518148"/>
                            <a:pt x="362704" y="518148"/>
                          </a:cubicBezTo>
                          <a:lnTo>
                            <a:pt x="51815" y="518148"/>
                          </a:lnTo>
                          <a:cubicBezTo>
                            <a:pt x="23198" y="518148"/>
                            <a:pt x="0" y="518148"/>
                            <a:pt x="0" y="518148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23198" y="0"/>
                            <a:pt x="51815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602FA3A2-251A-5905-E14C-A58B10846DC5}"/>
                </a:ext>
              </a:extLst>
            </p:cNvPr>
            <p:cNvSpPr/>
            <p:nvPr/>
          </p:nvSpPr>
          <p:spPr>
            <a:xfrm>
              <a:off x="6230202" y="1064451"/>
              <a:ext cx="129537" cy="25907"/>
            </a:xfrm>
            <a:custGeom>
              <a:avLst/>
              <a:gdLst>
                <a:gd name="connsiteX0" fmla="*/ 0 w 129537"/>
                <a:gd name="connsiteY0" fmla="*/ 0 h 25907"/>
                <a:gd name="connsiteX1" fmla="*/ 129537 w 129537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537" h="25907" extrusionOk="0">
                  <a:moveTo>
                    <a:pt x="0" y="0"/>
                  </a:moveTo>
                  <a:cubicBezTo>
                    <a:pt x="54045" y="-615"/>
                    <a:pt x="66773" y="14017"/>
                    <a:pt x="129537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564478997">
                    <a:custGeom>
                      <a:avLst/>
                      <a:gdLst>
                        <a:gd name="connsiteX0" fmla="*/ 0 w 129537"/>
                        <a:gd name="connsiteY0" fmla="*/ 0 h 25907"/>
                        <a:gd name="connsiteX1" fmla="*/ 129537 w 129537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9537" h="25907">
                          <a:moveTo>
                            <a:pt x="0" y="0"/>
                          </a:moveTo>
                          <a:lnTo>
                            <a:pt x="129537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F03B3962-06BC-5DDA-9BCA-D8B5236FA155}"/>
                </a:ext>
              </a:extLst>
            </p:cNvPr>
            <p:cNvSpPr/>
            <p:nvPr/>
          </p:nvSpPr>
          <p:spPr>
            <a:xfrm>
              <a:off x="6230202" y="1168081"/>
              <a:ext cx="168398" cy="25907"/>
            </a:xfrm>
            <a:custGeom>
              <a:avLst/>
              <a:gdLst>
                <a:gd name="connsiteX0" fmla="*/ 0 w 168398"/>
                <a:gd name="connsiteY0" fmla="*/ 0 h 25907"/>
                <a:gd name="connsiteX1" fmla="*/ 168398 w 168398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398" h="25907" extrusionOk="0">
                  <a:moveTo>
                    <a:pt x="0" y="0"/>
                  </a:moveTo>
                  <a:cubicBezTo>
                    <a:pt x="83862" y="-7493"/>
                    <a:pt x="99479" y="8753"/>
                    <a:pt x="168398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620092294">
                    <a:custGeom>
                      <a:avLst/>
                      <a:gdLst>
                        <a:gd name="connsiteX0" fmla="*/ 0 w 168398"/>
                        <a:gd name="connsiteY0" fmla="*/ 0 h 25907"/>
                        <a:gd name="connsiteX1" fmla="*/ 168398 w 168398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68398" h="25907">
                          <a:moveTo>
                            <a:pt x="0" y="0"/>
                          </a:moveTo>
                          <a:lnTo>
                            <a:pt x="16839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B6DF1CF6-2CCA-F6EB-EE71-539BBAE9A2DE}"/>
                </a:ext>
              </a:extLst>
            </p:cNvPr>
            <p:cNvSpPr/>
            <p:nvPr/>
          </p:nvSpPr>
          <p:spPr>
            <a:xfrm>
              <a:off x="6230202" y="1271710"/>
              <a:ext cx="116583" cy="25907"/>
            </a:xfrm>
            <a:custGeom>
              <a:avLst/>
              <a:gdLst>
                <a:gd name="connsiteX0" fmla="*/ 0 w 116583"/>
                <a:gd name="connsiteY0" fmla="*/ 0 h 25907"/>
                <a:gd name="connsiteX1" fmla="*/ 116583 w 116583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583" h="25907" extrusionOk="0">
                  <a:moveTo>
                    <a:pt x="0" y="0"/>
                  </a:moveTo>
                  <a:cubicBezTo>
                    <a:pt x="40691" y="-4986"/>
                    <a:pt x="91691" y="13910"/>
                    <a:pt x="11658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496567601">
                    <a:custGeom>
                      <a:avLst/>
                      <a:gdLst>
                        <a:gd name="connsiteX0" fmla="*/ 0 w 116583"/>
                        <a:gd name="connsiteY0" fmla="*/ 0 h 25907"/>
                        <a:gd name="connsiteX1" fmla="*/ 116583 w 116583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6583" h="25907">
                          <a:moveTo>
                            <a:pt x="0" y="0"/>
                          </a:moveTo>
                          <a:lnTo>
                            <a:pt x="11658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58" name="Textfeld 57">
            <a:extLst>
              <a:ext uri="{FF2B5EF4-FFF2-40B4-BE49-F238E27FC236}">
                <a16:creationId xmlns:a16="http://schemas.microsoft.com/office/drawing/2014/main" id="{5F3564A6-8EE5-7731-82E6-B20D9C287753}"/>
              </a:ext>
            </a:extLst>
          </p:cNvPr>
          <p:cNvSpPr txBox="1"/>
          <p:nvPr/>
        </p:nvSpPr>
        <p:spPr>
          <a:xfrm>
            <a:off x="1249591" y="1418481"/>
            <a:ext cx="30321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3200" dirty="0">
                <a:solidFill>
                  <a:schemeClr val="accent2"/>
                </a:solidFill>
              </a:rPr>
              <a:t>##  Notes  2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73834523-6830-5419-031F-A44E13FC0035}"/>
              </a:ext>
            </a:extLst>
          </p:cNvPr>
          <p:cNvGrpSpPr/>
          <p:nvPr/>
        </p:nvGrpSpPr>
        <p:grpSpPr>
          <a:xfrm>
            <a:off x="770083" y="8092084"/>
            <a:ext cx="432000" cy="432000"/>
            <a:chOff x="821199" y="1374632"/>
            <a:chExt cx="453683" cy="504092"/>
          </a:xfrm>
        </p:grpSpPr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759FA8D8-8474-DC5B-F1D0-54F928B3A4E5}"/>
                </a:ext>
              </a:extLst>
            </p:cNvPr>
            <p:cNvSpPr/>
            <p:nvPr/>
          </p:nvSpPr>
          <p:spPr>
            <a:xfrm>
              <a:off x="947223" y="1374632"/>
              <a:ext cx="25204" cy="100818"/>
            </a:xfrm>
            <a:custGeom>
              <a:avLst/>
              <a:gdLst>
                <a:gd name="connsiteX0" fmla="*/ 0 w 25204"/>
                <a:gd name="connsiteY0" fmla="*/ 0 h 100818"/>
                <a:gd name="connsiteX1" fmla="*/ 0 w 25204"/>
                <a:gd name="connsiteY1" fmla="*/ 100819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04" h="100818" extrusionOk="0">
                  <a:moveTo>
                    <a:pt x="0" y="0"/>
                  </a:moveTo>
                  <a:cubicBezTo>
                    <a:pt x="10377" y="27302"/>
                    <a:pt x="-8971" y="68676"/>
                    <a:pt x="0" y="100819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920720291">
                    <a:custGeom>
                      <a:avLst/>
                      <a:gdLst>
                        <a:gd name="connsiteX0" fmla="*/ 0 w 25204"/>
                        <a:gd name="connsiteY0" fmla="*/ 0 h 100818"/>
                        <a:gd name="connsiteX1" fmla="*/ 0 w 25204"/>
                        <a:gd name="connsiteY1" fmla="*/ 100819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204" h="100818">
                          <a:moveTo>
                            <a:pt x="0" y="0"/>
                          </a:moveTo>
                          <a:lnTo>
                            <a:pt x="0" y="1008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E8399E00-314D-2BEE-6293-DC97CC83F097}"/>
                </a:ext>
              </a:extLst>
            </p:cNvPr>
            <p:cNvSpPr/>
            <p:nvPr/>
          </p:nvSpPr>
          <p:spPr>
            <a:xfrm>
              <a:off x="1148860" y="1374632"/>
              <a:ext cx="25204" cy="100818"/>
            </a:xfrm>
            <a:custGeom>
              <a:avLst/>
              <a:gdLst>
                <a:gd name="connsiteX0" fmla="*/ 0 w 25204"/>
                <a:gd name="connsiteY0" fmla="*/ 0 h 100818"/>
                <a:gd name="connsiteX1" fmla="*/ 0 w 25204"/>
                <a:gd name="connsiteY1" fmla="*/ 100819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04" h="100818" extrusionOk="0">
                  <a:moveTo>
                    <a:pt x="0" y="0"/>
                  </a:moveTo>
                  <a:cubicBezTo>
                    <a:pt x="10873" y="38319"/>
                    <a:pt x="-3228" y="80333"/>
                    <a:pt x="0" y="100819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780997846">
                    <a:custGeom>
                      <a:avLst/>
                      <a:gdLst>
                        <a:gd name="connsiteX0" fmla="*/ 0 w 25204"/>
                        <a:gd name="connsiteY0" fmla="*/ 0 h 100818"/>
                        <a:gd name="connsiteX1" fmla="*/ 0 w 25204"/>
                        <a:gd name="connsiteY1" fmla="*/ 100819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204" h="100818">
                          <a:moveTo>
                            <a:pt x="0" y="0"/>
                          </a:moveTo>
                          <a:lnTo>
                            <a:pt x="0" y="1008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322B297D-46B9-8671-4F36-6216AB1E7E71}"/>
                </a:ext>
              </a:extLst>
            </p:cNvPr>
            <p:cNvSpPr/>
            <p:nvPr/>
          </p:nvSpPr>
          <p:spPr>
            <a:xfrm>
              <a:off x="821199" y="1425041"/>
              <a:ext cx="453683" cy="453683"/>
            </a:xfrm>
            <a:custGeom>
              <a:avLst/>
              <a:gdLst>
                <a:gd name="connsiteX0" fmla="*/ 403274 w 453683"/>
                <a:gd name="connsiteY0" fmla="*/ 0 h 453683"/>
                <a:gd name="connsiteX1" fmla="*/ 453683 w 453683"/>
                <a:gd name="connsiteY1" fmla="*/ 0 h 453683"/>
                <a:gd name="connsiteX2" fmla="*/ 453683 w 453683"/>
                <a:gd name="connsiteY2" fmla="*/ 453683 h 453683"/>
                <a:gd name="connsiteX3" fmla="*/ 403274 w 453683"/>
                <a:gd name="connsiteY3" fmla="*/ 453683 h 453683"/>
                <a:gd name="connsiteX4" fmla="*/ 50409 w 453683"/>
                <a:gd name="connsiteY4" fmla="*/ 453683 h 453683"/>
                <a:gd name="connsiteX5" fmla="*/ 0 w 453683"/>
                <a:gd name="connsiteY5" fmla="*/ 453683 h 453683"/>
                <a:gd name="connsiteX6" fmla="*/ 0 w 453683"/>
                <a:gd name="connsiteY6" fmla="*/ 0 h 453683"/>
                <a:gd name="connsiteX7" fmla="*/ 50409 w 453683"/>
                <a:gd name="connsiteY7" fmla="*/ 0 h 453683"/>
                <a:gd name="connsiteX8" fmla="*/ 403274 w 453683"/>
                <a:gd name="connsiteY8" fmla="*/ 0 h 45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3683" h="453683" extrusionOk="0">
                  <a:moveTo>
                    <a:pt x="403274" y="0"/>
                  </a:moveTo>
                  <a:cubicBezTo>
                    <a:pt x="414760" y="-2627"/>
                    <a:pt x="437945" y="1044"/>
                    <a:pt x="453683" y="0"/>
                  </a:cubicBezTo>
                  <a:cubicBezTo>
                    <a:pt x="478256" y="123000"/>
                    <a:pt x="431164" y="286568"/>
                    <a:pt x="453683" y="453683"/>
                  </a:cubicBezTo>
                  <a:cubicBezTo>
                    <a:pt x="434274" y="454536"/>
                    <a:pt x="425496" y="451128"/>
                    <a:pt x="403274" y="453683"/>
                  </a:cubicBezTo>
                  <a:cubicBezTo>
                    <a:pt x="230029" y="472126"/>
                    <a:pt x="201392" y="419947"/>
                    <a:pt x="50409" y="453683"/>
                  </a:cubicBezTo>
                  <a:cubicBezTo>
                    <a:pt x="33475" y="455625"/>
                    <a:pt x="23452" y="451398"/>
                    <a:pt x="0" y="453683"/>
                  </a:cubicBezTo>
                  <a:cubicBezTo>
                    <a:pt x="-38619" y="356612"/>
                    <a:pt x="17806" y="114469"/>
                    <a:pt x="0" y="0"/>
                  </a:cubicBezTo>
                  <a:cubicBezTo>
                    <a:pt x="22242" y="-2607"/>
                    <a:pt x="34302" y="523"/>
                    <a:pt x="50409" y="0"/>
                  </a:cubicBezTo>
                  <a:cubicBezTo>
                    <a:pt x="196347" y="-40589"/>
                    <a:pt x="312289" y="21817"/>
                    <a:pt x="403274" y="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740805025">
                    <a:custGeom>
                      <a:avLst/>
                      <a:gdLst>
                        <a:gd name="connsiteX0" fmla="*/ 403274 w 453683"/>
                        <a:gd name="connsiteY0" fmla="*/ 0 h 453683"/>
                        <a:gd name="connsiteX1" fmla="*/ 453683 w 453683"/>
                        <a:gd name="connsiteY1" fmla="*/ 0 h 453683"/>
                        <a:gd name="connsiteX2" fmla="*/ 453683 w 453683"/>
                        <a:gd name="connsiteY2" fmla="*/ 453683 h 453683"/>
                        <a:gd name="connsiteX3" fmla="*/ 403274 w 453683"/>
                        <a:gd name="connsiteY3" fmla="*/ 453683 h 453683"/>
                        <a:gd name="connsiteX4" fmla="*/ 50409 w 453683"/>
                        <a:gd name="connsiteY4" fmla="*/ 453683 h 453683"/>
                        <a:gd name="connsiteX5" fmla="*/ 0 w 453683"/>
                        <a:gd name="connsiteY5" fmla="*/ 453683 h 453683"/>
                        <a:gd name="connsiteX6" fmla="*/ 0 w 453683"/>
                        <a:gd name="connsiteY6" fmla="*/ 0 h 453683"/>
                        <a:gd name="connsiteX7" fmla="*/ 50409 w 453683"/>
                        <a:gd name="connsiteY7" fmla="*/ 0 h 4536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3683" h="453683">
                          <a:moveTo>
                            <a:pt x="403274" y="0"/>
                          </a:moveTo>
                          <a:cubicBezTo>
                            <a:pt x="431114" y="0"/>
                            <a:pt x="453683" y="0"/>
                            <a:pt x="453683" y="0"/>
                          </a:cubicBezTo>
                          <a:lnTo>
                            <a:pt x="453683" y="453683"/>
                          </a:lnTo>
                          <a:cubicBezTo>
                            <a:pt x="453683" y="453683"/>
                            <a:pt x="431114" y="453683"/>
                            <a:pt x="403274" y="453683"/>
                          </a:cubicBezTo>
                          <a:lnTo>
                            <a:pt x="50409" y="453683"/>
                          </a:lnTo>
                          <a:cubicBezTo>
                            <a:pt x="22569" y="453683"/>
                            <a:pt x="0" y="453683"/>
                            <a:pt x="0" y="453683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22569" y="0"/>
                            <a:pt x="50409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CB0DF26B-CA2A-F9F9-2A3B-5999553D377E}"/>
                </a:ext>
              </a:extLst>
            </p:cNvPr>
            <p:cNvSpPr/>
            <p:nvPr/>
          </p:nvSpPr>
          <p:spPr>
            <a:xfrm>
              <a:off x="821199" y="1576269"/>
              <a:ext cx="453683" cy="25204"/>
            </a:xfrm>
            <a:custGeom>
              <a:avLst/>
              <a:gdLst>
                <a:gd name="connsiteX0" fmla="*/ 0 w 453683"/>
                <a:gd name="connsiteY0" fmla="*/ 0 h 25204"/>
                <a:gd name="connsiteX1" fmla="*/ 453683 w 453683"/>
                <a:gd name="connsiteY1" fmla="*/ 0 h 2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683" h="25204" extrusionOk="0">
                  <a:moveTo>
                    <a:pt x="0" y="0"/>
                  </a:moveTo>
                  <a:cubicBezTo>
                    <a:pt x="169417" y="-30601"/>
                    <a:pt x="299907" y="5307"/>
                    <a:pt x="45368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133489189">
                    <a:custGeom>
                      <a:avLst/>
                      <a:gdLst>
                        <a:gd name="connsiteX0" fmla="*/ 0 w 453683"/>
                        <a:gd name="connsiteY0" fmla="*/ 0 h 25204"/>
                        <a:gd name="connsiteX1" fmla="*/ 453683 w 453683"/>
                        <a:gd name="connsiteY1" fmla="*/ 0 h 252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3683" h="25204">
                          <a:moveTo>
                            <a:pt x="0" y="0"/>
                          </a:moveTo>
                          <a:lnTo>
                            <a:pt x="45368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0C9D5215-A7D4-CC3A-DFF6-E5F2A0577B13}"/>
                </a:ext>
              </a:extLst>
            </p:cNvPr>
            <p:cNvSpPr/>
            <p:nvPr/>
          </p:nvSpPr>
          <p:spPr>
            <a:xfrm>
              <a:off x="972427" y="1677087"/>
              <a:ext cx="151227" cy="100818"/>
            </a:xfrm>
            <a:custGeom>
              <a:avLst/>
              <a:gdLst>
                <a:gd name="connsiteX0" fmla="*/ 0 w 151227"/>
                <a:gd name="connsiteY0" fmla="*/ 50409 h 100818"/>
                <a:gd name="connsiteX1" fmla="*/ 50409 w 151227"/>
                <a:gd name="connsiteY1" fmla="*/ 100819 h 100818"/>
                <a:gd name="connsiteX2" fmla="*/ 151228 w 151227"/>
                <a:gd name="connsiteY2" fmla="*/ 0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227" h="100818" extrusionOk="0">
                  <a:moveTo>
                    <a:pt x="0" y="50409"/>
                  </a:moveTo>
                  <a:cubicBezTo>
                    <a:pt x="16595" y="55617"/>
                    <a:pt x="32023" y="90386"/>
                    <a:pt x="50409" y="100819"/>
                  </a:cubicBezTo>
                  <a:cubicBezTo>
                    <a:pt x="77413" y="50848"/>
                    <a:pt x="114632" y="52673"/>
                    <a:pt x="151228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743456145">
                    <a:custGeom>
                      <a:avLst/>
                      <a:gdLst>
                        <a:gd name="connsiteX0" fmla="*/ 0 w 151227"/>
                        <a:gd name="connsiteY0" fmla="*/ 50409 h 100818"/>
                        <a:gd name="connsiteX1" fmla="*/ 50409 w 151227"/>
                        <a:gd name="connsiteY1" fmla="*/ 100819 h 100818"/>
                        <a:gd name="connsiteX2" fmla="*/ 151228 w 151227"/>
                        <a:gd name="connsiteY2" fmla="*/ 0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1227" h="100818">
                          <a:moveTo>
                            <a:pt x="0" y="50409"/>
                          </a:moveTo>
                          <a:lnTo>
                            <a:pt x="50409" y="100819"/>
                          </a:lnTo>
                          <a:lnTo>
                            <a:pt x="15122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8" name="Textfeld 67">
            <a:extLst>
              <a:ext uri="{FF2B5EF4-FFF2-40B4-BE49-F238E27FC236}">
                <a16:creationId xmlns:a16="http://schemas.microsoft.com/office/drawing/2014/main" id="{FFCC88A0-40AD-58A2-7639-549371BEC962}"/>
              </a:ext>
            </a:extLst>
          </p:cNvPr>
          <p:cNvSpPr txBox="1"/>
          <p:nvPr/>
        </p:nvSpPr>
        <p:spPr>
          <a:xfrm>
            <a:off x="1383520" y="8015697"/>
            <a:ext cx="30741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3200" dirty="0">
                <a:solidFill>
                  <a:schemeClr val="accent2"/>
                </a:solidFill>
              </a:rPr>
              <a:t>##  </a:t>
            </a:r>
            <a:r>
              <a:rPr lang="de-DE" sz="3200" dirty="0" err="1">
                <a:solidFill>
                  <a:schemeClr val="accent2"/>
                </a:solidFill>
              </a:rPr>
              <a:t>To</a:t>
            </a:r>
            <a:r>
              <a:rPr lang="de-DE" sz="3200" dirty="0">
                <a:solidFill>
                  <a:schemeClr val="accent2"/>
                </a:solidFill>
              </a:rPr>
              <a:t>-Do  2</a:t>
            </a:r>
          </a:p>
        </p:txBody>
      </p:sp>
    </p:spTree>
    <p:extLst>
      <p:ext uri="{BB962C8B-B14F-4D97-AF65-F5344CB8AC3E}">
        <p14:creationId xmlns:p14="http://schemas.microsoft.com/office/powerpoint/2010/main" val="341887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FD1CB-231B-2393-9584-029EF6708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0804EF1-80E7-C26A-A5AC-657E54E31F6A}"/>
              </a:ext>
            </a:extLst>
          </p:cNvPr>
          <p:cNvSpPr txBox="1"/>
          <p:nvPr/>
        </p:nvSpPr>
        <p:spPr>
          <a:xfrm>
            <a:off x="639969" y="577634"/>
            <a:ext cx="7659969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de-DE" sz="4800" dirty="0"/>
              <a:t>Details #3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38DD263D-C317-07D2-6E55-3736B1DACBD9}"/>
              </a:ext>
            </a:extLst>
          </p:cNvPr>
          <p:cNvCxnSpPr>
            <a:cxnSpLocks/>
          </p:cNvCxnSpPr>
          <p:nvPr/>
        </p:nvCxnSpPr>
        <p:spPr>
          <a:xfrm>
            <a:off x="713284" y="2477294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2765384-9354-6E3D-B2A9-1970DD460BE4}"/>
              </a:ext>
            </a:extLst>
          </p:cNvPr>
          <p:cNvCxnSpPr>
            <a:cxnSpLocks/>
          </p:cNvCxnSpPr>
          <p:nvPr/>
        </p:nvCxnSpPr>
        <p:spPr>
          <a:xfrm>
            <a:off x="713284" y="2981350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5D5F8250-CC44-16BC-0419-DDB617444D87}"/>
              </a:ext>
            </a:extLst>
          </p:cNvPr>
          <p:cNvCxnSpPr>
            <a:cxnSpLocks/>
          </p:cNvCxnSpPr>
          <p:nvPr/>
        </p:nvCxnSpPr>
        <p:spPr>
          <a:xfrm>
            <a:off x="713012" y="3485406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79D4EE8A-36CE-A646-A00F-7EBD3F08A37F}"/>
              </a:ext>
            </a:extLst>
          </p:cNvPr>
          <p:cNvCxnSpPr>
            <a:cxnSpLocks/>
          </p:cNvCxnSpPr>
          <p:nvPr/>
        </p:nvCxnSpPr>
        <p:spPr>
          <a:xfrm>
            <a:off x="713011" y="3989462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D7AB7ACB-D01F-B07C-1425-E5C5F581E19D}"/>
              </a:ext>
            </a:extLst>
          </p:cNvPr>
          <p:cNvCxnSpPr>
            <a:cxnSpLocks/>
          </p:cNvCxnSpPr>
          <p:nvPr/>
        </p:nvCxnSpPr>
        <p:spPr>
          <a:xfrm>
            <a:off x="713014" y="4493518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03DC3A-C319-03A3-DACA-D03E7F7CE599}"/>
              </a:ext>
            </a:extLst>
          </p:cNvPr>
          <p:cNvCxnSpPr>
            <a:cxnSpLocks/>
          </p:cNvCxnSpPr>
          <p:nvPr/>
        </p:nvCxnSpPr>
        <p:spPr>
          <a:xfrm>
            <a:off x="713017" y="4997574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37BF8774-CA68-4FB3-8386-717B4A93B618}"/>
              </a:ext>
            </a:extLst>
          </p:cNvPr>
          <p:cNvCxnSpPr>
            <a:cxnSpLocks/>
          </p:cNvCxnSpPr>
          <p:nvPr/>
        </p:nvCxnSpPr>
        <p:spPr>
          <a:xfrm>
            <a:off x="713010" y="5501630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1810B875-FE98-2CEB-1D34-44A71B1EDC43}"/>
              </a:ext>
            </a:extLst>
          </p:cNvPr>
          <p:cNvCxnSpPr>
            <a:cxnSpLocks/>
          </p:cNvCxnSpPr>
          <p:nvPr/>
        </p:nvCxnSpPr>
        <p:spPr>
          <a:xfrm>
            <a:off x="712745" y="6005686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95B4DE3A-7234-1F3A-09C6-8922EC5D52B1}"/>
              </a:ext>
            </a:extLst>
          </p:cNvPr>
          <p:cNvCxnSpPr>
            <a:cxnSpLocks/>
          </p:cNvCxnSpPr>
          <p:nvPr/>
        </p:nvCxnSpPr>
        <p:spPr>
          <a:xfrm>
            <a:off x="712480" y="6509742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59FD00B-9806-A97E-7682-A39C98E9752D}"/>
              </a:ext>
            </a:extLst>
          </p:cNvPr>
          <p:cNvCxnSpPr>
            <a:cxnSpLocks/>
          </p:cNvCxnSpPr>
          <p:nvPr/>
        </p:nvCxnSpPr>
        <p:spPr>
          <a:xfrm>
            <a:off x="713284" y="9097169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6B6EFD9-CE7E-67C9-AFD5-377DA6EF6A63}"/>
              </a:ext>
            </a:extLst>
          </p:cNvPr>
          <p:cNvCxnSpPr>
            <a:cxnSpLocks/>
          </p:cNvCxnSpPr>
          <p:nvPr/>
        </p:nvCxnSpPr>
        <p:spPr>
          <a:xfrm>
            <a:off x="713284" y="9601225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5DA73181-AFD7-32A7-E99D-8DDAAB9DDFFA}"/>
              </a:ext>
            </a:extLst>
          </p:cNvPr>
          <p:cNvCxnSpPr>
            <a:cxnSpLocks/>
          </p:cNvCxnSpPr>
          <p:nvPr/>
        </p:nvCxnSpPr>
        <p:spPr>
          <a:xfrm>
            <a:off x="713012" y="10105281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B9F0F04E-5DAE-8A6A-FAE9-6CB903358507}"/>
              </a:ext>
            </a:extLst>
          </p:cNvPr>
          <p:cNvCxnSpPr>
            <a:cxnSpLocks/>
          </p:cNvCxnSpPr>
          <p:nvPr/>
        </p:nvCxnSpPr>
        <p:spPr>
          <a:xfrm>
            <a:off x="713011" y="10609337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4208B92C-E3E8-E8D0-8B36-399E10CA66DA}"/>
              </a:ext>
            </a:extLst>
          </p:cNvPr>
          <p:cNvCxnSpPr>
            <a:cxnSpLocks/>
          </p:cNvCxnSpPr>
          <p:nvPr/>
        </p:nvCxnSpPr>
        <p:spPr>
          <a:xfrm>
            <a:off x="713014" y="11113393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39804633-66CF-0F59-139F-AE5A613F3450}"/>
              </a:ext>
            </a:extLst>
          </p:cNvPr>
          <p:cNvCxnSpPr>
            <a:cxnSpLocks/>
          </p:cNvCxnSpPr>
          <p:nvPr/>
        </p:nvCxnSpPr>
        <p:spPr>
          <a:xfrm>
            <a:off x="707011" y="7005811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C26A2D43-F283-C726-8C47-A6FD51FBAF75}"/>
              </a:ext>
            </a:extLst>
          </p:cNvPr>
          <p:cNvCxnSpPr>
            <a:cxnSpLocks/>
          </p:cNvCxnSpPr>
          <p:nvPr/>
        </p:nvCxnSpPr>
        <p:spPr>
          <a:xfrm>
            <a:off x="706746" y="7509867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Titel 76">
            <a:extLst>
              <a:ext uri="{FF2B5EF4-FFF2-40B4-BE49-F238E27FC236}">
                <a16:creationId xmlns:a16="http://schemas.microsoft.com/office/drawing/2014/main" id="{2C282ABB-7419-D739-F5CC-3FAC3232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 3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C453862A-9E9B-B15B-163C-538B41655DA5}"/>
              </a:ext>
            </a:extLst>
          </p:cNvPr>
          <p:cNvGrpSpPr/>
          <p:nvPr/>
        </p:nvGrpSpPr>
        <p:grpSpPr>
          <a:xfrm>
            <a:off x="7371798" y="7977468"/>
            <a:ext cx="488323" cy="392125"/>
            <a:chOff x="1751305" y="3124823"/>
            <a:chExt cx="1028531" cy="481557"/>
          </a:xfrm>
        </p:grpSpPr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FAAA9A0D-3DCB-AC93-F721-3CA6CFE9FF5B}"/>
                </a:ext>
              </a:extLst>
            </p:cNvPr>
            <p:cNvSpPr/>
            <p:nvPr/>
          </p:nvSpPr>
          <p:spPr>
            <a:xfrm>
              <a:off x="1751305" y="3464959"/>
              <a:ext cx="562708" cy="141421"/>
            </a:xfrm>
            <a:custGeom>
              <a:avLst/>
              <a:gdLst>
                <a:gd name="connsiteX0" fmla="*/ 0 w 562708"/>
                <a:gd name="connsiteY0" fmla="*/ 141421 h 141421"/>
                <a:gd name="connsiteX1" fmla="*/ 154745 w 562708"/>
                <a:gd name="connsiteY1" fmla="*/ 744 h 141421"/>
                <a:gd name="connsiteX2" fmla="*/ 267286 w 562708"/>
                <a:gd name="connsiteY2" fmla="*/ 85150 h 141421"/>
                <a:gd name="connsiteX3" fmla="*/ 422031 w 562708"/>
                <a:gd name="connsiteY3" fmla="*/ 71082 h 141421"/>
                <a:gd name="connsiteX4" fmla="*/ 562708 w 562708"/>
                <a:gd name="connsiteY4" fmla="*/ 141421 h 14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708" h="141421" extrusionOk="0">
                  <a:moveTo>
                    <a:pt x="0" y="141421"/>
                  </a:moveTo>
                  <a:cubicBezTo>
                    <a:pt x="58799" y="68417"/>
                    <a:pt x="111875" y="10806"/>
                    <a:pt x="154745" y="744"/>
                  </a:cubicBezTo>
                  <a:cubicBezTo>
                    <a:pt x="194733" y="-5101"/>
                    <a:pt x="220722" y="83370"/>
                    <a:pt x="267286" y="85150"/>
                  </a:cubicBezTo>
                  <a:cubicBezTo>
                    <a:pt x="312461" y="89422"/>
                    <a:pt x="376982" y="69930"/>
                    <a:pt x="422031" y="71082"/>
                  </a:cubicBezTo>
                  <a:cubicBezTo>
                    <a:pt x="475420" y="72720"/>
                    <a:pt x="519810" y="111887"/>
                    <a:pt x="562708" y="14142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custGeom>
                      <a:avLst/>
                      <a:gdLst>
                        <a:gd name="connsiteX0" fmla="*/ 0 w 562708"/>
                        <a:gd name="connsiteY0" fmla="*/ 141421 h 141421"/>
                        <a:gd name="connsiteX1" fmla="*/ 154745 w 562708"/>
                        <a:gd name="connsiteY1" fmla="*/ 744 h 141421"/>
                        <a:gd name="connsiteX2" fmla="*/ 267286 w 562708"/>
                        <a:gd name="connsiteY2" fmla="*/ 85150 h 141421"/>
                        <a:gd name="connsiteX3" fmla="*/ 422031 w 562708"/>
                        <a:gd name="connsiteY3" fmla="*/ 71082 h 141421"/>
                        <a:gd name="connsiteX4" fmla="*/ 562708 w 562708"/>
                        <a:gd name="connsiteY4" fmla="*/ 141421 h 141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2708" h="141421">
                          <a:moveTo>
                            <a:pt x="0" y="141421"/>
                          </a:moveTo>
                          <a:cubicBezTo>
                            <a:pt x="55098" y="75771"/>
                            <a:pt x="110197" y="10122"/>
                            <a:pt x="154745" y="744"/>
                          </a:cubicBezTo>
                          <a:cubicBezTo>
                            <a:pt x="199293" y="-8634"/>
                            <a:pt x="222738" y="73427"/>
                            <a:pt x="267286" y="85150"/>
                          </a:cubicBezTo>
                          <a:cubicBezTo>
                            <a:pt x="311834" y="96873"/>
                            <a:pt x="372794" y="61704"/>
                            <a:pt x="422031" y="71082"/>
                          </a:cubicBezTo>
                          <a:cubicBezTo>
                            <a:pt x="471268" y="80460"/>
                            <a:pt x="516988" y="110940"/>
                            <a:pt x="562708" y="141421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FF72AA10-600E-692C-2729-C9E4D6A7D5AA}"/>
                </a:ext>
              </a:extLst>
            </p:cNvPr>
            <p:cNvSpPr/>
            <p:nvPr/>
          </p:nvSpPr>
          <p:spPr>
            <a:xfrm>
              <a:off x="2322357" y="3124823"/>
              <a:ext cx="457479" cy="457481"/>
            </a:xfrm>
            <a:custGeom>
              <a:avLst/>
              <a:gdLst>
                <a:gd name="connsiteX0" fmla="*/ 359954 w 457479"/>
                <a:gd name="connsiteY0" fmla="*/ 16732 h 457481"/>
                <a:gd name="connsiteX1" fmla="*/ 440745 w 457479"/>
                <a:gd name="connsiteY1" fmla="*/ 16732 h 457481"/>
                <a:gd name="connsiteX2" fmla="*/ 440745 w 457479"/>
                <a:gd name="connsiteY2" fmla="*/ 97524 h 457481"/>
                <a:gd name="connsiteX3" fmla="*/ 117527 w 457479"/>
                <a:gd name="connsiteY3" fmla="*/ 420769 h 457481"/>
                <a:gd name="connsiteX4" fmla="*/ 94517 w 457479"/>
                <a:gd name="connsiteY4" fmla="*/ 434387 h 457481"/>
                <a:gd name="connsiteX5" fmla="*/ 17224 w 457479"/>
                <a:gd name="connsiteY5" fmla="*/ 456940 h 457481"/>
                <a:gd name="connsiteX6" fmla="*/ 538 w 457479"/>
                <a:gd name="connsiteY6" fmla="*/ 447789 h 457481"/>
                <a:gd name="connsiteX7" fmla="*/ 538 w 457479"/>
                <a:gd name="connsiteY7" fmla="*/ 440254 h 457481"/>
                <a:gd name="connsiteX8" fmla="*/ 23091 w 457479"/>
                <a:gd name="connsiteY8" fmla="*/ 362961 h 457481"/>
                <a:gd name="connsiteX9" fmla="*/ 36709 w 457479"/>
                <a:gd name="connsiteY9" fmla="*/ 339978 h 457481"/>
                <a:gd name="connsiteX10" fmla="*/ 359954 w 457479"/>
                <a:gd name="connsiteY10" fmla="*/ 16732 h 45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7479" h="457481" fill="none" extrusionOk="0">
                  <a:moveTo>
                    <a:pt x="359954" y="16732"/>
                  </a:moveTo>
                  <a:cubicBezTo>
                    <a:pt x="376750" y="-6983"/>
                    <a:pt x="416616" y="-8630"/>
                    <a:pt x="440745" y="16732"/>
                  </a:cubicBezTo>
                  <a:cubicBezTo>
                    <a:pt x="465860" y="37926"/>
                    <a:pt x="464518" y="74936"/>
                    <a:pt x="440745" y="97524"/>
                  </a:cubicBezTo>
                  <a:cubicBezTo>
                    <a:pt x="331627" y="182018"/>
                    <a:pt x="211619" y="335355"/>
                    <a:pt x="117527" y="420769"/>
                  </a:cubicBezTo>
                  <a:cubicBezTo>
                    <a:pt x="111263" y="427533"/>
                    <a:pt x="102021" y="430982"/>
                    <a:pt x="94517" y="434387"/>
                  </a:cubicBezTo>
                  <a:cubicBezTo>
                    <a:pt x="66160" y="445897"/>
                    <a:pt x="55707" y="449739"/>
                    <a:pt x="17224" y="456940"/>
                  </a:cubicBezTo>
                  <a:cubicBezTo>
                    <a:pt x="10930" y="459238"/>
                    <a:pt x="1953" y="455982"/>
                    <a:pt x="538" y="447789"/>
                  </a:cubicBezTo>
                  <a:cubicBezTo>
                    <a:pt x="313" y="445357"/>
                    <a:pt x="38" y="442234"/>
                    <a:pt x="538" y="440254"/>
                  </a:cubicBezTo>
                  <a:cubicBezTo>
                    <a:pt x="10193" y="406847"/>
                    <a:pt x="10551" y="395873"/>
                    <a:pt x="23091" y="362961"/>
                  </a:cubicBezTo>
                  <a:cubicBezTo>
                    <a:pt x="24936" y="353326"/>
                    <a:pt x="30135" y="347583"/>
                    <a:pt x="36709" y="339978"/>
                  </a:cubicBezTo>
                  <a:cubicBezTo>
                    <a:pt x="111212" y="269661"/>
                    <a:pt x="198669" y="172715"/>
                    <a:pt x="359954" y="16732"/>
                  </a:cubicBezTo>
                  <a:close/>
                </a:path>
                <a:path w="457479" h="457481" stroke="0" extrusionOk="0">
                  <a:moveTo>
                    <a:pt x="359954" y="16732"/>
                  </a:moveTo>
                  <a:cubicBezTo>
                    <a:pt x="378570" y="-11349"/>
                    <a:pt x="414989" y="-5462"/>
                    <a:pt x="440745" y="16732"/>
                  </a:cubicBezTo>
                  <a:cubicBezTo>
                    <a:pt x="467160" y="42576"/>
                    <a:pt x="461108" y="75352"/>
                    <a:pt x="440745" y="97524"/>
                  </a:cubicBezTo>
                  <a:cubicBezTo>
                    <a:pt x="321532" y="248179"/>
                    <a:pt x="247013" y="262609"/>
                    <a:pt x="117527" y="420769"/>
                  </a:cubicBezTo>
                  <a:cubicBezTo>
                    <a:pt x="111388" y="427514"/>
                    <a:pt x="101470" y="431839"/>
                    <a:pt x="94517" y="434387"/>
                  </a:cubicBezTo>
                  <a:cubicBezTo>
                    <a:pt x="63273" y="445226"/>
                    <a:pt x="47503" y="448457"/>
                    <a:pt x="17224" y="456940"/>
                  </a:cubicBezTo>
                  <a:cubicBezTo>
                    <a:pt x="9965" y="458902"/>
                    <a:pt x="2980" y="456394"/>
                    <a:pt x="538" y="447789"/>
                  </a:cubicBezTo>
                  <a:cubicBezTo>
                    <a:pt x="-142" y="445506"/>
                    <a:pt x="-242" y="442563"/>
                    <a:pt x="538" y="440254"/>
                  </a:cubicBezTo>
                  <a:cubicBezTo>
                    <a:pt x="6191" y="423112"/>
                    <a:pt x="17935" y="394003"/>
                    <a:pt x="23091" y="362961"/>
                  </a:cubicBezTo>
                  <a:cubicBezTo>
                    <a:pt x="25813" y="353353"/>
                    <a:pt x="30364" y="347634"/>
                    <a:pt x="36709" y="339978"/>
                  </a:cubicBezTo>
                  <a:cubicBezTo>
                    <a:pt x="118843" y="237838"/>
                    <a:pt x="218871" y="137480"/>
                    <a:pt x="359954" y="1673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chemeClr val="accent2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416541292">
                    <a:custGeom>
                      <a:avLst/>
                      <a:gdLst>
                        <a:gd name="connsiteX0" fmla="*/ 359954 w 457478"/>
                        <a:gd name="connsiteY0" fmla="*/ 16732 h 457481"/>
                        <a:gd name="connsiteX1" fmla="*/ 440745 w 457478"/>
                        <a:gd name="connsiteY1" fmla="*/ 16732 h 457481"/>
                        <a:gd name="connsiteX2" fmla="*/ 440745 w 457478"/>
                        <a:gd name="connsiteY2" fmla="*/ 97524 h 457481"/>
                        <a:gd name="connsiteX3" fmla="*/ 117527 w 457478"/>
                        <a:gd name="connsiteY3" fmla="*/ 420769 h 457481"/>
                        <a:gd name="connsiteX4" fmla="*/ 94517 w 457478"/>
                        <a:gd name="connsiteY4" fmla="*/ 434387 h 457481"/>
                        <a:gd name="connsiteX5" fmla="*/ 17224 w 457478"/>
                        <a:gd name="connsiteY5" fmla="*/ 456940 h 457481"/>
                        <a:gd name="connsiteX6" fmla="*/ 538 w 457478"/>
                        <a:gd name="connsiteY6" fmla="*/ 447789 h 457481"/>
                        <a:gd name="connsiteX7" fmla="*/ 538 w 457478"/>
                        <a:gd name="connsiteY7" fmla="*/ 440254 h 457481"/>
                        <a:gd name="connsiteX8" fmla="*/ 23091 w 457478"/>
                        <a:gd name="connsiteY8" fmla="*/ 362961 h 457481"/>
                        <a:gd name="connsiteX9" fmla="*/ 36709 w 457478"/>
                        <a:gd name="connsiteY9" fmla="*/ 339978 h 4574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57478" h="457481">
                          <a:moveTo>
                            <a:pt x="359954" y="16732"/>
                          </a:moveTo>
                          <a:cubicBezTo>
                            <a:pt x="382265" y="-5577"/>
                            <a:pt x="418435" y="-5577"/>
                            <a:pt x="440745" y="16732"/>
                          </a:cubicBezTo>
                          <a:cubicBezTo>
                            <a:pt x="463056" y="39042"/>
                            <a:pt x="463056" y="75214"/>
                            <a:pt x="440745" y="97524"/>
                          </a:cubicBezTo>
                          <a:lnTo>
                            <a:pt x="117527" y="420769"/>
                          </a:lnTo>
                          <a:cubicBezTo>
                            <a:pt x="111124" y="427172"/>
                            <a:pt x="103210" y="431854"/>
                            <a:pt x="94517" y="434387"/>
                          </a:cubicBezTo>
                          <a:lnTo>
                            <a:pt x="17224" y="456940"/>
                          </a:lnTo>
                          <a:cubicBezTo>
                            <a:pt x="10090" y="459020"/>
                            <a:pt x="2619" y="454924"/>
                            <a:pt x="538" y="447789"/>
                          </a:cubicBezTo>
                          <a:cubicBezTo>
                            <a:pt x="-179" y="445329"/>
                            <a:pt x="-179" y="442714"/>
                            <a:pt x="538" y="440254"/>
                          </a:cubicBezTo>
                          <a:lnTo>
                            <a:pt x="23091" y="362961"/>
                          </a:lnTo>
                          <a:cubicBezTo>
                            <a:pt x="25627" y="354277"/>
                            <a:pt x="30310" y="346372"/>
                            <a:pt x="36709" y="339978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4A118088-43DD-614B-3554-B3165FB0C9E8}"/>
              </a:ext>
            </a:extLst>
          </p:cNvPr>
          <p:cNvSpPr txBox="1"/>
          <p:nvPr/>
        </p:nvSpPr>
        <p:spPr>
          <a:xfrm>
            <a:off x="625477" y="8655038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9F421C4-B1E2-E885-350B-A82A1274CEB7}"/>
              </a:ext>
            </a:extLst>
          </p:cNvPr>
          <p:cNvSpPr txBox="1"/>
          <p:nvPr/>
        </p:nvSpPr>
        <p:spPr>
          <a:xfrm>
            <a:off x="625477" y="9159039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4E7ACD3-FDE5-F099-C6BA-7293309A838C}"/>
              </a:ext>
            </a:extLst>
          </p:cNvPr>
          <p:cNvSpPr txBox="1"/>
          <p:nvPr/>
        </p:nvSpPr>
        <p:spPr>
          <a:xfrm>
            <a:off x="625477" y="9663317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77D1B1F-6D7D-678B-C67A-9CE8C25B4616}"/>
              </a:ext>
            </a:extLst>
          </p:cNvPr>
          <p:cNvSpPr txBox="1"/>
          <p:nvPr/>
        </p:nvSpPr>
        <p:spPr>
          <a:xfrm>
            <a:off x="625477" y="10157682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77BE82F-44BF-0578-9D0A-452B1D71DE39}"/>
              </a:ext>
            </a:extLst>
          </p:cNvPr>
          <p:cNvSpPr txBox="1"/>
          <p:nvPr/>
        </p:nvSpPr>
        <p:spPr>
          <a:xfrm>
            <a:off x="625477" y="10661960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24589998-498D-A646-12DD-D2E8AD8A78F6}"/>
              </a:ext>
            </a:extLst>
          </p:cNvPr>
          <p:cNvGrpSpPr/>
          <p:nvPr/>
        </p:nvGrpSpPr>
        <p:grpSpPr>
          <a:xfrm>
            <a:off x="7845243" y="1552633"/>
            <a:ext cx="360000" cy="360000"/>
            <a:chOff x="3117978" y="4968459"/>
            <a:chExt cx="262187" cy="262187"/>
          </a:xfrm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79236744-DC1D-9D17-B421-1A6C3E4FCCD9}"/>
                </a:ext>
              </a:extLst>
            </p:cNvPr>
            <p:cNvSpPr/>
            <p:nvPr/>
          </p:nvSpPr>
          <p:spPr>
            <a:xfrm>
              <a:off x="3292770" y="5143251"/>
              <a:ext cx="87395" cy="87395"/>
            </a:xfrm>
            <a:custGeom>
              <a:avLst/>
              <a:gdLst>
                <a:gd name="connsiteX0" fmla="*/ 0 w 87395"/>
                <a:gd name="connsiteY0" fmla="*/ 0 h 87395"/>
                <a:gd name="connsiteX1" fmla="*/ 87396 w 87395"/>
                <a:gd name="connsiteY1" fmla="*/ 87396 h 87395"/>
                <a:gd name="connsiteX2" fmla="*/ 0 w 87395"/>
                <a:gd name="connsiteY2" fmla="*/ 0 h 87395"/>
                <a:gd name="connsiteX3" fmla="*/ 0 w 87395"/>
                <a:gd name="connsiteY3" fmla="*/ 69917 h 87395"/>
                <a:gd name="connsiteX4" fmla="*/ 0 w 87395"/>
                <a:gd name="connsiteY4" fmla="*/ 0 h 87395"/>
                <a:gd name="connsiteX5" fmla="*/ 69917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0" y="0"/>
                  </a:moveTo>
                  <a:cubicBezTo>
                    <a:pt x="29402" y="23729"/>
                    <a:pt x="43022" y="48749"/>
                    <a:pt x="87396" y="87396"/>
                  </a:cubicBezTo>
                  <a:moveTo>
                    <a:pt x="0" y="0"/>
                  </a:moveTo>
                  <a:cubicBezTo>
                    <a:pt x="1693" y="17415"/>
                    <a:pt x="-3375" y="55006"/>
                    <a:pt x="0" y="69917"/>
                  </a:cubicBezTo>
                  <a:moveTo>
                    <a:pt x="0" y="0"/>
                  </a:moveTo>
                  <a:cubicBezTo>
                    <a:pt x="25520" y="-449"/>
                    <a:pt x="35752" y="6954"/>
                    <a:pt x="69917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926856979">
                    <a:custGeom>
                      <a:avLst/>
                      <a:gdLst>
                        <a:gd name="connsiteX0" fmla="*/ 0 w 87395"/>
                        <a:gd name="connsiteY0" fmla="*/ 0 h 87395"/>
                        <a:gd name="connsiteX1" fmla="*/ 87396 w 87395"/>
                        <a:gd name="connsiteY1" fmla="*/ 87396 h 87395"/>
                        <a:gd name="connsiteX2" fmla="*/ 0 w 87395"/>
                        <a:gd name="connsiteY2" fmla="*/ 0 h 87395"/>
                        <a:gd name="connsiteX3" fmla="*/ 0 w 87395"/>
                        <a:gd name="connsiteY3" fmla="*/ 69917 h 87395"/>
                        <a:gd name="connsiteX4" fmla="*/ 0 w 87395"/>
                        <a:gd name="connsiteY4" fmla="*/ 0 h 87395"/>
                        <a:gd name="connsiteX5" fmla="*/ 69917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0" y="0"/>
                          </a:moveTo>
                          <a:lnTo>
                            <a:pt x="87396" y="87396"/>
                          </a:lnTo>
                          <a:moveTo>
                            <a:pt x="0" y="0"/>
                          </a:moveTo>
                          <a:lnTo>
                            <a:pt x="0" y="69917"/>
                          </a:lnTo>
                          <a:moveTo>
                            <a:pt x="0" y="0"/>
                          </a:moveTo>
                          <a:lnTo>
                            <a:pt x="69917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10124C84-BBBF-C865-3C15-79E3C0DF41FF}"/>
                </a:ext>
              </a:extLst>
            </p:cNvPr>
            <p:cNvSpPr/>
            <p:nvPr/>
          </p:nvSpPr>
          <p:spPr>
            <a:xfrm>
              <a:off x="3117978" y="5143251"/>
              <a:ext cx="87395" cy="87395"/>
            </a:xfrm>
            <a:custGeom>
              <a:avLst/>
              <a:gdLst>
                <a:gd name="connsiteX0" fmla="*/ 87396 w 87395"/>
                <a:gd name="connsiteY0" fmla="*/ 69917 h 87395"/>
                <a:gd name="connsiteX1" fmla="*/ 87396 w 87395"/>
                <a:gd name="connsiteY1" fmla="*/ 0 h 87395"/>
                <a:gd name="connsiteX2" fmla="*/ 87396 w 87395"/>
                <a:gd name="connsiteY2" fmla="*/ 0 h 87395"/>
                <a:gd name="connsiteX3" fmla="*/ 17479 w 87395"/>
                <a:gd name="connsiteY3" fmla="*/ 0 h 87395"/>
                <a:gd name="connsiteX4" fmla="*/ 87396 w 87395"/>
                <a:gd name="connsiteY4" fmla="*/ 0 h 87395"/>
                <a:gd name="connsiteX5" fmla="*/ 0 w 87395"/>
                <a:gd name="connsiteY5" fmla="*/ 87396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87396" y="69917"/>
                  </a:moveTo>
                  <a:cubicBezTo>
                    <a:pt x="79275" y="38158"/>
                    <a:pt x="90271" y="16302"/>
                    <a:pt x="87396" y="0"/>
                  </a:cubicBezTo>
                  <a:moveTo>
                    <a:pt x="87396" y="0"/>
                  </a:moveTo>
                  <a:cubicBezTo>
                    <a:pt x="67765" y="2896"/>
                    <a:pt x="35185" y="-2472"/>
                    <a:pt x="17479" y="0"/>
                  </a:cubicBezTo>
                  <a:moveTo>
                    <a:pt x="87396" y="0"/>
                  </a:moveTo>
                  <a:cubicBezTo>
                    <a:pt x="63230" y="41253"/>
                    <a:pt x="17122" y="52368"/>
                    <a:pt x="0" y="87396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147966732">
                    <a:custGeom>
                      <a:avLst/>
                      <a:gdLst>
                        <a:gd name="connsiteX0" fmla="*/ 87396 w 87395"/>
                        <a:gd name="connsiteY0" fmla="*/ 69917 h 87395"/>
                        <a:gd name="connsiteX1" fmla="*/ 87396 w 87395"/>
                        <a:gd name="connsiteY1" fmla="*/ 0 h 87395"/>
                        <a:gd name="connsiteX2" fmla="*/ 87396 w 87395"/>
                        <a:gd name="connsiteY2" fmla="*/ 0 h 87395"/>
                        <a:gd name="connsiteX3" fmla="*/ 17479 w 87395"/>
                        <a:gd name="connsiteY3" fmla="*/ 0 h 87395"/>
                        <a:gd name="connsiteX4" fmla="*/ 87396 w 87395"/>
                        <a:gd name="connsiteY4" fmla="*/ 0 h 87395"/>
                        <a:gd name="connsiteX5" fmla="*/ 0 w 87395"/>
                        <a:gd name="connsiteY5" fmla="*/ 87396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87396" y="69917"/>
                          </a:moveTo>
                          <a:lnTo>
                            <a:pt x="87396" y="0"/>
                          </a:lnTo>
                          <a:moveTo>
                            <a:pt x="87396" y="0"/>
                          </a:moveTo>
                          <a:lnTo>
                            <a:pt x="17479" y="0"/>
                          </a:lnTo>
                          <a:moveTo>
                            <a:pt x="87396" y="0"/>
                          </a:moveTo>
                          <a:lnTo>
                            <a:pt x="0" y="87396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38E8677C-0969-6A7B-7A41-628CED08ED21}"/>
                </a:ext>
              </a:extLst>
            </p:cNvPr>
            <p:cNvSpPr/>
            <p:nvPr/>
          </p:nvSpPr>
          <p:spPr>
            <a:xfrm>
              <a:off x="3292770" y="4968459"/>
              <a:ext cx="87395" cy="87395"/>
            </a:xfrm>
            <a:custGeom>
              <a:avLst/>
              <a:gdLst>
                <a:gd name="connsiteX0" fmla="*/ 0 w 87395"/>
                <a:gd name="connsiteY0" fmla="*/ 17479 h 87395"/>
                <a:gd name="connsiteX1" fmla="*/ 0 w 87395"/>
                <a:gd name="connsiteY1" fmla="*/ 87396 h 87395"/>
                <a:gd name="connsiteX2" fmla="*/ 0 w 87395"/>
                <a:gd name="connsiteY2" fmla="*/ 87396 h 87395"/>
                <a:gd name="connsiteX3" fmla="*/ 69917 w 87395"/>
                <a:gd name="connsiteY3" fmla="*/ 87396 h 87395"/>
                <a:gd name="connsiteX4" fmla="*/ 0 w 87395"/>
                <a:gd name="connsiteY4" fmla="*/ 87396 h 87395"/>
                <a:gd name="connsiteX5" fmla="*/ 87396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0" y="17479"/>
                  </a:moveTo>
                  <a:cubicBezTo>
                    <a:pt x="531" y="42876"/>
                    <a:pt x="-3244" y="57186"/>
                    <a:pt x="0" y="87396"/>
                  </a:cubicBezTo>
                  <a:moveTo>
                    <a:pt x="0" y="87396"/>
                  </a:moveTo>
                  <a:cubicBezTo>
                    <a:pt x="25401" y="80857"/>
                    <a:pt x="55088" y="91763"/>
                    <a:pt x="69917" y="87396"/>
                  </a:cubicBezTo>
                  <a:moveTo>
                    <a:pt x="0" y="87396"/>
                  </a:moveTo>
                  <a:cubicBezTo>
                    <a:pt x="26190" y="56578"/>
                    <a:pt x="62599" y="28277"/>
                    <a:pt x="87396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21129566">
                    <a:custGeom>
                      <a:avLst/>
                      <a:gdLst>
                        <a:gd name="connsiteX0" fmla="*/ 0 w 87395"/>
                        <a:gd name="connsiteY0" fmla="*/ 17479 h 87395"/>
                        <a:gd name="connsiteX1" fmla="*/ 0 w 87395"/>
                        <a:gd name="connsiteY1" fmla="*/ 87396 h 87395"/>
                        <a:gd name="connsiteX2" fmla="*/ 0 w 87395"/>
                        <a:gd name="connsiteY2" fmla="*/ 87396 h 87395"/>
                        <a:gd name="connsiteX3" fmla="*/ 69917 w 87395"/>
                        <a:gd name="connsiteY3" fmla="*/ 87396 h 87395"/>
                        <a:gd name="connsiteX4" fmla="*/ 0 w 87395"/>
                        <a:gd name="connsiteY4" fmla="*/ 87396 h 87395"/>
                        <a:gd name="connsiteX5" fmla="*/ 87396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0" y="17479"/>
                          </a:moveTo>
                          <a:lnTo>
                            <a:pt x="0" y="87396"/>
                          </a:lnTo>
                          <a:moveTo>
                            <a:pt x="0" y="87396"/>
                          </a:moveTo>
                          <a:lnTo>
                            <a:pt x="69917" y="87396"/>
                          </a:lnTo>
                          <a:moveTo>
                            <a:pt x="0" y="87396"/>
                          </a:moveTo>
                          <a:lnTo>
                            <a:pt x="87396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05E7EC50-77D7-2B07-2C6C-BFA90F7BA9BB}"/>
                </a:ext>
              </a:extLst>
            </p:cNvPr>
            <p:cNvSpPr/>
            <p:nvPr/>
          </p:nvSpPr>
          <p:spPr>
            <a:xfrm>
              <a:off x="3117978" y="4968459"/>
              <a:ext cx="87395" cy="87395"/>
            </a:xfrm>
            <a:custGeom>
              <a:avLst/>
              <a:gdLst>
                <a:gd name="connsiteX0" fmla="*/ 87396 w 87395"/>
                <a:gd name="connsiteY0" fmla="*/ 17479 h 87395"/>
                <a:gd name="connsiteX1" fmla="*/ 87396 w 87395"/>
                <a:gd name="connsiteY1" fmla="*/ 87396 h 87395"/>
                <a:gd name="connsiteX2" fmla="*/ 87396 w 87395"/>
                <a:gd name="connsiteY2" fmla="*/ 87396 h 87395"/>
                <a:gd name="connsiteX3" fmla="*/ 17479 w 87395"/>
                <a:gd name="connsiteY3" fmla="*/ 87396 h 87395"/>
                <a:gd name="connsiteX4" fmla="*/ 87396 w 87395"/>
                <a:gd name="connsiteY4" fmla="*/ 87396 h 87395"/>
                <a:gd name="connsiteX5" fmla="*/ 0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87396" y="17479"/>
                  </a:moveTo>
                  <a:cubicBezTo>
                    <a:pt x="90493" y="36079"/>
                    <a:pt x="83987" y="55881"/>
                    <a:pt x="87396" y="87396"/>
                  </a:cubicBezTo>
                  <a:moveTo>
                    <a:pt x="87396" y="87396"/>
                  </a:moveTo>
                  <a:cubicBezTo>
                    <a:pt x="62914" y="93914"/>
                    <a:pt x="52259" y="87006"/>
                    <a:pt x="17479" y="87396"/>
                  </a:cubicBezTo>
                  <a:moveTo>
                    <a:pt x="87396" y="87396"/>
                  </a:moveTo>
                  <a:cubicBezTo>
                    <a:pt x="51966" y="65381"/>
                    <a:pt x="52059" y="32393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197703220">
                    <a:custGeom>
                      <a:avLst/>
                      <a:gdLst>
                        <a:gd name="connsiteX0" fmla="*/ 87396 w 87395"/>
                        <a:gd name="connsiteY0" fmla="*/ 17479 h 87395"/>
                        <a:gd name="connsiteX1" fmla="*/ 87396 w 87395"/>
                        <a:gd name="connsiteY1" fmla="*/ 87396 h 87395"/>
                        <a:gd name="connsiteX2" fmla="*/ 87396 w 87395"/>
                        <a:gd name="connsiteY2" fmla="*/ 87396 h 87395"/>
                        <a:gd name="connsiteX3" fmla="*/ 17479 w 87395"/>
                        <a:gd name="connsiteY3" fmla="*/ 87396 h 87395"/>
                        <a:gd name="connsiteX4" fmla="*/ 87396 w 87395"/>
                        <a:gd name="connsiteY4" fmla="*/ 87396 h 87395"/>
                        <a:gd name="connsiteX5" fmla="*/ 0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87396" y="17479"/>
                          </a:moveTo>
                          <a:lnTo>
                            <a:pt x="87396" y="87396"/>
                          </a:lnTo>
                          <a:moveTo>
                            <a:pt x="87396" y="87396"/>
                          </a:moveTo>
                          <a:lnTo>
                            <a:pt x="17479" y="87396"/>
                          </a:lnTo>
                          <a:moveTo>
                            <a:pt x="87396" y="87396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9" name="Rechteck 38">
            <a:hlinkClick r:id="rId2" action="ppaction://hlinksldjump"/>
            <a:extLst>
              <a:ext uri="{FF2B5EF4-FFF2-40B4-BE49-F238E27FC236}">
                <a16:creationId xmlns:a16="http://schemas.microsoft.com/office/drawing/2014/main" id="{133121DC-684B-98F9-CB57-EAA01AA51A6D}"/>
              </a:ext>
            </a:extLst>
          </p:cNvPr>
          <p:cNvSpPr/>
          <p:nvPr/>
        </p:nvSpPr>
        <p:spPr>
          <a:xfrm>
            <a:off x="7806227" y="1512559"/>
            <a:ext cx="432000" cy="432000"/>
          </a:xfrm>
          <a:custGeom>
            <a:avLst/>
            <a:gdLst>
              <a:gd name="connsiteX0" fmla="*/ 0 w 432000"/>
              <a:gd name="connsiteY0" fmla="*/ 0 h 432000"/>
              <a:gd name="connsiteX1" fmla="*/ 432000 w 432000"/>
              <a:gd name="connsiteY1" fmla="*/ 0 h 432000"/>
              <a:gd name="connsiteX2" fmla="*/ 432000 w 432000"/>
              <a:gd name="connsiteY2" fmla="*/ 432000 h 432000"/>
              <a:gd name="connsiteX3" fmla="*/ 0 w 432000"/>
              <a:gd name="connsiteY3" fmla="*/ 432000 h 432000"/>
              <a:gd name="connsiteX4" fmla="*/ 0 w 432000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" h="432000" extrusionOk="0">
                <a:moveTo>
                  <a:pt x="0" y="0"/>
                </a:moveTo>
                <a:cubicBezTo>
                  <a:pt x="174476" y="-26263"/>
                  <a:pt x="312453" y="36826"/>
                  <a:pt x="432000" y="0"/>
                </a:cubicBezTo>
                <a:cubicBezTo>
                  <a:pt x="478279" y="155120"/>
                  <a:pt x="398656" y="287325"/>
                  <a:pt x="432000" y="432000"/>
                </a:cubicBezTo>
                <a:cubicBezTo>
                  <a:pt x="325239" y="460587"/>
                  <a:pt x="183841" y="392855"/>
                  <a:pt x="0" y="432000"/>
                </a:cubicBezTo>
                <a:cubicBezTo>
                  <a:pt x="-48792" y="234833"/>
                  <a:pt x="27990" y="18535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D40191A-574B-A1F5-4D92-AB787F03A8DD}"/>
              </a:ext>
            </a:extLst>
          </p:cNvPr>
          <p:cNvGrpSpPr/>
          <p:nvPr/>
        </p:nvGrpSpPr>
        <p:grpSpPr>
          <a:xfrm>
            <a:off x="682973" y="1494868"/>
            <a:ext cx="360000" cy="432000"/>
            <a:chOff x="6035896" y="909006"/>
            <a:chExt cx="466333" cy="518148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D1538E38-36D0-F2B3-64F1-1573C7C022FE}"/>
                </a:ext>
              </a:extLst>
            </p:cNvPr>
            <p:cNvSpPr/>
            <p:nvPr/>
          </p:nvSpPr>
          <p:spPr>
            <a:xfrm>
              <a:off x="6035896" y="1012636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9803" y="-11021"/>
                    <a:pt x="75388" y="7367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740156743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9BF605FE-3EC9-F842-E04E-A8D81ED602A3}"/>
                </a:ext>
              </a:extLst>
            </p:cNvPr>
            <p:cNvSpPr/>
            <p:nvPr/>
          </p:nvSpPr>
          <p:spPr>
            <a:xfrm>
              <a:off x="6035896" y="1116266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22109" y="-4276"/>
                    <a:pt x="56713" y="2004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860713101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1A2E16F6-5F22-D2B6-1883-55C49D449F25}"/>
                </a:ext>
              </a:extLst>
            </p:cNvPr>
            <p:cNvSpPr/>
            <p:nvPr/>
          </p:nvSpPr>
          <p:spPr>
            <a:xfrm>
              <a:off x="6035896" y="1219895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9775" y="-723"/>
                    <a:pt x="59769" y="9986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642957853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256B6370-1B2A-10AA-513D-6EDEAE98989F}"/>
                </a:ext>
              </a:extLst>
            </p:cNvPr>
            <p:cNvSpPr/>
            <p:nvPr/>
          </p:nvSpPr>
          <p:spPr>
            <a:xfrm>
              <a:off x="6035896" y="1323525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6161" y="-9626"/>
                    <a:pt x="68475" y="972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274514680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B22EBFD0-A602-B120-4654-028C615AB213}"/>
                </a:ext>
              </a:extLst>
            </p:cNvPr>
            <p:cNvSpPr/>
            <p:nvPr/>
          </p:nvSpPr>
          <p:spPr>
            <a:xfrm>
              <a:off x="6087711" y="909006"/>
              <a:ext cx="414518" cy="518148"/>
            </a:xfrm>
            <a:custGeom>
              <a:avLst/>
              <a:gdLst>
                <a:gd name="connsiteX0" fmla="*/ 362704 w 414518"/>
                <a:gd name="connsiteY0" fmla="*/ 0 h 518148"/>
                <a:gd name="connsiteX1" fmla="*/ 414519 w 414518"/>
                <a:gd name="connsiteY1" fmla="*/ 0 h 518148"/>
                <a:gd name="connsiteX2" fmla="*/ 414519 w 414518"/>
                <a:gd name="connsiteY2" fmla="*/ 518148 h 518148"/>
                <a:gd name="connsiteX3" fmla="*/ 362704 w 414518"/>
                <a:gd name="connsiteY3" fmla="*/ 518148 h 518148"/>
                <a:gd name="connsiteX4" fmla="*/ 51815 w 414518"/>
                <a:gd name="connsiteY4" fmla="*/ 518148 h 518148"/>
                <a:gd name="connsiteX5" fmla="*/ 0 w 414518"/>
                <a:gd name="connsiteY5" fmla="*/ 518148 h 518148"/>
                <a:gd name="connsiteX6" fmla="*/ 0 w 414518"/>
                <a:gd name="connsiteY6" fmla="*/ 0 h 518148"/>
                <a:gd name="connsiteX7" fmla="*/ 51815 w 414518"/>
                <a:gd name="connsiteY7" fmla="*/ 0 h 518148"/>
                <a:gd name="connsiteX8" fmla="*/ 362704 w 414518"/>
                <a:gd name="connsiteY8" fmla="*/ 0 h 51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518" h="518148" extrusionOk="0">
                  <a:moveTo>
                    <a:pt x="362704" y="0"/>
                  </a:moveTo>
                  <a:cubicBezTo>
                    <a:pt x="388362" y="-3772"/>
                    <a:pt x="389012" y="5316"/>
                    <a:pt x="414519" y="0"/>
                  </a:cubicBezTo>
                  <a:cubicBezTo>
                    <a:pt x="453387" y="213683"/>
                    <a:pt x="389694" y="284473"/>
                    <a:pt x="414519" y="518148"/>
                  </a:cubicBezTo>
                  <a:cubicBezTo>
                    <a:pt x="402163" y="518660"/>
                    <a:pt x="381832" y="512524"/>
                    <a:pt x="362704" y="518148"/>
                  </a:cubicBezTo>
                  <a:cubicBezTo>
                    <a:pt x="293844" y="530504"/>
                    <a:pt x="157466" y="500519"/>
                    <a:pt x="51815" y="518148"/>
                  </a:cubicBezTo>
                  <a:cubicBezTo>
                    <a:pt x="28457" y="522453"/>
                    <a:pt x="18345" y="514162"/>
                    <a:pt x="0" y="518148"/>
                  </a:cubicBezTo>
                  <a:cubicBezTo>
                    <a:pt x="-11195" y="405767"/>
                    <a:pt x="2926" y="111496"/>
                    <a:pt x="0" y="0"/>
                  </a:cubicBezTo>
                  <a:cubicBezTo>
                    <a:pt x="23798" y="-6031"/>
                    <a:pt x="31229" y="4547"/>
                    <a:pt x="51815" y="0"/>
                  </a:cubicBezTo>
                  <a:cubicBezTo>
                    <a:pt x="143603" y="-17550"/>
                    <a:pt x="221936" y="8753"/>
                    <a:pt x="362704" y="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58197401">
                    <a:custGeom>
                      <a:avLst/>
                      <a:gdLst>
                        <a:gd name="connsiteX0" fmla="*/ 362704 w 414518"/>
                        <a:gd name="connsiteY0" fmla="*/ 0 h 518148"/>
                        <a:gd name="connsiteX1" fmla="*/ 414519 w 414518"/>
                        <a:gd name="connsiteY1" fmla="*/ 0 h 518148"/>
                        <a:gd name="connsiteX2" fmla="*/ 414519 w 414518"/>
                        <a:gd name="connsiteY2" fmla="*/ 518148 h 518148"/>
                        <a:gd name="connsiteX3" fmla="*/ 362704 w 414518"/>
                        <a:gd name="connsiteY3" fmla="*/ 518148 h 518148"/>
                        <a:gd name="connsiteX4" fmla="*/ 51815 w 414518"/>
                        <a:gd name="connsiteY4" fmla="*/ 518148 h 518148"/>
                        <a:gd name="connsiteX5" fmla="*/ 0 w 414518"/>
                        <a:gd name="connsiteY5" fmla="*/ 518148 h 518148"/>
                        <a:gd name="connsiteX6" fmla="*/ 0 w 414518"/>
                        <a:gd name="connsiteY6" fmla="*/ 0 h 518148"/>
                        <a:gd name="connsiteX7" fmla="*/ 51815 w 414518"/>
                        <a:gd name="connsiteY7" fmla="*/ 0 h 518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14518" h="518148">
                          <a:moveTo>
                            <a:pt x="362704" y="0"/>
                          </a:moveTo>
                          <a:cubicBezTo>
                            <a:pt x="391320" y="0"/>
                            <a:pt x="414519" y="0"/>
                            <a:pt x="414519" y="0"/>
                          </a:cubicBezTo>
                          <a:lnTo>
                            <a:pt x="414519" y="518148"/>
                          </a:lnTo>
                          <a:cubicBezTo>
                            <a:pt x="414519" y="518148"/>
                            <a:pt x="391320" y="518148"/>
                            <a:pt x="362704" y="518148"/>
                          </a:cubicBezTo>
                          <a:lnTo>
                            <a:pt x="51815" y="518148"/>
                          </a:lnTo>
                          <a:cubicBezTo>
                            <a:pt x="23198" y="518148"/>
                            <a:pt x="0" y="518148"/>
                            <a:pt x="0" y="518148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23198" y="0"/>
                            <a:pt x="51815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1570F924-8F34-1C94-7A8F-2029318C774D}"/>
                </a:ext>
              </a:extLst>
            </p:cNvPr>
            <p:cNvSpPr/>
            <p:nvPr/>
          </p:nvSpPr>
          <p:spPr>
            <a:xfrm>
              <a:off x="6230202" y="1064451"/>
              <a:ext cx="129537" cy="25907"/>
            </a:xfrm>
            <a:custGeom>
              <a:avLst/>
              <a:gdLst>
                <a:gd name="connsiteX0" fmla="*/ 0 w 129537"/>
                <a:gd name="connsiteY0" fmla="*/ 0 h 25907"/>
                <a:gd name="connsiteX1" fmla="*/ 129537 w 129537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537" h="25907" extrusionOk="0">
                  <a:moveTo>
                    <a:pt x="0" y="0"/>
                  </a:moveTo>
                  <a:cubicBezTo>
                    <a:pt x="54045" y="-615"/>
                    <a:pt x="66773" y="14017"/>
                    <a:pt x="129537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564478997">
                    <a:custGeom>
                      <a:avLst/>
                      <a:gdLst>
                        <a:gd name="connsiteX0" fmla="*/ 0 w 129537"/>
                        <a:gd name="connsiteY0" fmla="*/ 0 h 25907"/>
                        <a:gd name="connsiteX1" fmla="*/ 129537 w 129537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9537" h="25907">
                          <a:moveTo>
                            <a:pt x="0" y="0"/>
                          </a:moveTo>
                          <a:lnTo>
                            <a:pt x="129537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573E0FA6-D9B7-03B6-5F6C-14650443A047}"/>
                </a:ext>
              </a:extLst>
            </p:cNvPr>
            <p:cNvSpPr/>
            <p:nvPr/>
          </p:nvSpPr>
          <p:spPr>
            <a:xfrm>
              <a:off x="6230202" y="1168081"/>
              <a:ext cx="168398" cy="25907"/>
            </a:xfrm>
            <a:custGeom>
              <a:avLst/>
              <a:gdLst>
                <a:gd name="connsiteX0" fmla="*/ 0 w 168398"/>
                <a:gd name="connsiteY0" fmla="*/ 0 h 25907"/>
                <a:gd name="connsiteX1" fmla="*/ 168398 w 168398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398" h="25907" extrusionOk="0">
                  <a:moveTo>
                    <a:pt x="0" y="0"/>
                  </a:moveTo>
                  <a:cubicBezTo>
                    <a:pt x="83862" y="-7493"/>
                    <a:pt x="99479" y="8753"/>
                    <a:pt x="168398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620092294">
                    <a:custGeom>
                      <a:avLst/>
                      <a:gdLst>
                        <a:gd name="connsiteX0" fmla="*/ 0 w 168398"/>
                        <a:gd name="connsiteY0" fmla="*/ 0 h 25907"/>
                        <a:gd name="connsiteX1" fmla="*/ 168398 w 168398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68398" h="25907">
                          <a:moveTo>
                            <a:pt x="0" y="0"/>
                          </a:moveTo>
                          <a:lnTo>
                            <a:pt x="16839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F7FCFC96-83D0-7877-3CD3-7C76685B9AE2}"/>
                </a:ext>
              </a:extLst>
            </p:cNvPr>
            <p:cNvSpPr/>
            <p:nvPr/>
          </p:nvSpPr>
          <p:spPr>
            <a:xfrm>
              <a:off x="6230202" y="1271710"/>
              <a:ext cx="116583" cy="25907"/>
            </a:xfrm>
            <a:custGeom>
              <a:avLst/>
              <a:gdLst>
                <a:gd name="connsiteX0" fmla="*/ 0 w 116583"/>
                <a:gd name="connsiteY0" fmla="*/ 0 h 25907"/>
                <a:gd name="connsiteX1" fmla="*/ 116583 w 116583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583" h="25907" extrusionOk="0">
                  <a:moveTo>
                    <a:pt x="0" y="0"/>
                  </a:moveTo>
                  <a:cubicBezTo>
                    <a:pt x="40691" y="-4986"/>
                    <a:pt x="91691" y="13910"/>
                    <a:pt x="11658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496567601">
                    <a:custGeom>
                      <a:avLst/>
                      <a:gdLst>
                        <a:gd name="connsiteX0" fmla="*/ 0 w 116583"/>
                        <a:gd name="connsiteY0" fmla="*/ 0 h 25907"/>
                        <a:gd name="connsiteX1" fmla="*/ 116583 w 116583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6583" h="25907">
                          <a:moveTo>
                            <a:pt x="0" y="0"/>
                          </a:moveTo>
                          <a:lnTo>
                            <a:pt x="11658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58" name="Textfeld 57">
            <a:extLst>
              <a:ext uri="{FF2B5EF4-FFF2-40B4-BE49-F238E27FC236}">
                <a16:creationId xmlns:a16="http://schemas.microsoft.com/office/drawing/2014/main" id="{5D68C8B5-BAD5-47E8-98E3-3AB2BD34ECA9}"/>
              </a:ext>
            </a:extLst>
          </p:cNvPr>
          <p:cNvSpPr txBox="1"/>
          <p:nvPr/>
        </p:nvSpPr>
        <p:spPr>
          <a:xfrm>
            <a:off x="1249591" y="1418481"/>
            <a:ext cx="29595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3200" dirty="0">
                <a:solidFill>
                  <a:schemeClr val="accent2"/>
                </a:solidFill>
              </a:rPr>
              <a:t>##  Notes  3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E5B6F5A7-9E35-E2AC-E8AE-B9241EFB75FA}"/>
              </a:ext>
            </a:extLst>
          </p:cNvPr>
          <p:cNvGrpSpPr/>
          <p:nvPr/>
        </p:nvGrpSpPr>
        <p:grpSpPr>
          <a:xfrm>
            <a:off x="770083" y="8092084"/>
            <a:ext cx="432000" cy="432000"/>
            <a:chOff x="821199" y="1374632"/>
            <a:chExt cx="453683" cy="504092"/>
          </a:xfrm>
        </p:grpSpPr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932EFB6E-8E4C-CC81-B740-D232CD11AF48}"/>
                </a:ext>
              </a:extLst>
            </p:cNvPr>
            <p:cNvSpPr/>
            <p:nvPr/>
          </p:nvSpPr>
          <p:spPr>
            <a:xfrm>
              <a:off x="947223" y="1374632"/>
              <a:ext cx="25204" cy="100818"/>
            </a:xfrm>
            <a:custGeom>
              <a:avLst/>
              <a:gdLst>
                <a:gd name="connsiteX0" fmla="*/ 0 w 25204"/>
                <a:gd name="connsiteY0" fmla="*/ 0 h 100818"/>
                <a:gd name="connsiteX1" fmla="*/ 0 w 25204"/>
                <a:gd name="connsiteY1" fmla="*/ 100819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04" h="100818" extrusionOk="0">
                  <a:moveTo>
                    <a:pt x="0" y="0"/>
                  </a:moveTo>
                  <a:cubicBezTo>
                    <a:pt x="10377" y="27302"/>
                    <a:pt x="-8971" y="68676"/>
                    <a:pt x="0" y="100819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920720291">
                    <a:custGeom>
                      <a:avLst/>
                      <a:gdLst>
                        <a:gd name="connsiteX0" fmla="*/ 0 w 25204"/>
                        <a:gd name="connsiteY0" fmla="*/ 0 h 100818"/>
                        <a:gd name="connsiteX1" fmla="*/ 0 w 25204"/>
                        <a:gd name="connsiteY1" fmla="*/ 100819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204" h="100818">
                          <a:moveTo>
                            <a:pt x="0" y="0"/>
                          </a:moveTo>
                          <a:lnTo>
                            <a:pt x="0" y="1008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FA11DFED-FF74-2BA5-43C3-C32644C9EC8F}"/>
                </a:ext>
              </a:extLst>
            </p:cNvPr>
            <p:cNvSpPr/>
            <p:nvPr/>
          </p:nvSpPr>
          <p:spPr>
            <a:xfrm>
              <a:off x="1148860" y="1374632"/>
              <a:ext cx="25204" cy="100818"/>
            </a:xfrm>
            <a:custGeom>
              <a:avLst/>
              <a:gdLst>
                <a:gd name="connsiteX0" fmla="*/ 0 w 25204"/>
                <a:gd name="connsiteY0" fmla="*/ 0 h 100818"/>
                <a:gd name="connsiteX1" fmla="*/ 0 w 25204"/>
                <a:gd name="connsiteY1" fmla="*/ 100819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04" h="100818" extrusionOk="0">
                  <a:moveTo>
                    <a:pt x="0" y="0"/>
                  </a:moveTo>
                  <a:cubicBezTo>
                    <a:pt x="10873" y="38319"/>
                    <a:pt x="-3228" y="80333"/>
                    <a:pt x="0" y="100819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780997846">
                    <a:custGeom>
                      <a:avLst/>
                      <a:gdLst>
                        <a:gd name="connsiteX0" fmla="*/ 0 w 25204"/>
                        <a:gd name="connsiteY0" fmla="*/ 0 h 100818"/>
                        <a:gd name="connsiteX1" fmla="*/ 0 w 25204"/>
                        <a:gd name="connsiteY1" fmla="*/ 100819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204" h="100818">
                          <a:moveTo>
                            <a:pt x="0" y="0"/>
                          </a:moveTo>
                          <a:lnTo>
                            <a:pt x="0" y="1008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0DD73725-460E-DDF4-C37B-CF4922EBEF71}"/>
                </a:ext>
              </a:extLst>
            </p:cNvPr>
            <p:cNvSpPr/>
            <p:nvPr/>
          </p:nvSpPr>
          <p:spPr>
            <a:xfrm>
              <a:off x="821199" y="1425041"/>
              <a:ext cx="453683" cy="453683"/>
            </a:xfrm>
            <a:custGeom>
              <a:avLst/>
              <a:gdLst>
                <a:gd name="connsiteX0" fmla="*/ 403274 w 453683"/>
                <a:gd name="connsiteY0" fmla="*/ 0 h 453683"/>
                <a:gd name="connsiteX1" fmla="*/ 453683 w 453683"/>
                <a:gd name="connsiteY1" fmla="*/ 0 h 453683"/>
                <a:gd name="connsiteX2" fmla="*/ 453683 w 453683"/>
                <a:gd name="connsiteY2" fmla="*/ 453683 h 453683"/>
                <a:gd name="connsiteX3" fmla="*/ 403274 w 453683"/>
                <a:gd name="connsiteY3" fmla="*/ 453683 h 453683"/>
                <a:gd name="connsiteX4" fmla="*/ 50409 w 453683"/>
                <a:gd name="connsiteY4" fmla="*/ 453683 h 453683"/>
                <a:gd name="connsiteX5" fmla="*/ 0 w 453683"/>
                <a:gd name="connsiteY5" fmla="*/ 453683 h 453683"/>
                <a:gd name="connsiteX6" fmla="*/ 0 w 453683"/>
                <a:gd name="connsiteY6" fmla="*/ 0 h 453683"/>
                <a:gd name="connsiteX7" fmla="*/ 50409 w 453683"/>
                <a:gd name="connsiteY7" fmla="*/ 0 h 453683"/>
                <a:gd name="connsiteX8" fmla="*/ 403274 w 453683"/>
                <a:gd name="connsiteY8" fmla="*/ 0 h 45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3683" h="453683" extrusionOk="0">
                  <a:moveTo>
                    <a:pt x="403274" y="0"/>
                  </a:moveTo>
                  <a:cubicBezTo>
                    <a:pt x="414760" y="-2627"/>
                    <a:pt x="437945" y="1044"/>
                    <a:pt x="453683" y="0"/>
                  </a:cubicBezTo>
                  <a:cubicBezTo>
                    <a:pt x="478256" y="123000"/>
                    <a:pt x="431164" y="286568"/>
                    <a:pt x="453683" y="453683"/>
                  </a:cubicBezTo>
                  <a:cubicBezTo>
                    <a:pt x="434274" y="454536"/>
                    <a:pt x="425496" y="451128"/>
                    <a:pt x="403274" y="453683"/>
                  </a:cubicBezTo>
                  <a:cubicBezTo>
                    <a:pt x="230029" y="472126"/>
                    <a:pt x="201392" y="419947"/>
                    <a:pt x="50409" y="453683"/>
                  </a:cubicBezTo>
                  <a:cubicBezTo>
                    <a:pt x="33475" y="455625"/>
                    <a:pt x="23452" y="451398"/>
                    <a:pt x="0" y="453683"/>
                  </a:cubicBezTo>
                  <a:cubicBezTo>
                    <a:pt x="-38619" y="356612"/>
                    <a:pt x="17806" y="114469"/>
                    <a:pt x="0" y="0"/>
                  </a:cubicBezTo>
                  <a:cubicBezTo>
                    <a:pt x="22242" y="-2607"/>
                    <a:pt x="34302" y="523"/>
                    <a:pt x="50409" y="0"/>
                  </a:cubicBezTo>
                  <a:cubicBezTo>
                    <a:pt x="196347" y="-40589"/>
                    <a:pt x="312289" y="21817"/>
                    <a:pt x="403274" y="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740805025">
                    <a:custGeom>
                      <a:avLst/>
                      <a:gdLst>
                        <a:gd name="connsiteX0" fmla="*/ 403274 w 453683"/>
                        <a:gd name="connsiteY0" fmla="*/ 0 h 453683"/>
                        <a:gd name="connsiteX1" fmla="*/ 453683 w 453683"/>
                        <a:gd name="connsiteY1" fmla="*/ 0 h 453683"/>
                        <a:gd name="connsiteX2" fmla="*/ 453683 w 453683"/>
                        <a:gd name="connsiteY2" fmla="*/ 453683 h 453683"/>
                        <a:gd name="connsiteX3" fmla="*/ 403274 w 453683"/>
                        <a:gd name="connsiteY3" fmla="*/ 453683 h 453683"/>
                        <a:gd name="connsiteX4" fmla="*/ 50409 w 453683"/>
                        <a:gd name="connsiteY4" fmla="*/ 453683 h 453683"/>
                        <a:gd name="connsiteX5" fmla="*/ 0 w 453683"/>
                        <a:gd name="connsiteY5" fmla="*/ 453683 h 453683"/>
                        <a:gd name="connsiteX6" fmla="*/ 0 w 453683"/>
                        <a:gd name="connsiteY6" fmla="*/ 0 h 453683"/>
                        <a:gd name="connsiteX7" fmla="*/ 50409 w 453683"/>
                        <a:gd name="connsiteY7" fmla="*/ 0 h 4536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3683" h="453683">
                          <a:moveTo>
                            <a:pt x="403274" y="0"/>
                          </a:moveTo>
                          <a:cubicBezTo>
                            <a:pt x="431114" y="0"/>
                            <a:pt x="453683" y="0"/>
                            <a:pt x="453683" y="0"/>
                          </a:cubicBezTo>
                          <a:lnTo>
                            <a:pt x="453683" y="453683"/>
                          </a:lnTo>
                          <a:cubicBezTo>
                            <a:pt x="453683" y="453683"/>
                            <a:pt x="431114" y="453683"/>
                            <a:pt x="403274" y="453683"/>
                          </a:cubicBezTo>
                          <a:lnTo>
                            <a:pt x="50409" y="453683"/>
                          </a:lnTo>
                          <a:cubicBezTo>
                            <a:pt x="22569" y="453683"/>
                            <a:pt x="0" y="453683"/>
                            <a:pt x="0" y="453683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22569" y="0"/>
                            <a:pt x="50409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8A93150D-797F-0C85-DD4A-C8FC308FF6F0}"/>
                </a:ext>
              </a:extLst>
            </p:cNvPr>
            <p:cNvSpPr/>
            <p:nvPr/>
          </p:nvSpPr>
          <p:spPr>
            <a:xfrm>
              <a:off x="821199" y="1576269"/>
              <a:ext cx="453683" cy="25204"/>
            </a:xfrm>
            <a:custGeom>
              <a:avLst/>
              <a:gdLst>
                <a:gd name="connsiteX0" fmla="*/ 0 w 453683"/>
                <a:gd name="connsiteY0" fmla="*/ 0 h 25204"/>
                <a:gd name="connsiteX1" fmla="*/ 453683 w 453683"/>
                <a:gd name="connsiteY1" fmla="*/ 0 h 2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683" h="25204" extrusionOk="0">
                  <a:moveTo>
                    <a:pt x="0" y="0"/>
                  </a:moveTo>
                  <a:cubicBezTo>
                    <a:pt x="169417" y="-30601"/>
                    <a:pt x="299907" y="5307"/>
                    <a:pt x="45368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133489189">
                    <a:custGeom>
                      <a:avLst/>
                      <a:gdLst>
                        <a:gd name="connsiteX0" fmla="*/ 0 w 453683"/>
                        <a:gd name="connsiteY0" fmla="*/ 0 h 25204"/>
                        <a:gd name="connsiteX1" fmla="*/ 453683 w 453683"/>
                        <a:gd name="connsiteY1" fmla="*/ 0 h 252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3683" h="25204">
                          <a:moveTo>
                            <a:pt x="0" y="0"/>
                          </a:moveTo>
                          <a:lnTo>
                            <a:pt x="45368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D60508EE-E31F-D145-6051-E671A6BCC04D}"/>
                </a:ext>
              </a:extLst>
            </p:cNvPr>
            <p:cNvSpPr/>
            <p:nvPr/>
          </p:nvSpPr>
          <p:spPr>
            <a:xfrm>
              <a:off x="972427" y="1677087"/>
              <a:ext cx="151227" cy="100818"/>
            </a:xfrm>
            <a:custGeom>
              <a:avLst/>
              <a:gdLst>
                <a:gd name="connsiteX0" fmla="*/ 0 w 151227"/>
                <a:gd name="connsiteY0" fmla="*/ 50409 h 100818"/>
                <a:gd name="connsiteX1" fmla="*/ 50409 w 151227"/>
                <a:gd name="connsiteY1" fmla="*/ 100819 h 100818"/>
                <a:gd name="connsiteX2" fmla="*/ 151228 w 151227"/>
                <a:gd name="connsiteY2" fmla="*/ 0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227" h="100818" extrusionOk="0">
                  <a:moveTo>
                    <a:pt x="0" y="50409"/>
                  </a:moveTo>
                  <a:cubicBezTo>
                    <a:pt x="16595" y="55617"/>
                    <a:pt x="32023" y="90386"/>
                    <a:pt x="50409" y="100819"/>
                  </a:cubicBezTo>
                  <a:cubicBezTo>
                    <a:pt x="77413" y="50848"/>
                    <a:pt x="114632" y="52673"/>
                    <a:pt x="151228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743456145">
                    <a:custGeom>
                      <a:avLst/>
                      <a:gdLst>
                        <a:gd name="connsiteX0" fmla="*/ 0 w 151227"/>
                        <a:gd name="connsiteY0" fmla="*/ 50409 h 100818"/>
                        <a:gd name="connsiteX1" fmla="*/ 50409 w 151227"/>
                        <a:gd name="connsiteY1" fmla="*/ 100819 h 100818"/>
                        <a:gd name="connsiteX2" fmla="*/ 151228 w 151227"/>
                        <a:gd name="connsiteY2" fmla="*/ 0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1227" h="100818">
                          <a:moveTo>
                            <a:pt x="0" y="50409"/>
                          </a:moveTo>
                          <a:lnTo>
                            <a:pt x="50409" y="100819"/>
                          </a:lnTo>
                          <a:lnTo>
                            <a:pt x="15122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8" name="Textfeld 67">
            <a:extLst>
              <a:ext uri="{FF2B5EF4-FFF2-40B4-BE49-F238E27FC236}">
                <a16:creationId xmlns:a16="http://schemas.microsoft.com/office/drawing/2014/main" id="{FDDD6AE8-F457-2A00-85CB-5DA20C82BB65}"/>
              </a:ext>
            </a:extLst>
          </p:cNvPr>
          <p:cNvSpPr txBox="1"/>
          <p:nvPr/>
        </p:nvSpPr>
        <p:spPr>
          <a:xfrm>
            <a:off x="1383520" y="8015697"/>
            <a:ext cx="30741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3200" dirty="0">
                <a:solidFill>
                  <a:schemeClr val="accent2"/>
                </a:solidFill>
              </a:rPr>
              <a:t>##  </a:t>
            </a:r>
            <a:r>
              <a:rPr lang="de-DE" sz="3200" dirty="0" err="1">
                <a:solidFill>
                  <a:schemeClr val="accent2"/>
                </a:solidFill>
              </a:rPr>
              <a:t>To</a:t>
            </a:r>
            <a:r>
              <a:rPr lang="de-DE" sz="3200" dirty="0">
                <a:solidFill>
                  <a:schemeClr val="accent2"/>
                </a:solidFill>
              </a:rPr>
              <a:t>-Do  3</a:t>
            </a:r>
          </a:p>
        </p:txBody>
      </p:sp>
    </p:spTree>
    <p:extLst>
      <p:ext uri="{BB962C8B-B14F-4D97-AF65-F5344CB8AC3E}">
        <p14:creationId xmlns:p14="http://schemas.microsoft.com/office/powerpoint/2010/main" val="205848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FA9EE-72F9-06B9-0EE6-4BC8B65A9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C8E4D8B-7F0A-0A7E-B6E8-3D0A07E6F0E1}"/>
              </a:ext>
            </a:extLst>
          </p:cNvPr>
          <p:cNvSpPr txBox="1"/>
          <p:nvPr/>
        </p:nvSpPr>
        <p:spPr>
          <a:xfrm>
            <a:off x="639969" y="577634"/>
            <a:ext cx="7659969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de-DE" sz="4800" dirty="0"/>
              <a:t>Details #4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2CAC925-86AE-275E-55BE-AFB43CF5EC03}"/>
              </a:ext>
            </a:extLst>
          </p:cNvPr>
          <p:cNvCxnSpPr>
            <a:cxnSpLocks/>
          </p:cNvCxnSpPr>
          <p:nvPr/>
        </p:nvCxnSpPr>
        <p:spPr>
          <a:xfrm>
            <a:off x="713284" y="2477294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60AA211-C0BB-D30F-DE79-BCC840D93D86}"/>
              </a:ext>
            </a:extLst>
          </p:cNvPr>
          <p:cNvCxnSpPr>
            <a:cxnSpLocks/>
          </p:cNvCxnSpPr>
          <p:nvPr/>
        </p:nvCxnSpPr>
        <p:spPr>
          <a:xfrm>
            <a:off x="713284" y="2981350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A8C11AE-FC99-7125-751D-0452A7314406}"/>
              </a:ext>
            </a:extLst>
          </p:cNvPr>
          <p:cNvCxnSpPr>
            <a:cxnSpLocks/>
          </p:cNvCxnSpPr>
          <p:nvPr/>
        </p:nvCxnSpPr>
        <p:spPr>
          <a:xfrm>
            <a:off x="713012" y="3485406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E7310129-E1ED-F022-E897-7B5CEF95ACA0}"/>
              </a:ext>
            </a:extLst>
          </p:cNvPr>
          <p:cNvCxnSpPr>
            <a:cxnSpLocks/>
          </p:cNvCxnSpPr>
          <p:nvPr/>
        </p:nvCxnSpPr>
        <p:spPr>
          <a:xfrm>
            <a:off x="713011" y="3989462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1D682C4-3B15-D062-52C0-EF6FDD2CFA8B}"/>
              </a:ext>
            </a:extLst>
          </p:cNvPr>
          <p:cNvCxnSpPr>
            <a:cxnSpLocks/>
          </p:cNvCxnSpPr>
          <p:nvPr/>
        </p:nvCxnSpPr>
        <p:spPr>
          <a:xfrm>
            <a:off x="713014" y="4493518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1AC60A6-C163-FE51-6142-33C06D359BF5}"/>
              </a:ext>
            </a:extLst>
          </p:cNvPr>
          <p:cNvCxnSpPr>
            <a:cxnSpLocks/>
          </p:cNvCxnSpPr>
          <p:nvPr/>
        </p:nvCxnSpPr>
        <p:spPr>
          <a:xfrm>
            <a:off x="713017" y="4997574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26CD0141-E803-7C1D-7F2E-60CFD48B7E29}"/>
              </a:ext>
            </a:extLst>
          </p:cNvPr>
          <p:cNvCxnSpPr>
            <a:cxnSpLocks/>
          </p:cNvCxnSpPr>
          <p:nvPr/>
        </p:nvCxnSpPr>
        <p:spPr>
          <a:xfrm>
            <a:off x="713010" y="5501630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14A09F44-F025-D34D-C0C3-CFB329392936}"/>
              </a:ext>
            </a:extLst>
          </p:cNvPr>
          <p:cNvCxnSpPr>
            <a:cxnSpLocks/>
          </p:cNvCxnSpPr>
          <p:nvPr/>
        </p:nvCxnSpPr>
        <p:spPr>
          <a:xfrm>
            <a:off x="712745" y="6005686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3D436887-C615-2198-2603-E5812DC4C510}"/>
              </a:ext>
            </a:extLst>
          </p:cNvPr>
          <p:cNvCxnSpPr>
            <a:cxnSpLocks/>
          </p:cNvCxnSpPr>
          <p:nvPr/>
        </p:nvCxnSpPr>
        <p:spPr>
          <a:xfrm>
            <a:off x="712480" y="6509742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E87CB4D9-F855-544A-8056-30EB75861D8B}"/>
              </a:ext>
            </a:extLst>
          </p:cNvPr>
          <p:cNvCxnSpPr>
            <a:cxnSpLocks/>
          </p:cNvCxnSpPr>
          <p:nvPr/>
        </p:nvCxnSpPr>
        <p:spPr>
          <a:xfrm>
            <a:off x="713284" y="9097169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0CB30F85-AFF7-9D82-64DE-F174F208CFE2}"/>
              </a:ext>
            </a:extLst>
          </p:cNvPr>
          <p:cNvCxnSpPr>
            <a:cxnSpLocks/>
          </p:cNvCxnSpPr>
          <p:nvPr/>
        </p:nvCxnSpPr>
        <p:spPr>
          <a:xfrm>
            <a:off x="713284" y="9601225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7DD59000-6F72-9CC3-933B-0E5E9000FE27}"/>
              </a:ext>
            </a:extLst>
          </p:cNvPr>
          <p:cNvCxnSpPr>
            <a:cxnSpLocks/>
          </p:cNvCxnSpPr>
          <p:nvPr/>
        </p:nvCxnSpPr>
        <p:spPr>
          <a:xfrm>
            <a:off x="713012" y="10105281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644DC19F-2DAB-85FB-A066-46B4161141A2}"/>
              </a:ext>
            </a:extLst>
          </p:cNvPr>
          <p:cNvCxnSpPr>
            <a:cxnSpLocks/>
          </p:cNvCxnSpPr>
          <p:nvPr/>
        </p:nvCxnSpPr>
        <p:spPr>
          <a:xfrm>
            <a:off x="713011" y="10609337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6752754D-288F-210F-2BA7-4EFC5AFA4A72}"/>
              </a:ext>
            </a:extLst>
          </p:cNvPr>
          <p:cNvCxnSpPr>
            <a:cxnSpLocks/>
          </p:cNvCxnSpPr>
          <p:nvPr/>
        </p:nvCxnSpPr>
        <p:spPr>
          <a:xfrm>
            <a:off x="713014" y="11113393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25FBD4AE-FBF0-A54A-EC43-119A1C82CF49}"/>
              </a:ext>
            </a:extLst>
          </p:cNvPr>
          <p:cNvCxnSpPr>
            <a:cxnSpLocks/>
          </p:cNvCxnSpPr>
          <p:nvPr/>
        </p:nvCxnSpPr>
        <p:spPr>
          <a:xfrm>
            <a:off x="707011" y="7005811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A0EBD74-7B3F-7304-1E55-3F597B2B66CA}"/>
              </a:ext>
            </a:extLst>
          </p:cNvPr>
          <p:cNvCxnSpPr>
            <a:cxnSpLocks/>
          </p:cNvCxnSpPr>
          <p:nvPr/>
        </p:nvCxnSpPr>
        <p:spPr>
          <a:xfrm>
            <a:off x="706746" y="7509867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Titel 76">
            <a:extLst>
              <a:ext uri="{FF2B5EF4-FFF2-40B4-BE49-F238E27FC236}">
                <a16:creationId xmlns:a16="http://schemas.microsoft.com/office/drawing/2014/main" id="{82772745-D2EE-4A1C-ABE4-3D0F741A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 4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6FAC23F-A393-F697-7315-5881E15DAC8D}"/>
              </a:ext>
            </a:extLst>
          </p:cNvPr>
          <p:cNvGrpSpPr/>
          <p:nvPr/>
        </p:nvGrpSpPr>
        <p:grpSpPr>
          <a:xfrm>
            <a:off x="7371798" y="7977468"/>
            <a:ext cx="488323" cy="392125"/>
            <a:chOff x="1751305" y="3124823"/>
            <a:chExt cx="1028531" cy="481557"/>
          </a:xfrm>
        </p:grpSpPr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C87043E6-C3DE-93BC-1BDC-A5476F1B7699}"/>
                </a:ext>
              </a:extLst>
            </p:cNvPr>
            <p:cNvSpPr/>
            <p:nvPr/>
          </p:nvSpPr>
          <p:spPr>
            <a:xfrm>
              <a:off x="1751305" y="3464959"/>
              <a:ext cx="562708" cy="141421"/>
            </a:xfrm>
            <a:custGeom>
              <a:avLst/>
              <a:gdLst>
                <a:gd name="connsiteX0" fmla="*/ 0 w 562708"/>
                <a:gd name="connsiteY0" fmla="*/ 141421 h 141421"/>
                <a:gd name="connsiteX1" fmla="*/ 154745 w 562708"/>
                <a:gd name="connsiteY1" fmla="*/ 744 h 141421"/>
                <a:gd name="connsiteX2" fmla="*/ 267286 w 562708"/>
                <a:gd name="connsiteY2" fmla="*/ 85150 h 141421"/>
                <a:gd name="connsiteX3" fmla="*/ 422031 w 562708"/>
                <a:gd name="connsiteY3" fmla="*/ 71082 h 141421"/>
                <a:gd name="connsiteX4" fmla="*/ 562708 w 562708"/>
                <a:gd name="connsiteY4" fmla="*/ 141421 h 14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708" h="141421" extrusionOk="0">
                  <a:moveTo>
                    <a:pt x="0" y="141421"/>
                  </a:moveTo>
                  <a:cubicBezTo>
                    <a:pt x="58799" y="68417"/>
                    <a:pt x="111875" y="10806"/>
                    <a:pt x="154745" y="744"/>
                  </a:cubicBezTo>
                  <a:cubicBezTo>
                    <a:pt x="194733" y="-5101"/>
                    <a:pt x="220722" y="83370"/>
                    <a:pt x="267286" y="85150"/>
                  </a:cubicBezTo>
                  <a:cubicBezTo>
                    <a:pt x="312461" y="89422"/>
                    <a:pt x="376982" y="69930"/>
                    <a:pt x="422031" y="71082"/>
                  </a:cubicBezTo>
                  <a:cubicBezTo>
                    <a:pt x="475420" y="72720"/>
                    <a:pt x="519810" y="111887"/>
                    <a:pt x="562708" y="14142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custGeom>
                      <a:avLst/>
                      <a:gdLst>
                        <a:gd name="connsiteX0" fmla="*/ 0 w 562708"/>
                        <a:gd name="connsiteY0" fmla="*/ 141421 h 141421"/>
                        <a:gd name="connsiteX1" fmla="*/ 154745 w 562708"/>
                        <a:gd name="connsiteY1" fmla="*/ 744 h 141421"/>
                        <a:gd name="connsiteX2" fmla="*/ 267286 w 562708"/>
                        <a:gd name="connsiteY2" fmla="*/ 85150 h 141421"/>
                        <a:gd name="connsiteX3" fmla="*/ 422031 w 562708"/>
                        <a:gd name="connsiteY3" fmla="*/ 71082 h 141421"/>
                        <a:gd name="connsiteX4" fmla="*/ 562708 w 562708"/>
                        <a:gd name="connsiteY4" fmla="*/ 141421 h 141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2708" h="141421">
                          <a:moveTo>
                            <a:pt x="0" y="141421"/>
                          </a:moveTo>
                          <a:cubicBezTo>
                            <a:pt x="55098" y="75771"/>
                            <a:pt x="110197" y="10122"/>
                            <a:pt x="154745" y="744"/>
                          </a:cubicBezTo>
                          <a:cubicBezTo>
                            <a:pt x="199293" y="-8634"/>
                            <a:pt x="222738" y="73427"/>
                            <a:pt x="267286" y="85150"/>
                          </a:cubicBezTo>
                          <a:cubicBezTo>
                            <a:pt x="311834" y="96873"/>
                            <a:pt x="372794" y="61704"/>
                            <a:pt x="422031" y="71082"/>
                          </a:cubicBezTo>
                          <a:cubicBezTo>
                            <a:pt x="471268" y="80460"/>
                            <a:pt x="516988" y="110940"/>
                            <a:pt x="562708" y="141421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96248BE5-EBB1-06D7-AF78-6643723EE5B9}"/>
                </a:ext>
              </a:extLst>
            </p:cNvPr>
            <p:cNvSpPr/>
            <p:nvPr/>
          </p:nvSpPr>
          <p:spPr>
            <a:xfrm>
              <a:off x="2322357" y="3124823"/>
              <a:ext cx="457479" cy="457481"/>
            </a:xfrm>
            <a:custGeom>
              <a:avLst/>
              <a:gdLst>
                <a:gd name="connsiteX0" fmla="*/ 359954 w 457479"/>
                <a:gd name="connsiteY0" fmla="*/ 16732 h 457481"/>
                <a:gd name="connsiteX1" fmla="*/ 440745 w 457479"/>
                <a:gd name="connsiteY1" fmla="*/ 16732 h 457481"/>
                <a:gd name="connsiteX2" fmla="*/ 440745 w 457479"/>
                <a:gd name="connsiteY2" fmla="*/ 97524 h 457481"/>
                <a:gd name="connsiteX3" fmla="*/ 117527 w 457479"/>
                <a:gd name="connsiteY3" fmla="*/ 420769 h 457481"/>
                <a:gd name="connsiteX4" fmla="*/ 94517 w 457479"/>
                <a:gd name="connsiteY4" fmla="*/ 434387 h 457481"/>
                <a:gd name="connsiteX5" fmla="*/ 17224 w 457479"/>
                <a:gd name="connsiteY5" fmla="*/ 456940 h 457481"/>
                <a:gd name="connsiteX6" fmla="*/ 538 w 457479"/>
                <a:gd name="connsiteY6" fmla="*/ 447789 h 457481"/>
                <a:gd name="connsiteX7" fmla="*/ 538 w 457479"/>
                <a:gd name="connsiteY7" fmla="*/ 440254 h 457481"/>
                <a:gd name="connsiteX8" fmla="*/ 23091 w 457479"/>
                <a:gd name="connsiteY8" fmla="*/ 362961 h 457481"/>
                <a:gd name="connsiteX9" fmla="*/ 36709 w 457479"/>
                <a:gd name="connsiteY9" fmla="*/ 339978 h 457481"/>
                <a:gd name="connsiteX10" fmla="*/ 359954 w 457479"/>
                <a:gd name="connsiteY10" fmla="*/ 16732 h 45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7479" h="457481" fill="none" extrusionOk="0">
                  <a:moveTo>
                    <a:pt x="359954" y="16732"/>
                  </a:moveTo>
                  <a:cubicBezTo>
                    <a:pt x="376750" y="-6983"/>
                    <a:pt x="416616" y="-8630"/>
                    <a:pt x="440745" y="16732"/>
                  </a:cubicBezTo>
                  <a:cubicBezTo>
                    <a:pt x="465860" y="37926"/>
                    <a:pt x="464518" y="74936"/>
                    <a:pt x="440745" y="97524"/>
                  </a:cubicBezTo>
                  <a:cubicBezTo>
                    <a:pt x="331627" y="182018"/>
                    <a:pt x="211619" y="335355"/>
                    <a:pt x="117527" y="420769"/>
                  </a:cubicBezTo>
                  <a:cubicBezTo>
                    <a:pt x="111263" y="427533"/>
                    <a:pt x="102021" y="430982"/>
                    <a:pt x="94517" y="434387"/>
                  </a:cubicBezTo>
                  <a:cubicBezTo>
                    <a:pt x="66160" y="445897"/>
                    <a:pt x="55707" y="449739"/>
                    <a:pt x="17224" y="456940"/>
                  </a:cubicBezTo>
                  <a:cubicBezTo>
                    <a:pt x="10930" y="459238"/>
                    <a:pt x="1953" y="455982"/>
                    <a:pt x="538" y="447789"/>
                  </a:cubicBezTo>
                  <a:cubicBezTo>
                    <a:pt x="313" y="445357"/>
                    <a:pt x="38" y="442234"/>
                    <a:pt x="538" y="440254"/>
                  </a:cubicBezTo>
                  <a:cubicBezTo>
                    <a:pt x="10193" y="406847"/>
                    <a:pt x="10551" y="395873"/>
                    <a:pt x="23091" y="362961"/>
                  </a:cubicBezTo>
                  <a:cubicBezTo>
                    <a:pt x="24936" y="353326"/>
                    <a:pt x="30135" y="347583"/>
                    <a:pt x="36709" y="339978"/>
                  </a:cubicBezTo>
                  <a:cubicBezTo>
                    <a:pt x="111212" y="269661"/>
                    <a:pt x="198669" y="172715"/>
                    <a:pt x="359954" y="16732"/>
                  </a:cubicBezTo>
                  <a:close/>
                </a:path>
                <a:path w="457479" h="457481" stroke="0" extrusionOk="0">
                  <a:moveTo>
                    <a:pt x="359954" y="16732"/>
                  </a:moveTo>
                  <a:cubicBezTo>
                    <a:pt x="378570" y="-11349"/>
                    <a:pt x="414989" y="-5462"/>
                    <a:pt x="440745" y="16732"/>
                  </a:cubicBezTo>
                  <a:cubicBezTo>
                    <a:pt x="467160" y="42576"/>
                    <a:pt x="461108" y="75352"/>
                    <a:pt x="440745" y="97524"/>
                  </a:cubicBezTo>
                  <a:cubicBezTo>
                    <a:pt x="321532" y="248179"/>
                    <a:pt x="247013" y="262609"/>
                    <a:pt x="117527" y="420769"/>
                  </a:cubicBezTo>
                  <a:cubicBezTo>
                    <a:pt x="111388" y="427514"/>
                    <a:pt x="101470" y="431839"/>
                    <a:pt x="94517" y="434387"/>
                  </a:cubicBezTo>
                  <a:cubicBezTo>
                    <a:pt x="63273" y="445226"/>
                    <a:pt x="47503" y="448457"/>
                    <a:pt x="17224" y="456940"/>
                  </a:cubicBezTo>
                  <a:cubicBezTo>
                    <a:pt x="9965" y="458902"/>
                    <a:pt x="2980" y="456394"/>
                    <a:pt x="538" y="447789"/>
                  </a:cubicBezTo>
                  <a:cubicBezTo>
                    <a:pt x="-142" y="445506"/>
                    <a:pt x="-242" y="442563"/>
                    <a:pt x="538" y="440254"/>
                  </a:cubicBezTo>
                  <a:cubicBezTo>
                    <a:pt x="6191" y="423112"/>
                    <a:pt x="17935" y="394003"/>
                    <a:pt x="23091" y="362961"/>
                  </a:cubicBezTo>
                  <a:cubicBezTo>
                    <a:pt x="25813" y="353353"/>
                    <a:pt x="30364" y="347634"/>
                    <a:pt x="36709" y="339978"/>
                  </a:cubicBezTo>
                  <a:cubicBezTo>
                    <a:pt x="118843" y="237838"/>
                    <a:pt x="218871" y="137480"/>
                    <a:pt x="359954" y="1673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chemeClr val="accent2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416541292">
                    <a:custGeom>
                      <a:avLst/>
                      <a:gdLst>
                        <a:gd name="connsiteX0" fmla="*/ 359954 w 457478"/>
                        <a:gd name="connsiteY0" fmla="*/ 16732 h 457481"/>
                        <a:gd name="connsiteX1" fmla="*/ 440745 w 457478"/>
                        <a:gd name="connsiteY1" fmla="*/ 16732 h 457481"/>
                        <a:gd name="connsiteX2" fmla="*/ 440745 w 457478"/>
                        <a:gd name="connsiteY2" fmla="*/ 97524 h 457481"/>
                        <a:gd name="connsiteX3" fmla="*/ 117527 w 457478"/>
                        <a:gd name="connsiteY3" fmla="*/ 420769 h 457481"/>
                        <a:gd name="connsiteX4" fmla="*/ 94517 w 457478"/>
                        <a:gd name="connsiteY4" fmla="*/ 434387 h 457481"/>
                        <a:gd name="connsiteX5" fmla="*/ 17224 w 457478"/>
                        <a:gd name="connsiteY5" fmla="*/ 456940 h 457481"/>
                        <a:gd name="connsiteX6" fmla="*/ 538 w 457478"/>
                        <a:gd name="connsiteY6" fmla="*/ 447789 h 457481"/>
                        <a:gd name="connsiteX7" fmla="*/ 538 w 457478"/>
                        <a:gd name="connsiteY7" fmla="*/ 440254 h 457481"/>
                        <a:gd name="connsiteX8" fmla="*/ 23091 w 457478"/>
                        <a:gd name="connsiteY8" fmla="*/ 362961 h 457481"/>
                        <a:gd name="connsiteX9" fmla="*/ 36709 w 457478"/>
                        <a:gd name="connsiteY9" fmla="*/ 339978 h 4574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57478" h="457481">
                          <a:moveTo>
                            <a:pt x="359954" y="16732"/>
                          </a:moveTo>
                          <a:cubicBezTo>
                            <a:pt x="382265" y="-5577"/>
                            <a:pt x="418435" y="-5577"/>
                            <a:pt x="440745" y="16732"/>
                          </a:cubicBezTo>
                          <a:cubicBezTo>
                            <a:pt x="463056" y="39042"/>
                            <a:pt x="463056" y="75214"/>
                            <a:pt x="440745" y="97524"/>
                          </a:cubicBezTo>
                          <a:lnTo>
                            <a:pt x="117527" y="420769"/>
                          </a:lnTo>
                          <a:cubicBezTo>
                            <a:pt x="111124" y="427172"/>
                            <a:pt x="103210" y="431854"/>
                            <a:pt x="94517" y="434387"/>
                          </a:cubicBezTo>
                          <a:lnTo>
                            <a:pt x="17224" y="456940"/>
                          </a:lnTo>
                          <a:cubicBezTo>
                            <a:pt x="10090" y="459020"/>
                            <a:pt x="2619" y="454924"/>
                            <a:pt x="538" y="447789"/>
                          </a:cubicBezTo>
                          <a:cubicBezTo>
                            <a:pt x="-179" y="445329"/>
                            <a:pt x="-179" y="442714"/>
                            <a:pt x="538" y="440254"/>
                          </a:cubicBezTo>
                          <a:lnTo>
                            <a:pt x="23091" y="362961"/>
                          </a:lnTo>
                          <a:cubicBezTo>
                            <a:pt x="25627" y="354277"/>
                            <a:pt x="30310" y="346372"/>
                            <a:pt x="36709" y="339978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EA4B91D1-1800-9D72-0D98-AB059178A8E2}"/>
              </a:ext>
            </a:extLst>
          </p:cNvPr>
          <p:cNvSpPr txBox="1"/>
          <p:nvPr/>
        </p:nvSpPr>
        <p:spPr>
          <a:xfrm>
            <a:off x="625477" y="8655038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E14E6EF-D16B-8CCE-6D09-909CE20D5B17}"/>
              </a:ext>
            </a:extLst>
          </p:cNvPr>
          <p:cNvSpPr txBox="1"/>
          <p:nvPr/>
        </p:nvSpPr>
        <p:spPr>
          <a:xfrm>
            <a:off x="625477" y="9159039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56C1064-C29D-8FCF-7D16-EB0162F50CB8}"/>
              </a:ext>
            </a:extLst>
          </p:cNvPr>
          <p:cNvSpPr txBox="1"/>
          <p:nvPr/>
        </p:nvSpPr>
        <p:spPr>
          <a:xfrm>
            <a:off x="625477" y="9663317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A319D2F-480A-378F-33BE-8AEE04861AB7}"/>
              </a:ext>
            </a:extLst>
          </p:cNvPr>
          <p:cNvSpPr txBox="1"/>
          <p:nvPr/>
        </p:nvSpPr>
        <p:spPr>
          <a:xfrm>
            <a:off x="625477" y="10157682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0D91B27-C06B-2167-9BE6-C9781838E3FA}"/>
              </a:ext>
            </a:extLst>
          </p:cNvPr>
          <p:cNvSpPr txBox="1"/>
          <p:nvPr/>
        </p:nvSpPr>
        <p:spPr>
          <a:xfrm>
            <a:off x="625477" y="10661960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FC44696-6917-1610-4A18-D7035EDFAEA3}"/>
              </a:ext>
            </a:extLst>
          </p:cNvPr>
          <p:cNvGrpSpPr/>
          <p:nvPr/>
        </p:nvGrpSpPr>
        <p:grpSpPr>
          <a:xfrm>
            <a:off x="7845243" y="1552633"/>
            <a:ext cx="360000" cy="360000"/>
            <a:chOff x="3117978" y="4968459"/>
            <a:chExt cx="262187" cy="262187"/>
          </a:xfrm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DA71B2DF-C938-14F7-7B0A-ADEFB075101E}"/>
                </a:ext>
              </a:extLst>
            </p:cNvPr>
            <p:cNvSpPr/>
            <p:nvPr/>
          </p:nvSpPr>
          <p:spPr>
            <a:xfrm>
              <a:off x="3292770" y="5143251"/>
              <a:ext cx="87395" cy="87395"/>
            </a:xfrm>
            <a:custGeom>
              <a:avLst/>
              <a:gdLst>
                <a:gd name="connsiteX0" fmla="*/ 0 w 87395"/>
                <a:gd name="connsiteY0" fmla="*/ 0 h 87395"/>
                <a:gd name="connsiteX1" fmla="*/ 87396 w 87395"/>
                <a:gd name="connsiteY1" fmla="*/ 87396 h 87395"/>
                <a:gd name="connsiteX2" fmla="*/ 0 w 87395"/>
                <a:gd name="connsiteY2" fmla="*/ 0 h 87395"/>
                <a:gd name="connsiteX3" fmla="*/ 0 w 87395"/>
                <a:gd name="connsiteY3" fmla="*/ 69917 h 87395"/>
                <a:gd name="connsiteX4" fmla="*/ 0 w 87395"/>
                <a:gd name="connsiteY4" fmla="*/ 0 h 87395"/>
                <a:gd name="connsiteX5" fmla="*/ 69917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0" y="0"/>
                  </a:moveTo>
                  <a:cubicBezTo>
                    <a:pt x="29402" y="23729"/>
                    <a:pt x="43022" y="48749"/>
                    <a:pt x="87396" y="87396"/>
                  </a:cubicBezTo>
                  <a:moveTo>
                    <a:pt x="0" y="0"/>
                  </a:moveTo>
                  <a:cubicBezTo>
                    <a:pt x="1693" y="17415"/>
                    <a:pt x="-3375" y="55006"/>
                    <a:pt x="0" y="69917"/>
                  </a:cubicBezTo>
                  <a:moveTo>
                    <a:pt x="0" y="0"/>
                  </a:moveTo>
                  <a:cubicBezTo>
                    <a:pt x="25520" y="-449"/>
                    <a:pt x="35752" y="6954"/>
                    <a:pt x="69917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926856979">
                    <a:custGeom>
                      <a:avLst/>
                      <a:gdLst>
                        <a:gd name="connsiteX0" fmla="*/ 0 w 87395"/>
                        <a:gd name="connsiteY0" fmla="*/ 0 h 87395"/>
                        <a:gd name="connsiteX1" fmla="*/ 87396 w 87395"/>
                        <a:gd name="connsiteY1" fmla="*/ 87396 h 87395"/>
                        <a:gd name="connsiteX2" fmla="*/ 0 w 87395"/>
                        <a:gd name="connsiteY2" fmla="*/ 0 h 87395"/>
                        <a:gd name="connsiteX3" fmla="*/ 0 w 87395"/>
                        <a:gd name="connsiteY3" fmla="*/ 69917 h 87395"/>
                        <a:gd name="connsiteX4" fmla="*/ 0 w 87395"/>
                        <a:gd name="connsiteY4" fmla="*/ 0 h 87395"/>
                        <a:gd name="connsiteX5" fmla="*/ 69917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0" y="0"/>
                          </a:moveTo>
                          <a:lnTo>
                            <a:pt x="87396" y="87396"/>
                          </a:lnTo>
                          <a:moveTo>
                            <a:pt x="0" y="0"/>
                          </a:moveTo>
                          <a:lnTo>
                            <a:pt x="0" y="69917"/>
                          </a:lnTo>
                          <a:moveTo>
                            <a:pt x="0" y="0"/>
                          </a:moveTo>
                          <a:lnTo>
                            <a:pt x="69917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1B1C597A-88AC-DC87-63FA-53C4D52A68FA}"/>
                </a:ext>
              </a:extLst>
            </p:cNvPr>
            <p:cNvSpPr/>
            <p:nvPr/>
          </p:nvSpPr>
          <p:spPr>
            <a:xfrm>
              <a:off x="3117978" y="5143251"/>
              <a:ext cx="87395" cy="87395"/>
            </a:xfrm>
            <a:custGeom>
              <a:avLst/>
              <a:gdLst>
                <a:gd name="connsiteX0" fmla="*/ 87396 w 87395"/>
                <a:gd name="connsiteY0" fmla="*/ 69917 h 87395"/>
                <a:gd name="connsiteX1" fmla="*/ 87396 w 87395"/>
                <a:gd name="connsiteY1" fmla="*/ 0 h 87395"/>
                <a:gd name="connsiteX2" fmla="*/ 87396 w 87395"/>
                <a:gd name="connsiteY2" fmla="*/ 0 h 87395"/>
                <a:gd name="connsiteX3" fmla="*/ 17479 w 87395"/>
                <a:gd name="connsiteY3" fmla="*/ 0 h 87395"/>
                <a:gd name="connsiteX4" fmla="*/ 87396 w 87395"/>
                <a:gd name="connsiteY4" fmla="*/ 0 h 87395"/>
                <a:gd name="connsiteX5" fmla="*/ 0 w 87395"/>
                <a:gd name="connsiteY5" fmla="*/ 87396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87396" y="69917"/>
                  </a:moveTo>
                  <a:cubicBezTo>
                    <a:pt x="79275" y="38158"/>
                    <a:pt x="90271" y="16302"/>
                    <a:pt x="87396" y="0"/>
                  </a:cubicBezTo>
                  <a:moveTo>
                    <a:pt x="87396" y="0"/>
                  </a:moveTo>
                  <a:cubicBezTo>
                    <a:pt x="67765" y="2896"/>
                    <a:pt x="35185" y="-2472"/>
                    <a:pt x="17479" y="0"/>
                  </a:cubicBezTo>
                  <a:moveTo>
                    <a:pt x="87396" y="0"/>
                  </a:moveTo>
                  <a:cubicBezTo>
                    <a:pt x="63230" y="41253"/>
                    <a:pt x="17122" y="52368"/>
                    <a:pt x="0" y="87396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147966732">
                    <a:custGeom>
                      <a:avLst/>
                      <a:gdLst>
                        <a:gd name="connsiteX0" fmla="*/ 87396 w 87395"/>
                        <a:gd name="connsiteY0" fmla="*/ 69917 h 87395"/>
                        <a:gd name="connsiteX1" fmla="*/ 87396 w 87395"/>
                        <a:gd name="connsiteY1" fmla="*/ 0 h 87395"/>
                        <a:gd name="connsiteX2" fmla="*/ 87396 w 87395"/>
                        <a:gd name="connsiteY2" fmla="*/ 0 h 87395"/>
                        <a:gd name="connsiteX3" fmla="*/ 17479 w 87395"/>
                        <a:gd name="connsiteY3" fmla="*/ 0 h 87395"/>
                        <a:gd name="connsiteX4" fmla="*/ 87396 w 87395"/>
                        <a:gd name="connsiteY4" fmla="*/ 0 h 87395"/>
                        <a:gd name="connsiteX5" fmla="*/ 0 w 87395"/>
                        <a:gd name="connsiteY5" fmla="*/ 87396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87396" y="69917"/>
                          </a:moveTo>
                          <a:lnTo>
                            <a:pt x="87396" y="0"/>
                          </a:lnTo>
                          <a:moveTo>
                            <a:pt x="87396" y="0"/>
                          </a:moveTo>
                          <a:lnTo>
                            <a:pt x="17479" y="0"/>
                          </a:lnTo>
                          <a:moveTo>
                            <a:pt x="87396" y="0"/>
                          </a:moveTo>
                          <a:lnTo>
                            <a:pt x="0" y="87396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E35DD005-3FD6-0DFC-DC50-2F293D672A51}"/>
                </a:ext>
              </a:extLst>
            </p:cNvPr>
            <p:cNvSpPr/>
            <p:nvPr/>
          </p:nvSpPr>
          <p:spPr>
            <a:xfrm>
              <a:off x="3292770" y="4968459"/>
              <a:ext cx="87395" cy="87395"/>
            </a:xfrm>
            <a:custGeom>
              <a:avLst/>
              <a:gdLst>
                <a:gd name="connsiteX0" fmla="*/ 0 w 87395"/>
                <a:gd name="connsiteY0" fmla="*/ 17479 h 87395"/>
                <a:gd name="connsiteX1" fmla="*/ 0 w 87395"/>
                <a:gd name="connsiteY1" fmla="*/ 87396 h 87395"/>
                <a:gd name="connsiteX2" fmla="*/ 0 w 87395"/>
                <a:gd name="connsiteY2" fmla="*/ 87396 h 87395"/>
                <a:gd name="connsiteX3" fmla="*/ 69917 w 87395"/>
                <a:gd name="connsiteY3" fmla="*/ 87396 h 87395"/>
                <a:gd name="connsiteX4" fmla="*/ 0 w 87395"/>
                <a:gd name="connsiteY4" fmla="*/ 87396 h 87395"/>
                <a:gd name="connsiteX5" fmla="*/ 87396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0" y="17479"/>
                  </a:moveTo>
                  <a:cubicBezTo>
                    <a:pt x="531" y="42876"/>
                    <a:pt x="-3244" y="57186"/>
                    <a:pt x="0" y="87396"/>
                  </a:cubicBezTo>
                  <a:moveTo>
                    <a:pt x="0" y="87396"/>
                  </a:moveTo>
                  <a:cubicBezTo>
                    <a:pt x="25401" y="80857"/>
                    <a:pt x="55088" y="91763"/>
                    <a:pt x="69917" y="87396"/>
                  </a:cubicBezTo>
                  <a:moveTo>
                    <a:pt x="0" y="87396"/>
                  </a:moveTo>
                  <a:cubicBezTo>
                    <a:pt x="26190" y="56578"/>
                    <a:pt x="62599" y="28277"/>
                    <a:pt x="87396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21129566">
                    <a:custGeom>
                      <a:avLst/>
                      <a:gdLst>
                        <a:gd name="connsiteX0" fmla="*/ 0 w 87395"/>
                        <a:gd name="connsiteY0" fmla="*/ 17479 h 87395"/>
                        <a:gd name="connsiteX1" fmla="*/ 0 w 87395"/>
                        <a:gd name="connsiteY1" fmla="*/ 87396 h 87395"/>
                        <a:gd name="connsiteX2" fmla="*/ 0 w 87395"/>
                        <a:gd name="connsiteY2" fmla="*/ 87396 h 87395"/>
                        <a:gd name="connsiteX3" fmla="*/ 69917 w 87395"/>
                        <a:gd name="connsiteY3" fmla="*/ 87396 h 87395"/>
                        <a:gd name="connsiteX4" fmla="*/ 0 w 87395"/>
                        <a:gd name="connsiteY4" fmla="*/ 87396 h 87395"/>
                        <a:gd name="connsiteX5" fmla="*/ 87396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0" y="17479"/>
                          </a:moveTo>
                          <a:lnTo>
                            <a:pt x="0" y="87396"/>
                          </a:lnTo>
                          <a:moveTo>
                            <a:pt x="0" y="87396"/>
                          </a:moveTo>
                          <a:lnTo>
                            <a:pt x="69917" y="87396"/>
                          </a:lnTo>
                          <a:moveTo>
                            <a:pt x="0" y="87396"/>
                          </a:moveTo>
                          <a:lnTo>
                            <a:pt x="87396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ED02D762-459A-29AC-BA62-FA5CFAFBD1FE}"/>
                </a:ext>
              </a:extLst>
            </p:cNvPr>
            <p:cNvSpPr/>
            <p:nvPr/>
          </p:nvSpPr>
          <p:spPr>
            <a:xfrm>
              <a:off x="3117978" y="4968459"/>
              <a:ext cx="87395" cy="87395"/>
            </a:xfrm>
            <a:custGeom>
              <a:avLst/>
              <a:gdLst>
                <a:gd name="connsiteX0" fmla="*/ 87396 w 87395"/>
                <a:gd name="connsiteY0" fmla="*/ 17479 h 87395"/>
                <a:gd name="connsiteX1" fmla="*/ 87396 w 87395"/>
                <a:gd name="connsiteY1" fmla="*/ 87396 h 87395"/>
                <a:gd name="connsiteX2" fmla="*/ 87396 w 87395"/>
                <a:gd name="connsiteY2" fmla="*/ 87396 h 87395"/>
                <a:gd name="connsiteX3" fmla="*/ 17479 w 87395"/>
                <a:gd name="connsiteY3" fmla="*/ 87396 h 87395"/>
                <a:gd name="connsiteX4" fmla="*/ 87396 w 87395"/>
                <a:gd name="connsiteY4" fmla="*/ 87396 h 87395"/>
                <a:gd name="connsiteX5" fmla="*/ 0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87396" y="17479"/>
                  </a:moveTo>
                  <a:cubicBezTo>
                    <a:pt x="90493" y="36079"/>
                    <a:pt x="83987" y="55881"/>
                    <a:pt x="87396" y="87396"/>
                  </a:cubicBezTo>
                  <a:moveTo>
                    <a:pt x="87396" y="87396"/>
                  </a:moveTo>
                  <a:cubicBezTo>
                    <a:pt x="62914" y="93914"/>
                    <a:pt x="52259" y="87006"/>
                    <a:pt x="17479" y="87396"/>
                  </a:cubicBezTo>
                  <a:moveTo>
                    <a:pt x="87396" y="87396"/>
                  </a:moveTo>
                  <a:cubicBezTo>
                    <a:pt x="51966" y="65381"/>
                    <a:pt x="52059" y="32393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197703220">
                    <a:custGeom>
                      <a:avLst/>
                      <a:gdLst>
                        <a:gd name="connsiteX0" fmla="*/ 87396 w 87395"/>
                        <a:gd name="connsiteY0" fmla="*/ 17479 h 87395"/>
                        <a:gd name="connsiteX1" fmla="*/ 87396 w 87395"/>
                        <a:gd name="connsiteY1" fmla="*/ 87396 h 87395"/>
                        <a:gd name="connsiteX2" fmla="*/ 87396 w 87395"/>
                        <a:gd name="connsiteY2" fmla="*/ 87396 h 87395"/>
                        <a:gd name="connsiteX3" fmla="*/ 17479 w 87395"/>
                        <a:gd name="connsiteY3" fmla="*/ 87396 h 87395"/>
                        <a:gd name="connsiteX4" fmla="*/ 87396 w 87395"/>
                        <a:gd name="connsiteY4" fmla="*/ 87396 h 87395"/>
                        <a:gd name="connsiteX5" fmla="*/ 0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87396" y="17479"/>
                          </a:moveTo>
                          <a:lnTo>
                            <a:pt x="87396" y="87396"/>
                          </a:lnTo>
                          <a:moveTo>
                            <a:pt x="87396" y="87396"/>
                          </a:moveTo>
                          <a:lnTo>
                            <a:pt x="17479" y="87396"/>
                          </a:lnTo>
                          <a:moveTo>
                            <a:pt x="87396" y="87396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9" name="Rechteck 38">
            <a:hlinkClick r:id="rId2" action="ppaction://hlinksldjump"/>
            <a:extLst>
              <a:ext uri="{FF2B5EF4-FFF2-40B4-BE49-F238E27FC236}">
                <a16:creationId xmlns:a16="http://schemas.microsoft.com/office/drawing/2014/main" id="{EA13A7F3-F557-44D4-64AB-16E71C474400}"/>
              </a:ext>
            </a:extLst>
          </p:cNvPr>
          <p:cNvSpPr/>
          <p:nvPr/>
        </p:nvSpPr>
        <p:spPr>
          <a:xfrm>
            <a:off x="7806227" y="1512559"/>
            <a:ext cx="432000" cy="432000"/>
          </a:xfrm>
          <a:custGeom>
            <a:avLst/>
            <a:gdLst>
              <a:gd name="connsiteX0" fmla="*/ 0 w 432000"/>
              <a:gd name="connsiteY0" fmla="*/ 0 h 432000"/>
              <a:gd name="connsiteX1" fmla="*/ 432000 w 432000"/>
              <a:gd name="connsiteY1" fmla="*/ 0 h 432000"/>
              <a:gd name="connsiteX2" fmla="*/ 432000 w 432000"/>
              <a:gd name="connsiteY2" fmla="*/ 432000 h 432000"/>
              <a:gd name="connsiteX3" fmla="*/ 0 w 432000"/>
              <a:gd name="connsiteY3" fmla="*/ 432000 h 432000"/>
              <a:gd name="connsiteX4" fmla="*/ 0 w 432000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" h="432000" extrusionOk="0">
                <a:moveTo>
                  <a:pt x="0" y="0"/>
                </a:moveTo>
                <a:cubicBezTo>
                  <a:pt x="174476" y="-26263"/>
                  <a:pt x="312453" y="36826"/>
                  <a:pt x="432000" y="0"/>
                </a:cubicBezTo>
                <a:cubicBezTo>
                  <a:pt x="478279" y="155120"/>
                  <a:pt x="398656" y="287325"/>
                  <a:pt x="432000" y="432000"/>
                </a:cubicBezTo>
                <a:cubicBezTo>
                  <a:pt x="325239" y="460587"/>
                  <a:pt x="183841" y="392855"/>
                  <a:pt x="0" y="432000"/>
                </a:cubicBezTo>
                <a:cubicBezTo>
                  <a:pt x="-48792" y="234833"/>
                  <a:pt x="27990" y="18535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1F442DB-D160-1CF8-2F29-B1DC45247DA1}"/>
              </a:ext>
            </a:extLst>
          </p:cNvPr>
          <p:cNvGrpSpPr/>
          <p:nvPr/>
        </p:nvGrpSpPr>
        <p:grpSpPr>
          <a:xfrm>
            <a:off x="682973" y="1494868"/>
            <a:ext cx="360000" cy="432000"/>
            <a:chOff x="6035896" y="909006"/>
            <a:chExt cx="466333" cy="518148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82E51E65-8CC3-BEE7-D328-FBEB8CBDF1AC}"/>
                </a:ext>
              </a:extLst>
            </p:cNvPr>
            <p:cNvSpPr/>
            <p:nvPr/>
          </p:nvSpPr>
          <p:spPr>
            <a:xfrm>
              <a:off x="6035896" y="1012636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9803" y="-11021"/>
                    <a:pt x="75388" y="7367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740156743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4178F590-6221-8F90-CBBE-98D7D933EE1C}"/>
                </a:ext>
              </a:extLst>
            </p:cNvPr>
            <p:cNvSpPr/>
            <p:nvPr/>
          </p:nvSpPr>
          <p:spPr>
            <a:xfrm>
              <a:off x="6035896" y="1116266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22109" y="-4276"/>
                    <a:pt x="56713" y="2004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860713101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44762308-EB9D-2231-53C2-1934DB4F03FC}"/>
                </a:ext>
              </a:extLst>
            </p:cNvPr>
            <p:cNvSpPr/>
            <p:nvPr/>
          </p:nvSpPr>
          <p:spPr>
            <a:xfrm>
              <a:off x="6035896" y="1219895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9775" y="-723"/>
                    <a:pt x="59769" y="9986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642957853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713E4491-4396-5438-7665-FE5C784CDB21}"/>
                </a:ext>
              </a:extLst>
            </p:cNvPr>
            <p:cNvSpPr/>
            <p:nvPr/>
          </p:nvSpPr>
          <p:spPr>
            <a:xfrm>
              <a:off x="6035896" y="1323525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6161" y="-9626"/>
                    <a:pt x="68475" y="972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274514680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36894FB1-4D6B-2865-7A96-9094EE3B5B47}"/>
                </a:ext>
              </a:extLst>
            </p:cNvPr>
            <p:cNvSpPr/>
            <p:nvPr/>
          </p:nvSpPr>
          <p:spPr>
            <a:xfrm>
              <a:off x="6087711" y="909006"/>
              <a:ext cx="414518" cy="518148"/>
            </a:xfrm>
            <a:custGeom>
              <a:avLst/>
              <a:gdLst>
                <a:gd name="connsiteX0" fmla="*/ 362704 w 414518"/>
                <a:gd name="connsiteY0" fmla="*/ 0 h 518148"/>
                <a:gd name="connsiteX1" fmla="*/ 414519 w 414518"/>
                <a:gd name="connsiteY1" fmla="*/ 0 h 518148"/>
                <a:gd name="connsiteX2" fmla="*/ 414519 w 414518"/>
                <a:gd name="connsiteY2" fmla="*/ 518148 h 518148"/>
                <a:gd name="connsiteX3" fmla="*/ 362704 w 414518"/>
                <a:gd name="connsiteY3" fmla="*/ 518148 h 518148"/>
                <a:gd name="connsiteX4" fmla="*/ 51815 w 414518"/>
                <a:gd name="connsiteY4" fmla="*/ 518148 h 518148"/>
                <a:gd name="connsiteX5" fmla="*/ 0 w 414518"/>
                <a:gd name="connsiteY5" fmla="*/ 518148 h 518148"/>
                <a:gd name="connsiteX6" fmla="*/ 0 w 414518"/>
                <a:gd name="connsiteY6" fmla="*/ 0 h 518148"/>
                <a:gd name="connsiteX7" fmla="*/ 51815 w 414518"/>
                <a:gd name="connsiteY7" fmla="*/ 0 h 518148"/>
                <a:gd name="connsiteX8" fmla="*/ 362704 w 414518"/>
                <a:gd name="connsiteY8" fmla="*/ 0 h 51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518" h="518148" extrusionOk="0">
                  <a:moveTo>
                    <a:pt x="362704" y="0"/>
                  </a:moveTo>
                  <a:cubicBezTo>
                    <a:pt x="388362" y="-3772"/>
                    <a:pt x="389012" y="5316"/>
                    <a:pt x="414519" y="0"/>
                  </a:cubicBezTo>
                  <a:cubicBezTo>
                    <a:pt x="453387" y="213683"/>
                    <a:pt x="389694" y="284473"/>
                    <a:pt x="414519" y="518148"/>
                  </a:cubicBezTo>
                  <a:cubicBezTo>
                    <a:pt x="402163" y="518660"/>
                    <a:pt x="381832" y="512524"/>
                    <a:pt x="362704" y="518148"/>
                  </a:cubicBezTo>
                  <a:cubicBezTo>
                    <a:pt x="293844" y="530504"/>
                    <a:pt x="157466" y="500519"/>
                    <a:pt x="51815" y="518148"/>
                  </a:cubicBezTo>
                  <a:cubicBezTo>
                    <a:pt x="28457" y="522453"/>
                    <a:pt x="18345" y="514162"/>
                    <a:pt x="0" y="518148"/>
                  </a:cubicBezTo>
                  <a:cubicBezTo>
                    <a:pt x="-11195" y="405767"/>
                    <a:pt x="2926" y="111496"/>
                    <a:pt x="0" y="0"/>
                  </a:cubicBezTo>
                  <a:cubicBezTo>
                    <a:pt x="23798" y="-6031"/>
                    <a:pt x="31229" y="4547"/>
                    <a:pt x="51815" y="0"/>
                  </a:cubicBezTo>
                  <a:cubicBezTo>
                    <a:pt x="143603" y="-17550"/>
                    <a:pt x="221936" y="8753"/>
                    <a:pt x="362704" y="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58197401">
                    <a:custGeom>
                      <a:avLst/>
                      <a:gdLst>
                        <a:gd name="connsiteX0" fmla="*/ 362704 w 414518"/>
                        <a:gd name="connsiteY0" fmla="*/ 0 h 518148"/>
                        <a:gd name="connsiteX1" fmla="*/ 414519 w 414518"/>
                        <a:gd name="connsiteY1" fmla="*/ 0 h 518148"/>
                        <a:gd name="connsiteX2" fmla="*/ 414519 w 414518"/>
                        <a:gd name="connsiteY2" fmla="*/ 518148 h 518148"/>
                        <a:gd name="connsiteX3" fmla="*/ 362704 w 414518"/>
                        <a:gd name="connsiteY3" fmla="*/ 518148 h 518148"/>
                        <a:gd name="connsiteX4" fmla="*/ 51815 w 414518"/>
                        <a:gd name="connsiteY4" fmla="*/ 518148 h 518148"/>
                        <a:gd name="connsiteX5" fmla="*/ 0 w 414518"/>
                        <a:gd name="connsiteY5" fmla="*/ 518148 h 518148"/>
                        <a:gd name="connsiteX6" fmla="*/ 0 w 414518"/>
                        <a:gd name="connsiteY6" fmla="*/ 0 h 518148"/>
                        <a:gd name="connsiteX7" fmla="*/ 51815 w 414518"/>
                        <a:gd name="connsiteY7" fmla="*/ 0 h 518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14518" h="518148">
                          <a:moveTo>
                            <a:pt x="362704" y="0"/>
                          </a:moveTo>
                          <a:cubicBezTo>
                            <a:pt x="391320" y="0"/>
                            <a:pt x="414519" y="0"/>
                            <a:pt x="414519" y="0"/>
                          </a:cubicBezTo>
                          <a:lnTo>
                            <a:pt x="414519" y="518148"/>
                          </a:lnTo>
                          <a:cubicBezTo>
                            <a:pt x="414519" y="518148"/>
                            <a:pt x="391320" y="518148"/>
                            <a:pt x="362704" y="518148"/>
                          </a:cubicBezTo>
                          <a:lnTo>
                            <a:pt x="51815" y="518148"/>
                          </a:lnTo>
                          <a:cubicBezTo>
                            <a:pt x="23198" y="518148"/>
                            <a:pt x="0" y="518148"/>
                            <a:pt x="0" y="518148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23198" y="0"/>
                            <a:pt x="51815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7D57919C-45A3-C668-490E-5F71A966A8E0}"/>
                </a:ext>
              </a:extLst>
            </p:cNvPr>
            <p:cNvSpPr/>
            <p:nvPr/>
          </p:nvSpPr>
          <p:spPr>
            <a:xfrm>
              <a:off x="6230202" y="1064451"/>
              <a:ext cx="129537" cy="25907"/>
            </a:xfrm>
            <a:custGeom>
              <a:avLst/>
              <a:gdLst>
                <a:gd name="connsiteX0" fmla="*/ 0 w 129537"/>
                <a:gd name="connsiteY0" fmla="*/ 0 h 25907"/>
                <a:gd name="connsiteX1" fmla="*/ 129537 w 129537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537" h="25907" extrusionOk="0">
                  <a:moveTo>
                    <a:pt x="0" y="0"/>
                  </a:moveTo>
                  <a:cubicBezTo>
                    <a:pt x="54045" y="-615"/>
                    <a:pt x="66773" y="14017"/>
                    <a:pt x="129537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564478997">
                    <a:custGeom>
                      <a:avLst/>
                      <a:gdLst>
                        <a:gd name="connsiteX0" fmla="*/ 0 w 129537"/>
                        <a:gd name="connsiteY0" fmla="*/ 0 h 25907"/>
                        <a:gd name="connsiteX1" fmla="*/ 129537 w 129537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9537" h="25907">
                          <a:moveTo>
                            <a:pt x="0" y="0"/>
                          </a:moveTo>
                          <a:lnTo>
                            <a:pt x="129537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A3E41E2B-9453-D724-22AF-C03F96D9602B}"/>
                </a:ext>
              </a:extLst>
            </p:cNvPr>
            <p:cNvSpPr/>
            <p:nvPr/>
          </p:nvSpPr>
          <p:spPr>
            <a:xfrm>
              <a:off x="6230202" y="1168081"/>
              <a:ext cx="168398" cy="25907"/>
            </a:xfrm>
            <a:custGeom>
              <a:avLst/>
              <a:gdLst>
                <a:gd name="connsiteX0" fmla="*/ 0 w 168398"/>
                <a:gd name="connsiteY0" fmla="*/ 0 h 25907"/>
                <a:gd name="connsiteX1" fmla="*/ 168398 w 168398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398" h="25907" extrusionOk="0">
                  <a:moveTo>
                    <a:pt x="0" y="0"/>
                  </a:moveTo>
                  <a:cubicBezTo>
                    <a:pt x="83862" y="-7493"/>
                    <a:pt x="99479" y="8753"/>
                    <a:pt x="168398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620092294">
                    <a:custGeom>
                      <a:avLst/>
                      <a:gdLst>
                        <a:gd name="connsiteX0" fmla="*/ 0 w 168398"/>
                        <a:gd name="connsiteY0" fmla="*/ 0 h 25907"/>
                        <a:gd name="connsiteX1" fmla="*/ 168398 w 168398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68398" h="25907">
                          <a:moveTo>
                            <a:pt x="0" y="0"/>
                          </a:moveTo>
                          <a:lnTo>
                            <a:pt x="16839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1CA9C250-EE04-4AC3-4755-38BF4E7A34E2}"/>
                </a:ext>
              </a:extLst>
            </p:cNvPr>
            <p:cNvSpPr/>
            <p:nvPr/>
          </p:nvSpPr>
          <p:spPr>
            <a:xfrm>
              <a:off x="6230202" y="1271710"/>
              <a:ext cx="116583" cy="25907"/>
            </a:xfrm>
            <a:custGeom>
              <a:avLst/>
              <a:gdLst>
                <a:gd name="connsiteX0" fmla="*/ 0 w 116583"/>
                <a:gd name="connsiteY0" fmla="*/ 0 h 25907"/>
                <a:gd name="connsiteX1" fmla="*/ 116583 w 116583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583" h="25907" extrusionOk="0">
                  <a:moveTo>
                    <a:pt x="0" y="0"/>
                  </a:moveTo>
                  <a:cubicBezTo>
                    <a:pt x="40691" y="-4986"/>
                    <a:pt x="91691" y="13910"/>
                    <a:pt x="11658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496567601">
                    <a:custGeom>
                      <a:avLst/>
                      <a:gdLst>
                        <a:gd name="connsiteX0" fmla="*/ 0 w 116583"/>
                        <a:gd name="connsiteY0" fmla="*/ 0 h 25907"/>
                        <a:gd name="connsiteX1" fmla="*/ 116583 w 116583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6583" h="25907">
                          <a:moveTo>
                            <a:pt x="0" y="0"/>
                          </a:moveTo>
                          <a:lnTo>
                            <a:pt x="11658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58" name="Textfeld 57">
            <a:extLst>
              <a:ext uri="{FF2B5EF4-FFF2-40B4-BE49-F238E27FC236}">
                <a16:creationId xmlns:a16="http://schemas.microsoft.com/office/drawing/2014/main" id="{0CBEAECF-4146-3B15-C5D1-99C8D4BAF8FF}"/>
              </a:ext>
            </a:extLst>
          </p:cNvPr>
          <p:cNvSpPr txBox="1"/>
          <p:nvPr/>
        </p:nvSpPr>
        <p:spPr>
          <a:xfrm>
            <a:off x="1249591" y="1418481"/>
            <a:ext cx="303212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3200" dirty="0">
                <a:solidFill>
                  <a:schemeClr val="accent2"/>
                </a:solidFill>
              </a:rPr>
              <a:t>##  Notes  4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39CE7F0E-A204-0C69-9E83-8B2C3A9A3418}"/>
              </a:ext>
            </a:extLst>
          </p:cNvPr>
          <p:cNvGrpSpPr/>
          <p:nvPr/>
        </p:nvGrpSpPr>
        <p:grpSpPr>
          <a:xfrm>
            <a:off x="770083" y="8092084"/>
            <a:ext cx="432000" cy="432000"/>
            <a:chOff x="821199" y="1374632"/>
            <a:chExt cx="453683" cy="504092"/>
          </a:xfrm>
        </p:grpSpPr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8972DD4C-2A6A-C3A3-33BC-234EEA19CFC7}"/>
                </a:ext>
              </a:extLst>
            </p:cNvPr>
            <p:cNvSpPr/>
            <p:nvPr/>
          </p:nvSpPr>
          <p:spPr>
            <a:xfrm>
              <a:off x="947223" y="1374632"/>
              <a:ext cx="25204" cy="100818"/>
            </a:xfrm>
            <a:custGeom>
              <a:avLst/>
              <a:gdLst>
                <a:gd name="connsiteX0" fmla="*/ 0 w 25204"/>
                <a:gd name="connsiteY0" fmla="*/ 0 h 100818"/>
                <a:gd name="connsiteX1" fmla="*/ 0 w 25204"/>
                <a:gd name="connsiteY1" fmla="*/ 100819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04" h="100818" extrusionOk="0">
                  <a:moveTo>
                    <a:pt x="0" y="0"/>
                  </a:moveTo>
                  <a:cubicBezTo>
                    <a:pt x="10377" y="27302"/>
                    <a:pt x="-8971" y="68676"/>
                    <a:pt x="0" y="100819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920720291">
                    <a:custGeom>
                      <a:avLst/>
                      <a:gdLst>
                        <a:gd name="connsiteX0" fmla="*/ 0 w 25204"/>
                        <a:gd name="connsiteY0" fmla="*/ 0 h 100818"/>
                        <a:gd name="connsiteX1" fmla="*/ 0 w 25204"/>
                        <a:gd name="connsiteY1" fmla="*/ 100819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204" h="100818">
                          <a:moveTo>
                            <a:pt x="0" y="0"/>
                          </a:moveTo>
                          <a:lnTo>
                            <a:pt x="0" y="1008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9899AB66-FC64-40AB-8092-BDE74483FF7E}"/>
                </a:ext>
              </a:extLst>
            </p:cNvPr>
            <p:cNvSpPr/>
            <p:nvPr/>
          </p:nvSpPr>
          <p:spPr>
            <a:xfrm>
              <a:off x="1148860" y="1374632"/>
              <a:ext cx="25204" cy="100818"/>
            </a:xfrm>
            <a:custGeom>
              <a:avLst/>
              <a:gdLst>
                <a:gd name="connsiteX0" fmla="*/ 0 w 25204"/>
                <a:gd name="connsiteY0" fmla="*/ 0 h 100818"/>
                <a:gd name="connsiteX1" fmla="*/ 0 w 25204"/>
                <a:gd name="connsiteY1" fmla="*/ 100819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04" h="100818" extrusionOk="0">
                  <a:moveTo>
                    <a:pt x="0" y="0"/>
                  </a:moveTo>
                  <a:cubicBezTo>
                    <a:pt x="10873" y="38319"/>
                    <a:pt x="-3228" y="80333"/>
                    <a:pt x="0" y="100819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780997846">
                    <a:custGeom>
                      <a:avLst/>
                      <a:gdLst>
                        <a:gd name="connsiteX0" fmla="*/ 0 w 25204"/>
                        <a:gd name="connsiteY0" fmla="*/ 0 h 100818"/>
                        <a:gd name="connsiteX1" fmla="*/ 0 w 25204"/>
                        <a:gd name="connsiteY1" fmla="*/ 100819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204" h="100818">
                          <a:moveTo>
                            <a:pt x="0" y="0"/>
                          </a:moveTo>
                          <a:lnTo>
                            <a:pt x="0" y="1008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9ECBD188-5ED5-FB93-9451-B6A05412256C}"/>
                </a:ext>
              </a:extLst>
            </p:cNvPr>
            <p:cNvSpPr/>
            <p:nvPr/>
          </p:nvSpPr>
          <p:spPr>
            <a:xfrm>
              <a:off x="821199" y="1425041"/>
              <a:ext cx="453683" cy="453683"/>
            </a:xfrm>
            <a:custGeom>
              <a:avLst/>
              <a:gdLst>
                <a:gd name="connsiteX0" fmla="*/ 403274 w 453683"/>
                <a:gd name="connsiteY0" fmla="*/ 0 h 453683"/>
                <a:gd name="connsiteX1" fmla="*/ 453683 w 453683"/>
                <a:gd name="connsiteY1" fmla="*/ 0 h 453683"/>
                <a:gd name="connsiteX2" fmla="*/ 453683 w 453683"/>
                <a:gd name="connsiteY2" fmla="*/ 453683 h 453683"/>
                <a:gd name="connsiteX3" fmla="*/ 403274 w 453683"/>
                <a:gd name="connsiteY3" fmla="*/ 453683 h 453683"/>
                <a:gd name="connsiteX4" fmla="*/ 50409 w 453683"/>
                <a:gd name="connsiteY4" fmla="*/ 453683 h 453683"/>
                <a:gd name="connsiteX5" fmla="*/ 0 w 453683"/>
                <a:gd name="connsiteY5" fmla="*/ 453683 h 453683"/>
                <a:gd name="connsiteX6" fmla="*/ 0 w 453683"/>
                <a:gd name="connsiteY6" fmla="*/ 0 h 453683"/>
                <a:gd name="connsiteX7" fmla="*/ 50409 w 453683"/>
                <a:gd name="connsiteY7" fmla="*/ 0 h 453683"/>
                <a:gd name="connsiteX8" fmla="*/ 403274 w 453683"/>
                <a:gd name="connsiteY8" fmla="*/ 0 h 45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3683" h="453683" extrusionOk="0">
                  <a:moveTo>
                    <a:pt x="403274" y="0"/>
                  </a:moveTo>
                  <a:cubicBezTo>
                    <a:pt x="414760" y="-2627"/>
                    <a:pt x="437945" y="1044"/>
                    <a:pt x="453683" y="0"/>
                  </a:cubicBezTo>
                  <a:cubicBezTo>
                    <a:pt x="478256" y="123000"/>
                    <a:pt x="431164" y="286568"/>
                    <a:pt x="453683" y="453683"/>
                  </a:cubicBezTo>
                  <a:cubicBezTo>
                    <a:pt x="434274" y="454536"/>
                    <a:pt x="425496" y="451128"/>
                    <a:pt x="403274" y="453683"/>
                  </a:cubicBezTo>
                  <a:cubicBezTo>
                    <a:pt x="230029" y="472126"/>
                    <a:pt x="201392" y="419947"/>
                    <a:pt x="50409" y="453683"/>
                  </a:cubicBezTo>
                  <a:cubicBezTo>
                    <a:pt x="33475" y="455625"/>
                    <a:pt x="23452" y="451398"/>
                    <a:pt x="0" y="453683"/>
                  </a:cubicBezTo>
                  <a:cubicBezTo>
                    <a:pt x="-38619" y="356612"/>
                    <a:pt x="17806" y="114469"/>
                    <a:pt x="0" y="0"/>
                  </a:cubicBezTo>
                  <a:cubicBezTo>
                    <a:pt x="22242" y="-2607"/>
                    <a:pt x="34302" y="523"/>
                    <a:pt x="50409" y="0"/>
                  </a:cubicBezTo>
                  <a:cubicBezTo>
                    <a:pt x="196347" y="-40589"/>
                    <a:pt x="312289" y="21817"/>
                    <a:pt x="403274" y="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740805025">
                    <a:custGeom>
                      <a:avLst/>
                      <a:gdLst>
                        <a:gd name="connsiteX0" fmla="*/ 403274 w 453683"/>
                        <a:gd name="connsiteY0" fmla="*/ 0 h 453683"/>
                        <a:gd name="connsiteX1" fmla="*/ 453683 w 453683"/>
                        <a:gd name="connsiteY1" fmla="*/ 0 h 453683"/>
                        <a:gd name="connsiteX2" fmla="*/ 453683 w 453683"/>
                        <a:gd name="connsiteY2" fmla="*/ 453683 h 453683"/>
                        <a:gd name="connsiteX3" fmla="*/ 403274 w 453683"/>
                        <a:gd name="connsiteY3" fmla="*/ 453683 h 453683"/>
                        <a:gd name="connsiteX4" fmla="*/ 50409 w 453683"/>
                        <a:gd name="connsiteY4" fmla="*/ 453683 h 453683"/>
                        <a:gd name="connsiteX5" fmla="*/ 0 w 453683"/>
                        <a:gd name="connsiteY5" fmla="*/ 453683 h 453683"/>
                        <a:gd name="connsiteX6" fmla="*/ 0 w 453683"/>
                        <a:gd name="connsiteY6" fmla="*/ 0 h 453683"/>
                        <a:gd name="connsiteX7" fmla="*/ 50409 w 453683"/>
                        <a:gd name="connsiteY7" fmla="*/ 0 h 4536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3683" h="453683">
                          <a:moveTo>
                            <a:pt x="403274" y="0"/>
                          </a:moveTo>
                          <a:cubicBezTo>
                            <a:pt x="431114" y="0"/>
                            <a:pt x="453683" y="0"/>
                            <a:pt x="453683" y="0"/>
                          </a:cubicBezTo>
                          <a:lnTo>
                            <a:pt x="453683" y="453683"/>
                          </a:lnTo>
                          <a:cubicBezTo>
                            <a:pt x="453683" y="453683"/>
                            <a:pt x="431114" y="453683"/>
                            <a:pt x="403274" y="453683"/>
                          </a:cubicBezTo>
                          <a:lnTo>
                            <a:pt x="50409" y="453683"/>
                          </a:lnTo>
                          <a:cubicBezTo>
                            <a:pt x="22569" y="453683"/>
                            <a:pt x="0" y="453683"/>
                            <a:pt x="0" y="453683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22569" y="0"/>
                            <a:pt x="50409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9E07829B-49E6-617B-A719-13B160A3E2A7}"/>
                </a:ext>
              </a:extLst>
            </p:cNvPr>
            <p:cNvSpPr/>
            <p:nvPr/>
          </p:nvSpPr>
          <p:spPr>
            <a:xfrm>
              <a:off x="821199" y="1576269"/>
              <a:ext cx="453683" cy="25204"/>
            </a:xfrm>
            <a:custGeom>
              <a:avLst/>
              <a:gdLst>
                <a:gd name="connsiteX0" fmla="*/ 0 w 453683"/>
                <a:gd name="connsiteY0" fmla="*/ 0 h 25204"/>
                <a:gd name="connsiteX1" fmla="*/ 453683 w 453683"/>
                <a:gd name="connsiteY1" fmla="*/ 0 h 2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683" h="25204" extrusionOk="0">
                  <a:moveTo>
                    <a:pt x="0" y="0"/>
                  </a:moveTo>
                  <a:cubicBezTo>
                    <a:pt x="169417" y="-30601"/>
                    <a:pt x="299907" y="5307"/>
                    <a:pt x="45368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133489189">
                    <a:custGeom>
                      <a:avLst/>
                      <a:gdLst>
                        <a:gd name="connsiteX0" fmla="*/ 0 w 453683"/>
                        <a:gd name="connsiteY0" fmla="*/ 0 h 25204"/>
                        <a:gd name="connsiteX1" fmla="*/ 453683 w 453683"/>
                        <a:gd name="connsiteY1" fmla="*/ 0 h 252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3683" h="25204">
                          <a:moveTo>
                            <a:pt x="0" y="0"/>
                          </a:moveTo>
                          <a:lnTo>
                            <a:pt x="45368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1D2AB57D-0B59-A02E-5A5F-019DE3535678}"/>
                </a:ext>
              </a:extLst>
            </p:cNvPr>
            <p:cNvSpPr/>
            <p:nvPr/>
          </p:nvSpPr>
          <p:spPr>
            <a:xfrm>
              <a:off x="972427" y="1677087"/>
              <a:ext cx="151227" cy="100818"/>
            </a:xfrm>
            <a:custGeom>
              <a:avLst/>
              <a:gdLst>
                <a:gd name="connsiteX0" fmla="*/ 0 w 151227"/>
                <a:gd name="connsiteY0" fmla="*/ 50409 h 100818"/>
                <a:gd name="connsiteX1" fmla="*/ 50409 w 151227"/>
                <a:gd name="connsiteY1" fmla="*/ 100819 h 100818"/>
                <a:gd name="connsiteX2" fmla="*/ 151228 w 151227"/>
                <a:gd name="connsiteY2" fmla="*/ 0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227" h="100818" extrusionOk="0">
                  <a:moveTo>
                    <a:pt x="0" y="50409"/>
                  </a:moveTo>
                  <a:cubicBezTo>
                    <a:pt x="16595" y="55617"/>
                    <a:pt x="32023" y="90386"/>
                    <a:pt x="50409" y="100819"/>
                  </a:cubicBezTo>
                  <a:cubicBezTo>
                    <a:pt x="77413" y="50848"/>
                    <a:pt x="114632" y="52673"/>
                    <a:pt x="151228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743456145">
                    <a:custGeom>
                      <a:avLst/>
                      <a:gdLst>
                        <a:gd name="connsiteX0" fmla="*/ 0 w 151227"/>
                        <a:gd name="connsiteY0" fmla="*/ 50409 h 100818"/>
                        <a:gd name="connsiteX1" fmla="*/ 50409 w 151227"/>
                        <a:gd name="connsiteY1" fmla="*/ 100819 h 100818"/>
                        <a:gd name="connsiteX2" fmla="*/ 151228 w 151227"/>
                        <a:gd name="connsiteY2" fmla="*/ 0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1227" h="100818">
                          <a:moveTo>
                            <a:pt x="0" y="50409"/>
                          </a:moveTo>
                          <a:lnTo>
                            <a:pt x="50409" y="100819"/>
                          </a:lnTo>
                          <a:lnTo>
                            <a:pt x="15122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8" name="Textfeld 67">
            <a:extLst>
              <a:ext uri="{FF2B5EF4-FFF2-40B4-BE49-F238E27FC236}">
                <a16:creationId xmlns:a16="http://schemas.microsoft.com/office/drawing/2014/main" id="{FA3678EF-45F4-CA24-2905-0302440A0BF5}"/>
              </a:ext>
            </a:extLst>
          </p:cNvPr>
          <p:cNvSpPr txBox="1"/>
          <p:nvPr/>
        </p:nvSpPr>
        <p:spPr>
          <a:xfrm>
            <a:off x="1383520" y="8015697"/>
            <a:ext cx="30741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3200" dirty="0">
                <a:solidFill>
                  <a:schemeClr val="accent2"/>
                </a:solidFill>
              </a:rPr>
              <a:t>##  </a:t>
            </a:r>
            <a:r>
              <a:rPr lang="de-DE" sz="3200" dirty="0" err="1">
                <a:solidFill>
                  <a:schemeClr val="accent2"/>
                </a:solidFill>
              </a:rPr>
              <a:t>To</a:t>
            </a:r>
            <a:r>
              <a:rPr lang="de-DE" sz="3200" dirty="0">
                <a:solidFill>
                  <a:schemeClr val="accent2"/>
                </a:solidFill>
              </a:rPr>
              <a:t>-Do  4</a:t>
            </a:r>
          </a:p>
        </p:txBody>
      </p:sp>
    </p:spTree>
    <p:extLst>
      <p:ext uri="{BB962C8B-B14F-4D97-AF65-F5344CB8AC3E}">
        <p14:creationId xmlns:p14="http://schemas.microsoft.com/office/powerpoint/2010/main" val="94300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9F932-6BC0-F23B-FFA8-04F627B99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CAF1CF1-CD5D-DEF9-357B-C3C7A6497DD1}"/>
              </a:ext>
            </a:extLst>
          </p:cNvPr>
          <p:cNvSpPr txBox="1"/>
          <p:nvPr/>
        </p:nvSpPr>
        <p:spPr>
          <a:xfrm>
            <a:off x="639969" y="577634"/>
            <a:ext cx="7659969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de-DE" sz="4800" dirty="0"/>
              <a:t>Details #5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35D92F75-78DD-9451-3632-5F63A9938010}"/>
              </a:ext>
            </a:extLst>
          </p:cNvPr>
          <p:cNvCxnSpPr>
            <a:cxnSpLocks/>
          </p:cNvCxnSpPr>
          <p:nvPr/>
        </p:nvCxnSpPr>
        <p:spPr>
          <a:xfrm>
            <a:off x="713284" y="2477294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9D589100-60AC-1E85-4D4F-B91E62CA585D}"/>
              </a:ext>
            </a:extLst>
          </p:cNvPr>
          <p:cNvCxnSpPr>
            <a:cxnSpLocks/>
          </p:cNvCxnSpPr>
          <p:nvPr/>
        </p:nvCxnSpPr>
        <p:spPr>
          <a:xfrm>
            <a:off x="713284" y="2981350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98D29CFE-4282-FD72-53D4-B3B854CC0AB0}"/>
              </a:ext>
            </a:extLst>
          </p:cNvPr>
          <p:cNvCxnSpPr>
            <a:cxnSpLocks/>
          </p:cNvCxnSpPr>
          <p:nvPr/>
        </p:nvCxnSpPr>
        <p:spPr>
          <a:xfrm>
            <a:off x="713012" y="3485406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A77C7E5E-7C32-C8BA-E326-6ADB9FE9B8D4}"/>
              </a:ext>
            </a:extLst>
          </p:cNvPr>
          <p:cNvCxnSpPr>
            <a:cxnSpLocks/>
          </p:cNvCxnSpPr>
          <p:nvPr/>
        </p:nvCxnSpPr>
        <p:spPr>
          <a:xfrm>
            <a:off x="713011" y="3989462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C918CA6-6F14-D258-2F30-FA51C58448EE}"/>
              </a:ext>
            </a:extLst>
          </p:cNvPr>
          <p:cNvCxnSpPr>
            <a:cxnSpLocks/>
          </p:cNvCxnSpPr>
          <p:nvPr/>
        </p:nvCxnSpPr>
        <p:spPr>
          <a:xfrm>
            <a:off x="713014" y="4493518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309A56DC-4F3E-E4A7-85E8-1731714C9352}"/>
              </a:ext>
            </a:extLst>
          </p:cNvPr>
          <p:cNvCxnSpPr>
            <a:cxnSpLocks/>
          </p:cNvCxnSpPr>
          <p:nvPr/>
        </p:nvCxnSpPr>
        <p:spPr>
          <a:xfrm>
            <a:off x="713017" y="4997574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7A9C4E5D-F31E-AD64-E646-219BAE11648E}"/>
              </a:ext>
            </a:extLst>
          </p:cNvPr>
          <p:cNvCxnSpPr>
            <a:cxnSpLocks/>
          </p:cNvCxnSpPr>
          <p:nvPr/>
        </p:nvCxnSpPr>
        <p:spPr>
          <a:xfrm>
            <a:off x="713010" y="5501630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49044B6-1A06-302A-5754-59304CBCE1CD}"/>
              </a:ext>
            </a:extLst>
          </p:cNvPr>
          <p:cNvCxnSpPr>
            <a:cxnSpLocks/>
          </p:cNvCxnSpPr>
          <p:nvPr/>
        </p:nvCxnSpPr>
        <p:spPr>
          <a:xfrm>
            <a:off x="712745" y="6005686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5D07E30F-48B2-5250-2021-E8F365A718FE}"/>
              </a:ext>
            </a:extLst>
          </p:cNvPr>
          <p:cNvCxnSpPr>
            <a:cxnSpLocks/>
          </p:cNvCxnSpPr>
          <p:nvPr/>
        </p:nvCxnSpPr>
        <p:spPr>
          <a:xfrm>
            <a:off x="712480" y="6509742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E81A0F2A-1592-BF2C-5CC3-76CE1303E2C2}"/>
              </a:ext>
            </a:extLst>
          </p:cNvPr>
          <p:cNvCxnSpPr>
            <a:cxnSpLocks/>
          </p:cNvCxnSpPr>
          <p:nvPr/>
        </p:nvCxnSpPr>
        <p:spPr>
          <a:xfrm>
            <a:off x="713284" y="9097169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EC7D52FE-39BC-48C5-A676-A2CF9F5E7C12}"/>
              </a:ext>
            </a:extLst>
          </p:cNvPr>
          <p:cNvCxnSpPr>
            <a:cxnSpLocks/>
          </p:cNvCxnSpPr>
          <p:nvPr/>
        </p:nvCxnSpPr>
        <p:spPr>
          <a:xfrm>
            <a:off x="713284" y="9601225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42B044F7-18EF-0DE1-3E93-1D7E8079D2F2}"/>
              </a:ext>
            </a:extLst>
          </p:cNvPr>
          <p:cNvCxnSpPr>
            <a:cxnSpLocks/>
          </p:cNvCxnSpPr>
          <p:nvPr/>
        </p:nvCxnSpPr>
        <p:spPr>
          <a:xfrm>
            <a:off x="713012" y="10105281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7A3A1A3C-317F-AD6D-8531-792815AA3855}"/>
              </a:ext>
            </a:extLst>
          </p:cNvPr>
          <p:cNvCxnSpPr>
            <a:cxnSpLocks/>
          </p:cNvCxnSpPr>
          <p:nvPr/>
        </p:nvCxnSpPr>
        <p:spPr>
          <a:xfrm>
            <a:off x="713011" y="10609337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7E654FE0-4530-4CE0-5B97-B2D17AFE06D5}"/>
              </a:ext>
            </a:extLst>
          </p:cNvPr>
          <p:cNvCxnSpPr>
            <a:cxnSpLocks/>
          </p:cNvCxnSpPr>
          <p:nvPr/>
        </p:nvCxnSpPr>
        <p:spPr>
          <a:xfrm>
            <a:off x="713014" y="11113393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58C3D02-FC51-45C4-7650-5111F5282553}"/>
              </a:ext>
            </a:extLst>
          </p:cNvPr>
          <p:cNvCxnSpPr>
            <a:cxnSpLocks/>
          </p:cNvCxnSpPr>
          <p:nvPr/>
        </p:nvCxnSpPr>
        <p:spPr>
          <a:xfrm>
            <a:off x="707011" y="7005811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15CAA44-B918-6540-52F4-874246B2D3C4}"/>
              </a:ext>
            </a:extLst>
          </p:cNvPr>
          <p:cNvCxnSpPr>
            <a:cxnSpLocks/>
          </p:cNvCxnSpPr>
          <p:nvPr/>
        </p:nvCxnSpPr>
        <p:spPr>
          <a:xfrm>
            <a:off x="706746" y="7509867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Titel 76">
            <a:extLst>
              <a:ext uri="{FF2B5EF4-FFF2-40B4-BE49-F238E27FC236}">
                <a16:creationId xmlns:a16="http://schemas.microsoft.com/office/drawing/2014/main" id="{17FE394D-4493-55B5-E6D9-D842B67C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 5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0BCBEFB-5C2E-F564-7572-C59F0FF8D179}"/>
              </a:ext>
            </a:extLst>
          </p:cNvPr>
          <p:cNvGrpSpPr/>
          <p:nvPr/>
        </p:nvGrpSpPr>
        <p:grpSpPr>
          <a:xfrm>
            <a:off x="7371798" y="7977468"/>
            <a:ext cx="488323" cy="392125"/>
            <a:chOff x="1751305" y="3124823"/>
            <a:chExt cx="1028531" cy="481557"/>
          </a:xfrm>
        </p:grpSpPr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6E401708-FFD4-BD87-35B6-2E03DF47A79A}"/>
                </a:ext>
              </a:extLst>
            </p:cNvPr>
            <p:cNvSpPr/>
            <p:nvPr/>
          </p:nvSpPr>
          <p:spPr>
            <a:xfrm>
              <a:off x="1751305" y="3464959"/>
              <a:ext cx="562708" cy="141421"/>
            </a:xfrm>
            <a:custGeom>
              <a:avLst/>
              <a:gdLst>
                <a:gd name="connsiteX0" fmla="*/ 0 w 562708"/>
                <a:gd name="connsiteY0" fmla="*/ 141421 h 141421"/>
                <a:gd name="connsiteX1" fmla="*/ 154745 w 562708"/>
                <a:gd name="connsiteY1" fmla="*/ 744 h 141421"/>
                <a:gd name="connsiteX2" fmla="*/ 267286 w 562708"/>
                <a:gd name="connsiteY2" fmla="*/ 85150 h 141421"/>
                <a:gd name="connsiteX3" fmla="*/ 422031 w 562708"/>
                <a:gd name="connsiteY3" fmla="*/ 71082 h 141421"/>
                <a:gd name="connsiteX4" fmla="*/ 562708 w 562708"/>
                <a:gd name="connsiteY4" fmla="*/ 141421 h 14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708" h="141421" extrusionOk="0">
                  <a:moveTo>
                    <a:pt x="0" y="141421"/>
                  </a:moveTo>
                  <a:cubicBezTo>
                    <a:pt x="58799" y="68417"/>
                    <a:pt x="111875" y="10806"/>
                    <a:pt x="154745" y="744"/>
                  </a:cubicBezTo>
                  <a:cubicBezTo>
                    <a:pt x="194733" y="-5101"/>
                    <a:pt x="220722" y="83370"/>
                    <a:pt x="267286" y="85150"/>
                  </a:cubicBezTo>
                  <a:cubicBezTo>
                    <a:pt x="312461" y="89422"/>
                    <a:pt x="376982" y="69930"/>
                    <a:pt x="422031" y="71082"/>
                  </a:cubicBezTo>
                  <a:cubicBezTo>
                    <a:pt x="475420" y="72720"/>
                    <a:pt x="519810" y="111887"/>
                    <a:pt x="562708" y="14142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custGeom>
                      <a:avLst/>
                      <a:gdLst>
                        <a:gd name="connsiteX0" fmla="*/ 0 w 562708"/>
                        <a:gd name="connsiteY0" fmla="*/ 141421 h 141421"/>
                        <a:gd name="connsiteX1" fmla="*/ 154745 w 562708"/>
                        <a:gd name="connsiteY1" fmla="*/ 744 h 141421"/>
                        <a:gd name="connsiteX2" fmla="*/ 267286 w 562708"/>
                        <a:gd name="connsiteY2" fmla="*/ 85150 h 141421"/>
                        <a:gd name="connsiteX3" fmla="*/ 422031 w 562708"/>
                        <a:gd name="connsiteY3" fmla="*/ 71082 h 141421"/>
                        <a:gd name="connsiteX4" fmla="*/ 562708 w 562708"/>
                        <a:gd name="connsiteY4" fmla="*/ 141421 h 141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2708" h="141421">
                          <a:moveTo>
                            <a:pt x="0" y="141421"/>
                          </a:moveTo>
                          <a:cubicBezTo>
                            <a:pt x="55098" y="75771"/>
                            <a:pt x="110197" y="10122"/>
                            <a:pt x="154745" y="744"/>
                          </a:cubicBezTo>
                          <a:cubicBezTo>
                            <a:pt x="199293" y="-8634"/>
                            <a:pt x="222738" y="73427"/>
                            <a:pt x="267286" y="85150"/>
                          </a:cubicBezTo>
                          <a:cubicBezTo>
                            <a:pt x="311834" y="96873"/>
                            <a:pt x="372794" y="61704"/>
                            <a:pt x="422031" y="71082"/>
                          </a:cubicBezTo>
                          <a:cubicBezTo>
                            <a:pt x="471268" y="80460"/>
                            <a:pt x="516988" y="110940"/>
                            <a:pt x="562708" y="141421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9FCA9937-0D30-719F-6626-463B8D72BE12}"/>
                </a:ext>
              </a:extLst>
            </p:cNvPr>
            <p:cNvSpPr/>
            <p:nvPr/>
          </p:nvSpPr>
          <p:spPr>
            <a:xfrm>
              <a:off x="2322357" y="3124823"/>
              <a:ext cx="457479" cy="457481"/>
            </a:xfrm>
            <a:custGeom>
              <a:avLst/>
              <a:gdLst>
                <a:gd name="connsiteX0" fmla="*/ 359954 w 457479"/>
                <a:gd name="connsiteY0" fmla="*/ 16732 h 457481"/>
                <a:gd name="connsiteX1" fmla="*/ 440745 w 457479"/>
                <a:gd name="connsiteY1" fmla="*/ 16732 h 457481"/>
                <a:gd name="connsiteX2" fmla="*/ 440745 w 457479"/>
                <a:gd name="connsiteY2" fmla="*/ 97524 h 457481"/>
                <a:gd name="connsiteX3" fmla="*/ 117527 w 457479"/>
                <a:gd name="connsiteY3" fmla="*/ 420769 h 457481"/>
                <a:gd name="connsiteX4" fmla="*/ 94517 w 457479"/>
                <a:gd name="connsiteY4" fmla="*/ 434387 h 457481"/>
                <a:gd name="connsiteX5" fmla="*/ 17224 w 457479"/>
                <a:gd name="connsiteY5" fmla="*/ 456940 h 457481"/>
                <a:gd name="connsiteX6" fmla="*/ 538 w 457479"/>
                <a:gd name="connsiteY6" fmla="*/ 447789 h 457481"/>
                <a:gd name="connsiteX7" fmla="*/ 538 w 457479"/>
                <a:gd name="connsiteY7" fmla="*/ 440254 h 457481"/>
                <a:gd name="connsiteX8" fmla="*/ 23091 w 457479"/>
                <a:gd name="connsiteY8" fmla="*/ 362961 h 457481"/>
                <a:gd name="connsiteX9" fmla="*/ 36709 w 457479"/>
                <a:gd name="connsiteY9" fmla="*/ 339978 h 457481"/>
                <a:gd name="connsiteX10" fmla="*/ 359954 w 457479"/>
                <a:gd name="connsiteY10" fmla="*/ 16732 h 45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7479" h="457481" fill="none" extrusionOk="0">
                  <a:moveTo>
                    <a:pt x="359954" y="16732"/>
                  </a:moveTo>
                  <a:cubicBezTo>
                    <a:pt x="376750" y="-6983"/>
                    <a:pt x="416616" y="-8630"/>
                    <a:pt x="440745" y="16732"/>
                  </a:cubicBezTo>
                  <a:cubicBezTo>
                    <a:pt x="465860" y="37926"/>
                    <a:pt x="464518" y="74936"/>
                    <a:pt x="440745" y="97524"/>
                  </a:cubicBezTo>
                  <a:cubicBezTo>
                    <a:pt x="331627" y="182018"/>
                    <a:pt x="211619" y="335355"/>
                    <a:pt x="117527" y="420769"/>
                  </a:cubicBezTo>
                  <a:cubicBezTo>
                    <a:pt x="111263" y="427533"/>
                    <a:pt x="102021" y="430982"/>
                    <a:pt x="94517" y="434387"/>
                  </a:cubicBezTo>
                  <a:cubicBezTo>
                    <a:pt x="66160" y="445897"/>
                    <a:pt x="55707" y="449739"/>
                    <a:pt x="17224" y="456940"/>
                  </a:cubicBezTo>
                  <a:cubicBezTo>
                    <a:pt x="10930" y="459238"/>
                    <a:pt x="1953" y="455982"/>
                    <a:pt x="538" y="447789"/>
                  </a:cubicBezTo>
                  <a:cubicBezTo>
                    <a:pt x="313" y="445357"/>
                    <a:pt x="38" y="442234"/>
                    <a:pt x="538" y="440254"/>
                  </a:cubicBezTo>
                  <a:cubicBezTo>
                    <a:pt x="10193" y="406847"/>
                    <a:pt x="10551" y="395873"/>
                    <a:pt x="23091" y="362961"/>
                  </a:cubicBezTo>
                  <a:cubicBezTo>
                    <a:pt x="24936" y="353326"/>
                    <a:pt x="30135" y="347583"/>
                    <a:pt x="36709" y="339978"/>
                  </a:cubicBezTo>
                  <a:cubicBezTo>
                    <a:pt x="111212" y="269661"/>
                    <a:pt x="198669" y="172715"/>
                    <a:pt x="359954" y="16732"/>
                  </a:cubicBezTo>
                  <a:close/>
                </a:path>
                <a:path w="457479" h="457481" stroke="0" extrusionOk="0">
                  <a:moveTo>
                    <a:pt x="359954" y="16732"/>
                  </a:moveTo>
                  <a:cubicBezTo>
                    <a:pt x="378570" y="-11349"/>
                    <a:pt x="414989" y="-5462"/>
                    <a:pt x="440745" y="16732"/>
                  </a:cubicBezTo>
                  <a:cubicBezTo>
                    <a:pt x="467160" y="42576"/>
                    <a:pt x="461108" y="75352"/>
                    <a:pt x="440745" y="97524"/>
                  </a:cubicBezTo>
                  <a:cubicBezTo>
                    <a:pt x="321532" y="248179"/>
                    <a:pt x="247013" y="262609"/>
                    <a:pt x="117527" y="420769"/>
                  </a:cubicBezTo>
                  <a:cubicBezTo>
                    <a:pt x="111388" y="427514"/>
                    <a:pt x="101470" y="431839"/>
                    <a:pt x="94517" y="434387"/>
                  </a:cubicBezTo>
                  <a:cubicBezTo>
                    <a:pt x="63273" y="445226"/>
                    <a:pt x="47503" y="448457"/>
                    <a:pt x="17224" y="456940"/>
                  </a:cubicBezTo>
                  <a:cubicBezTo>
                    <a:pt x="9965" y="458902"/>
                    <a:pt x="2980" y="456394"/>
                    <a:pt x="538" y="447789"/>
                  </a:cubicBezTo>
                  <a:cubicBezTo>
                    <a:pt x="-142" y="445506"/>
                    <a:pt x="-242" y="442563"/>
                    <a:pt x="538" y="440254"/>
                  </a:cubicBezTo>
                  <a:cubicBezTo>
                    <a:pt x="6191" y="423112"/>
                    <a:pt x="17935" y="394003"/>
                    <a:pt x="23091" y="362961"/>
                  </a:cubicBezTo>
                  <a:cubicBezTo>
                    <a:pt x="25813" y="353353"/>
                    <a:pt x="30364" y="347634"/>
                    <a:pt x="36709" y="339978"/>
                  </a:cubicBezTo>
                  <a:cubicBezTo>
                    <a:pt x="118843" y="237838"/>
                    <a:pt x="218871" y="137480"/>
                    <a:pt x="359954" y="1673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chemeClr val="accent2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416541292">
                    <a:custGeom>
                      <a:avLst/>
                      <a:gdLst>
                        <a:gd name="connsiteX0" fmla="*/ 359954 w 457478"/>
                        <a:gd name="connsiteY0" fmla="*/ 16732 h 457481"/>
                        <a:gd name="connsiteX1" fmla="*/ 440745 w 457478"/>
                        <a:gd name="connsiteY1" fmla="*/ 16732 h 457481"/>
                        <a:gd name="connsiteX2" fmla="*/ 440745 w 457478"/>
                        <a:gd name="connsiteY2" fmla="*/ 97524 h 457481"/>
                        <a:gd name="connsiteX3" fmla="*/ 117527 w 457478"/>
                        <a:gd name="connsiteY3" fmla="*/ 420769 h 457481"/>
                        <a:gd name="connsiteX4" fmla="*/ 94517 w 457478"/>
                        <a:gd name="connsiteY4" fmla="*/ 434387 h 457481"/>
                        <a:gd name="connsiteX5" fmla="*/ 17224 w 457478"/>
                        <a:gd name="connsiteY5" fmla="*/ 456940 h 457481"/>
                        <a:gd name="connsiteX6" fmla="*/ 538 w 457478"/>
                        <a:gd name="connsiteY6" fmla="*/ 447789 h 457481"/>
                        <a:gd name="connsiteX7" fmla="*/ 538 w 457478"/>
                        <a:gd name="connsiteY7" fmla="*/ 440254 h 457481"/>
                        <a:gd name="connsiteX8" fmla="*/ 23091 w 457478"/>
                        <a:gd name="connsiteY8" fmla="*/ 362961 h 457481"/>
                        <a:gd name="connsiteX9" fmla="*/ 36709 w 457478"/>
                        <a:gd name="connsiteY9" fmla="*/ 339978 h 4574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57478" h="457481">
                          <a:moveTo>
                            <a:pt x="359954" y="16732"/>
                          </a:moveTo>
                          <a:cubicBezTo>
                            <a:pt x="382265" y="-5577"/>
                            <a:pt x="418435" y="-5577"/>
                            <a:pt x="440745" y="16732"/>
                          </a:cubicBezTo>
                          <a:cubicBezTo>
                            <a:pt x="463056" y="39042"/>
                            <a:pt x="463056" y="75214"/>
                            <a:pt x="440745" y="97524"/>
                          </a:cubicBezTo>
                          <a:lnTo>
                            <a:pt x="117527" y="420769"/>
                          </a:lnTo>
                          <a:cubicBezTo>
                            <a:pt x="111124" y="427172"/>
                            <a:pt x="103210" y="431854"/>
                            <a:pt x="94517" y="434387"/>
                          </a:cubicBezTo>
                          <a:lnTo>
                            <a:pt x="17224" y="456940"/>
                          </a:lnTo>
                          <a:cubicBezTo>
                            <a:pt x="10090" y="459020"/>
                            <a:pt x="2619" y="454924"/>
                            <a:pt x="538" y="447789"/>
                          </a:cubicBezTo>
                          <a:cubicBezTo>
                            <a:pt x="-179" y="445329"/>
                            <a:pt x="-179" y="442714"/>
                            <a:pt x="538" y="440254"/>
                          </a:cubicBezTo>
                          <a:lnTo>
                            <a:pt x="23091" y="362961"/>
                          </a:lnTo>
                          <a:cubicBezTo>
                            <a:pt x="25627" y="354277"/>
                            <a:pt x="30310" y="346372"/>
                            <a:pt x="36709" y="339978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0BBDD26D-4EFF-71AA-E41B-B738D7B01FDE}"/>
              </a:ext>
            </a:extLst>
          </p:cNvPr>
          <p:cNvSpPr txBox="1"/>
          <p:nvPr/>
        </p:nvSpPr>
        <p:spPr>
          <a:xfrm>
            <a:off x="625477" y="8655038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88A439C-E0F8-37FC-EAA5-492EEF4E5BA0}"/>
              </a:ext>
            </a:extLst>
          </p:cNvPr>
          <p:cNvSpPr txBox="1"/>
          <p:nvPr/>
        </p:nvSpPr>
        <p:spPr>
          <a:xfrm>
            <a:off x="625477" y="9159039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78F572A-1610-C338-CC77-C445B60D5445}"/>
              </a:ext>
            </a:extLst>
          </p:cNvPr>
          <p:cNvSpPr txBox="1"/>
          <p:nvPr/>
        </p:nvSpPr>
        <p:spPr>
          <a:xfrm>
            <a:off x="625477" y="9663317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96006FD-AA02-3031-1277-86AA4F075164}"/>
              </a:ext>
            </a:extLst>
          </p:cNvPr>
          <p:cNvSpPr txBox="1"/>
          <p:nvPr/>
        </p:nvSpPr>
        <p:spPr>
          <a:xfrm>
            <a:off x="625477" y="10157682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DADA7AC-F95E-4FF5-209A-13B00CA42E4D}"/>
              </a:ext>
            </a:extLst>
          </p:cNvPr>
          <p:cNvSpPr txBox="1"/>
          <p:nvPr/>
        </p:nvSpPr>
        <p:spPr>
          <a:xfrm>
            <a:off x="625477" y="10661960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0EB0F8D-F520-B382-3574-36B9F9416016}"/>
              </a:ext>
            </a:extLst>
          </p:cNvPr>
          <p:cNvGrpSpPr/>
          <p:nvPr/>
        </p:nvGrpSpPr>
        <p:grpSpPr>
          <a:xfrm>
            <a:off x="7845243" y="1552633"/>
            <a:ext cx="360000" cy="360000"/>
            <a:chOff x="3117978" y="4968459"/>
            <a:chExt cx="262187" cy="262187"/>
          </a:xfrm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1D137627-4505-C16A-A4BA-2711052F7750}"/>
                </a:ext>
              </a:extLst>
            </p:cNvPr>
            <p:cNvSpPr/>
            <p:nvPr/>
          </p:nvSpPr>
          <p:spPr>
            <a:xfrm>
              <a:off x="3292770" y="5143251"/>
              <a:ext cx="87395" cy="87395"/>
            </a:xfrm>
            <a:custGeom>
              <a:avLst/>
              <a:gdLst>
                <a:gd name="connsiteX0" fmla="*/ 0 w 87395"/>
                <a:gd name="connsiteY0" fmla="*/ 0 h 87395"/>
                <a:gd name="connsiteX1" fmla="*/ 87396 w 87395"/>
                <a:gd name="connsiteY1" fmla="*/ 87396 h 87395"/>
                <a:gd name="connsiteX2" fmla="*/ 0 w 87395"/>
                <a:gd name="connsiteY2" fmla="*/ 0 h 87395"/>
                <a:gd name="connsiteX3" fmla="*/ 0 w 87395"/>
                <a:gd name="connsiteY3" fmla="*/ 69917 h 87395"/>
                <a:gd name="connsiteX4" fmla="*/ 0 w 87395"/>
                <a:gd name="connsiteY4" fmla="*/ 0 h 87395"/>
                <a:gd name="connsiteX5" fmla="*/ 69917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0" y="0"/>
                  </a:moveTo>
                  <a:cubicBezTo>
                    <a:pt x="29402" y="23729"/>
                    <a:pt x="43022" y="48749"/>
                    <a:pt x="87396" y="87396"/>
                  </a:cubicBezTo>
                  <a:moveTo>
                    <a:pt x="0" y="0"/>
                  </a:moveTo>
                  <a:cubicBezTo>
                    <a:pt x="1693" y="17415"/>
                    <a:pt x="-3375" y="55006"/>
                    <a:pt x="0" y="69917"/>
                  </a:cubicBezTo>
                  <a:moveTo>
                    <a:pt x="0" y="0"/>
                  </a:moveTo>
                  <a:cubicBezTo>
                    <a:pt x="25520" y="-449"/>
                    <a:pt x="35752" y="6954"/>
                    <a:pt x="69917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926856979">
                    <a:custGeom>
                      <a:avLst/>
                      <a:gdLst>
                        <a:gd name="connsiteX0" fmla="*/ 0 w 87395"/>
                        <a:gd name="connsiteY0" fmla="*/ 0 h 87395"/>
                        <a:gd name="connsiteX1" fmla="*/ 87396 w 87395"/>
                        <a:gd name="connsiteY1" fmla="*/ 87396 h 87395"/>
                        <a:gd name="connsiteX2" fmla="*/ 0 w 87395"/>
                        <a:gd name="connsiteY2" fmla="*/ 0 h 87395"/>
                        <a:gd name="connsiteX3" fmla="*/ 0 w 87395"/>
                        <a:gd name="connsiteY3" fmla="*/ 69917 h 87395"/>
                        <a:gd name="connsiteX4" fmla="*/ 0 w 87395"/>
                        <a:gd name="connsiteY4" fmla="*/ 0 h 87395"/>
                        <a:gd name="connsiteX5" fmla="*/ 69917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0" y="0"/>
                          </a:moveTo>
                          <a:lnTo>
                            <a:pt x="87396" y="87396"/>
                          </a:lnTo>
                          <a:moveTo>
                            <a:pt x="0" y="0"/>
                          </a:moveTo>
                          <a:lnTo>
                            <a:pt x="0" y="69917"/>
                          </a:lnTo>
                          <a:moveTo>
                            <a:pt x="0" y="0"/>
                          </a:moveTo>
                          <a:lnTo>
                            <a:pt x="69917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EE4A24A9-94A6-1C27-ED4B-5310F40C7233}"/>
                </a:ext>
              </a:extLst>
            </p:cNvPr>
            <p:cNvSpPr/>
            <p:nvPr/>
          </p:nvSpPr>
          <p:spPr>
            <a:xfrm>
              <a:off x="3117978" y="5143251"/>
              <a:ext cx="87395" cy="87395"/>
            </a:xfrm>
            <a:custGeom>
              <a:avLst/>
              <a:gdLst>
                <a:gd name="connsiteX0" fmla="*/ 87396 w 87395"/>
                <a:gd name="connsiteY0" fmla="*/ 69917 h 87395"/>
                <a:gd name="connsiteX1" fmla="*/ 87396 w 87395"/>
                <a:gd name="connsiteY1" fmla="*/ 0 h 87395"/>
                <a:gd name="connsiteX2" fmla="*/ 87396 w 87395"/>
                <a:gd name="connsiteY2" fmla="*/ 0 h 87395"/>
                <a:gd name="connsiteX3" fmla="*/ 17479 w 87395"/>
                <a:gd name="connsiteY3" fmla="*/ 0 h 87395"/>
                <a:gd name="connsiteX4" fmla="*/ 87396 w 87395"/>
                <a:gd name="connsiteY4" fmla="*/ 0 h 87395"/>
                <a:gd name="connsiteX5" fmla="*/ 0 w 87395"/>
                <a:gd name="connsiteY5" fmla="*/ 87396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87396" y="69917"/>
                  </a:moveTo>
                  <a:cubicBezTo>
                    <a:pt x="79275" y="38158"/>
                    <a:pt x="90271" y="16302"/>
                    <a:pt x="87396" y="0"/>
                  </a:cubicBezTo>
                  <a:moveTo>
                    <a:pt x="87396" y="0"/>
                  </a:moveTo>
                  <a:cubicBezTo>
                    <a:pt x="67765" y="2896"/>
                    <a:pt x="35185" y="-2472"/>
                    <a:pt x="17479" y="0"/>
                  </a:cubicBezTo>
                  <a:moveTo>
                    <a:pt x="87396" y="0"/>
                  </a:moveTo>
                  <a:cubicBezTo>
                    <a:pt x="63230" y="41253"/>
                    <a:pt x="17122" y="52368"/>
                    <a:pt x="0" y="87396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147966732">
                    <a:custGeom>
                      <a:avLst/>
                      <a:gdLst>
                        <a:gd name="connsiteX0" fmla="*/ 87396 w 87395"/>
                        <a:gd name="connsiteY0" fmla="*/ 69917 h 87395"/>
                        <a:gd name="connsiteX1" fmla="*/ 87396 w 87395"/>
                        <a:gd name="connsiteY1" fmla="*/ 0 h 87395"/>
                        <a:gd name="connsiteX2" fmla="*/ 87396 w 87395"/>
                        <a:gd name="connsiteY2" fmla="*/ 0 h 87395"/>
                        <a:gd name="connsiteX3" fmla="*/ 17479 w 87395"/>
                        <a:gd name="connsiteY3" fmla="*/ 0 h 87395"/>
                        <a:gd name="connsiteX4" fmla="*/ 87396 w 87395"/>
                        <a:gd name="connsiteY4" fmla="*/ 0 h 87395"/>
                        <a:gd name="connsiteX5" fmla="*/ 0 w 87395"/>
                        <a:gd name="connsiteY5" fmla="*/ 87396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87396" y="69917"/>
                          </a:moveTo>
                          <a:lnTo>
                            <a:pt x="87396" y="0"/>
                          </a:lnTo>
                          <a:moveTo>
                            <a:pt x="87396" y="0"/>
                          </a:moveTo>
                          <a:lnTo>
                            <a:pt x="17479" y="0"/>
                          </a:lnTo>
                          <a:moveTo>
                            <a:pt x="87396" y="0"/>
                          </a:moveTo>
                          <a:lnTo>
                            <a:pt x="0" y="87396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26F86154-C290-973B-48CD-1F0C8FBAE793}"/>
                </a:ext>
              </a:extLst>
            </p:cNvPr>
            <p:cNvSpPr/>
            <p:nvPr/>
          </p:nvSpPr>
          <p:spPr>
            <a:xfrm>
              <a:off x="3292770" y="4968459"/>
              <a:ext cx="87395" cy="87395"/>
            </a:xfrm>
            <a:custGeom>
              <a:avLst/>
              <a:gdLst>
                <a:gd name="connsiteX0" fmla="*/ 0 w 87395"/>
                <a:gd name="connsiteY0" fmla="*/ 17479 h 87395"/>
                <a:gd name="connsiteX1" fmla="*/ 0 w 87395"/>
                <a:gd name="connsiteY1" fmla="*/ 87396 h 87395"/>
                <a:gd name="connsiteX2" fmla="*/ 0 w 87395"/>
                <a:gd name="connsiteY2" fmla="*/ 87396 h 87395"/>
                <a:gd name="connsiteX3" fmla="*/ 69917 w 87395"/>
                <a:gd name="connsiteY3" fmla="*/ 87396 h 87395"/>
                <a:gd name="connsiteX4" fmla="*/ 0 w 87395"/>
                <a:gd name="connsiteY4" fmla="*/ 87396 h 87395"/>
                <a:gd name="connsiteX5" fmla="*/ 87396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0" y="17479"/>
                  </a:moveTo>
                  <a:cubicBezTo>
                    <a:pt x="531" y="42876"/>
                    <a:pt x="-3244" y="57186"/>
                    <a:pt x="0" y="87396"/>
                  </a:cubicBezTo>
                  <a:moveTo>
                    <a:pt x="0" y="87396"/>
                  </a:moveTo>
                  <a:cubicBezTo>
                    <a:pt x="25401" y="80857"/>
                    <a:pt x="55088" y="91763"/>
                    <a:pt x="69917" y="87396"/>
                  </a:cubicBezTo>
                  <a:moveTo>
                    <a:pt x="0" y="87396"/>
                  </a:moveTo>
                  <a:cubicBezTo>
                    <a:pt x="26190" y="56578"/>
                    <a:pt x="62599" y="28277"/>
                    <a:pt x="87396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21129566">
                    <a:custGeom>
                      <a:avLst/>
                      <a:gdLst>
                        <a:gd name="connsiteX0" fmla="*/ 0 w 87395"/>
                        <a:gd name="connsiteY0" fmla="*/ 17479 h 87395"/>
                        <a:gd name="connsiteX1" fmla="*/ 0 w 87395"/>
                        <a:gd name="connsiteY1" fmla="*/ 87396 h 87395"/>
                        <a:gd name="connsiteX2" fmla="*/ 0 w 87395"/>
                        <a:gd name="connsiteY2" fmla="*/ 87396 h 87395"/>
                        <a:gd name="connsiteX3" fmla="*/ 69917 w 87395"/>
                        <a:gd name="connsiteY3" fmla="*/ 87396 h 87395"/>
                        <a:gd name="connsiteX4" fmla="*/ 0 w 87395"/>
                        <a:gd name="connsiteY4" fmla="*/ 87396 h 87395"/>
                        <a:gd name="connsiteX5" fmla="*/ 87396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0" y="17479"/>
                          </a:moveTo>
                          <a:lnTo>
                            <a:pt x="0" y="87396"/>
                          </a:lnTo>
                          <a:moveTo>
                            <a:pt x="0" y="87396"/>
                          </a:moveTo>
                          <a:lnTo>
                            <a:pt x="69917" y="87396"/>
                          </a:lnTo>
                          <a:moveTo>
                            <a:pt x="0" y="87396"/>
                          </a:moveTo>
                          <a:lnTo>
                            <a:pt x="87396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4CC75B21-43BF-B648-55A9-EAB06F24D6A3}"/>
                </a:ext>
              </a:extLst>
            </p:cNvPr>
            <p:cNvSpPr/>
            <p:nvPr/>
          </p:nvSpPr>
          <p:spPr>
            <a:xfrm>
              <a:off x="3117978" y="4968459"/>
              <a:ext cx="87395" cy="87395"/>
            </a:xfrm>
            <a:custGeom>
              <a:avLst/>
              <a:gdLst>
                <a:gd name="connsiteX0" fmla="*/ 87396 w 87395"/>
                <a:gd name="connsiteY0" fmla="*/ 17479 h 87395"/>
                <a:gd name="connsiteX1" fmla="*/ 87396 w 87395"/>
                <a:gd name="connsiteY1" fmla="*/ 87396 h 87395"/>
                <a:gd name="connsiteX2" fmla="*/ 87396 w 87395"/>
                <a:gd name="connsiteY2" fmla="*/ 87396 h 87395"/>
                <a:gd name="connsiteX3" fmla="*/ 17479 w 87395"/>
                <a:gd name="connsiteY3" fmla="*/ 87396 h 87395"/>
                <a:gd name="connsiteX4" fmla="*/ 87396 w 87395"/>
                <a:gd name="connsiteY4" fmla="*/ 87396 h 87395"/>
                <a:gd name="connsiteX5" fmla="*/ 0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87396" y="17479"/>
                  </a:moveTo>
                  <a:cubicBezTo>
                    <a:pt x="90493" y="36079"/>
                    <a:pt x="83987" y="55881"/>
                    <a:pt x="87396" y="87396"/>
                  </a:cubicBezTo>
                  <a:moveTo>
                    <a:pt x="87396" y="87396"/>
                  </a:moveTo>
                  <a:cubicBezTo>
                    <a:pt x="62914" y="93914"/>
                    <a:pt x="52259" y="87006"/>
                    <a:pt x="17479" y="87396"/>
                  </a:cubicBezTo>
                  <a:moveTo>
                    <a:pt x="87396" y="87396"/>
                  </a:moveTo>
                  <a:cubicBezTo>
                    <a:pt x="51966" y="65381"/>
                    <a:pt x="52059" y="32393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197703220">
                    <a:custGeom>
                      <a:avLst/>
                      <a:gdLst>
                        <a:gd name="connsiteX0" fmla="*/ 87396 w 87395"/>
                        <a:gd name="connsiteY0" fmla="*/ 17479 h 87395"/>
                        <a:gd name="connsiteX1" fmla="*/ 87396 w 87395"/>
                        <a:gd name="connsiteY1" fmla="*/ 87396 h 87395"/>
                        <a:gd name="connsiteX2" fmla="*/ 87396 w 87395"/>
                        <a:gd name="connsiteY2" fmla="*/ 87396 h 87395"/>
                        <a:gd name="connsiteX3" fmla="*/ 17479 w 87395"/>
                        <a:gd name="connsiteY3" fmla="*/ 87396 h 87395"/>
                        <a:gd name="connsiteX4" fmla="*/ 87396 w 87395"/>
                        <a:gd name="connsiteY4" fmla="*/ 87396 h 87395"/>
                        <a:gd name="connsiteX5" fmla="*/ 0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87396" y="17479"/>
                          </a:moveTo>
                          <a:lnTo>
                            <a:pt x="87396" y="87396"/>
                          </a:lnTo>
                          <a:moveTo>
                            <a:pt x="87396" y="87396"/>
                          </a:moveTo>
                          <a:lnTo>
                            <a:pt x="17479" y="87396"/>
                          </a:lnTo>
                          <a:moveTo>
                            <a:pt x="87396" y="87396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9" name="Rechteck 38">
            <a:hlinkClick r:id="rId2" action="ppaction://hlinksldjump"/>
            <a:extLst>
              <a:ext uri="{FF2B5EF4-FFF2-40B4-BE49-F238E27FC236}">
                <a16:creationId xmlns:a16="http://schemas.microsoft.com/office/drawing/2014/main" id="{8E469E7D-CD5F-40FF-4569-DC275E8AE48F}"/>
              </a:ext>
            </a:extLst>
          </p:cNvPr>
          <p:cNvSpPr/>
          <p:nvPr/>
        </p:nvSpPr>
        <p:spPr>
          <a:xfrm>
            <a:off x="7806227" y="1512559"/>
            <a:ext cx="432000" cy="432000"/>
          </a:xfrm>
          <a:custGeom>
            <a:avLst/>
            <a:gdLst>
              <a:gd name="connsiteX0" fmla="*/ 0 w 432000"/>
              <a:gd name="connsiteY0" fmla="*/ 0 h 432000"/>
              <a:gd name="connsiteX1" fmla="*/ 432000 w 432000"/>
              <a:gd name="connsiteY1" fmla="*/ 0 h 432000"/>
              <a:gd name="connsiteX2" fmla="*/ 432000 w 432000"/>
              <a:gd name="connsiteY2" fmla="*/ 432000 h 432000"/>
              <a:gd name="connsiteX3" fmla="*/ 0 w 432000"/>
              <a:gd name="connsiteY3" fmla="*/ 432000 h 432000"/>
              <a:gd name="connsiteX4" fmla="*/ 0 w 432000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" h="432000" extrusionOk="0">
                <a:moveTo>
                  <a:pt x="0" y="0"/>
                </a:moveTo>
                <a:cubicBezTo>
                  <a:pt x="174476" y="-26263"/>
                  <a:pt x="312453" y="36826"/>
                  <a:pt x="432000" y="0"/>
                </a:cubicBezTo>
                <a:cubicBezTo>
                  <a:pt x="478279" y="155120"/>
                  <a:pt x="398656" y="287325"/>
                  <a:pt x="432000" y="432000"/>
                </a:cubicBezTo>
                <a:cubicBezTo>
                  <a:pt x="325239" y="460587"/>
                  <a:pt x="183841" y="392855"/>
                  <a:pt x="0" y="432000"/>
                </a:cubicBezTo>
                <a:cubicBezTo>
                  <a:pt x="-48792" y="234833"/>
                  <a:pt x="27990" y="18535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8749D15D-3511-20DE-CE4F-349113D3CE67}"/>
              </a:ext>
            </a:extLst>
          </p:cNvPr>
          <p:cNvGrpSpPr/>
          <p:nvPr/>
        </p:nvGrpSpPr>
        <p:grpSpPr>
          <a:xfrm>
            <a:off x="682973" y="1494868"/>
            <a:ext cx="360000" cy="432000"/>
            <a:chOff x="6035896" y="909006"/>
            <a:chExt cx="466333" cy="518148"/>
          </a:xfrm>
        </p:grpSpPr>
        <p:sp>
          <p:nvSpPr>
            <p:cNvPr id="76" name="Freihandform: Form 75">
              <a:extLst>
                <a:ext uri="{FF2B5EF4-FFF2-40B4-BE49-F238E27FC236}">
                  <a16:creationId xmlns:a16="http://schemas.microsoft.com/office/drawing/2014/main" id="{7B4EB013-1A03-963D-7E14-F31BE28BAEA7}"/>
                </a:ext>
              </a:extLst>
            </p:cNvPr>
            <p:cNvSpPr/>
            <p:nvPr/>
          </p:nvSpPr>
          <p:spPr>
            <a:xfrm>
              <a:off x="6035896" y="1012636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9803" y="-11021"/>
                    <a:pt x="75388" y="7367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740156743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8" name="Freihandform: Form 77">
              <a:extLst>
                <a:ext uri="{FF2B5EF4-FFF2-40B4-BE49-F238E27FC236}">
                  <a16:creationId xmlns:a16="http://schemas.microsoft.com/office/drawing/2014/main" id="{00D0C719-651F-B01D-7545-E9A06BFBB26E}"/>
                </a:ext>
              </a:extLst>
            </p:cNvPr>
            <p:cNvSpPr/>
            <p:nvPr/>
          </p:nvSpPr>
          <p:spPr>
            <a:xfrm>
              <a:off x="6035896" y="1116266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22109" y="-4276"/>
                    <a:pt x="56713" y="2004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860713101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79" name="Freihandform: Form 78">
              <a:extLst>
                <a:ext uri="{FF2B5EF4-FFF2-40B4-BE49-F238E27FC236}">
                  <a16:creationId xmlns:a16="http://schemas.microsoft.com/office/drawing/2014/main" id="{A1740A8E-36DD-1936-D499-A19AFCD337AE}"/>
                </a:ext>
              </a:extLst>
            </p:cNvPr>
            <p:cNvSpPr/>
            <p:nvPr/>
          </p:nvSpPr>
          <p:spPr>
            <a:xfrm>
              <a:off x="6035896" y="1219895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9775" y="-723"/>
                    <a:pt x="59769" y="9986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642957853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0" name="Freihandform: Form 79">
              <a:extLst>
                <a:ext uri="{FF2B5EF4-FFF2-40B4-BE49-F238E27FC236}">
                  <a16:creationId xmlns:a16="http://schemas.microsoft.com/office/drawing/2014/main" id="{A9694698-9A7E-97AD-0F7A-A45724F17D40}"/>
                </a:ext>
              </a:extLst>
            </p:cNvPr>
            <p:cNvSpPr/>
            <p:nvPr/>
          </p:nvSpPr>
          <p:spPr>
            <a:xfrm>
              <a:off x="6035896" y="1323525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6161" y="-9626"/>
                    <a:pt x="68475" y="972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274514680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1" name="Freihandform: Form 80">
              <a:extLst>
                <a:ext uri="{FF2B5EF4-FFF2-40B4-BE49-F238E27FC236}">
                  <a16:creationId xmlns:a16="http://schemas.microsoft.com/office/drawing/2014/main" id="{38CBBA65-F4DE-71F6-F5CE-A9143DCF4C01}"/>
                </a:ext>
              </a:extLst>
            </p:cNvPr>
            <p:cNvSpPr/>
            <p:nvPr/>
          </p:nvSpPr>
          <p:spPr>
            <a:xfrm>
              <a:off x="6087711" y="909006"/>
              <a:ext cx="414518" cy="518148"/>
            </a:xfrm>
            <a:custGeom>
              <a:avLst/>
              <a:gdLst>
                <a:gd name="connsiteX0" fmla="*/ 362704 w 414518"/>
                <a:gd name="connsiteY0" fmla="*/ 0 h 518148"/>
                <a:gd name="connsiteX1" fmla="*/ 414519 w 414518"/>
                <a:gd name="connsiteY1" fmla="*/ 0 h 518148"/>
                <a:gd name="connsiteX2" fmla="*/ 414519 w 414518"/>
                <a:gd name="connsiteY2" fmla="*/ 518148 h 518148"/>
                <a:gd name="connsiteX3" fmla="*/ 362704 w 414518"/>
                <a:gd name="connsiteY3" fmla="*/ 518148 h 518148"/>
                <a:gd name="connsiteX4" fmla="*/ 51815 w 414518"/>
                <a:gd name="connsiteY4" fmla="*/ 518148 h 518148"/>
                <a:gd name="connsiteX5" fmla="*/ 0 w 414518"/>
                <a:gd name="connsiteY5" fmla="*/ 518148 h 518148"/>
                <a:gd name="connsiteX6" fmla="*/ 0 w 414518"/>
                <a:gd name="connsiteY6" fmla="*/ 0 h 518148"/>
                <a:gd name="connsiteX7" fmla="*/ 51815 w 414518"/>
                <a:gd name="connsiteY7" fmla="*/ 0 h 518148"/>
                <a:gd name="connsiteX8" fmla="*/ 362704 w 414518"/>
                <a:gd name="connsiteY8" fmla="*/ 0 h 51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518" h="518148" extrusionOk="0">
                  <a:moveTo>
                    <a:pt x="362704" y="0"/>
                  </a:moveTo>
                  <a:cubicBezTo>
                    <a:pt x="388362" y="-3772"/>
                    <a:pt x="389012" y="5316"/>
                    <a:pt x="414519" y="0"/>
                  </a:cubicBezTo>
                  <a:cubicBezTo>
                    <a:pt x="453387" y="213683"/>
                    <a:pt x="389694" y="284473"/>
                    <a:pt x="414519" y="518148"/>
                  </a:cubicBezTo>
                  <a:cubicBezTo>
                    <a:pt x="402163" y="518660"/>
                    <a:pt x="381832" y="512524"/>
                    <a:pt x="362704" y="518148"/>
                  </a:cubicBezTo>
                  <a:cubicBezTo>
                    <a:pt x="293844" y="530504"/>
                    <a:pt x="157466" y="500519"/>
                    <a:pt x="51815" y="518148"/>
                  </a:cubicBezTo>
                  <a:cubicBezTo>
                    <a:pt x="28457" y="522453"/>
                    <a:pt x="18345" y="514162"/>
                    <a:pt x="0" y="518148"/>
                  </a:cubicBezTo>
                  <a:cubicBezTo>
                    <a:pt x="-11195" y="405767"/>
                    <a:pt x="2926" y="111496"/>
                    <a:pt x="0" y="0"/>
                  </a:cubicBezTo>
                  <a:cubicBezTo>
                    <a:pt x="23798" y="-6031"/>
                    <a:pt x="31229" y="4547"/>
                    <a:pt x="51815" y="0"/>
                  </a:cubicBezTo>
                  <a:cubicBezTo>
                    <a:pt x="143603" y="-17550"/>
                    <a:pt x="221936" y="8753"/>
                    <a:pt x="362704" y="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58197401">
                    <a:custGeom>
                      <a:avLst/>
                      <a:gdLst>
                        <a:gd name="connsiteX0" fmla="*/ 362704 w 414518"/>
                        <a:gd name="connsiteY0" fmla="*/ 0 h 518148"/>
                        <a:gd name="connsiteX1" fmla="*/ 414519 w 414518"/>
                        <a:gd name="connsiteY1" fmla="*/ 0 h 518148"/>
                        <a:gd name="connsiteX2" fmla="*/ 414519 w 414518"/>
                        <a:gd name="connsiteY2" fmla="*/ 518148 h 518148"/>
                        <a:gd name="connsiteX3" fmla="*/ 362704 w 414518"/>
                        <a:gd name="connsiteY3" fmla="*/ 518148 h 518148"/>
                        <a:gd name="connsiteX4" fmla="*/ 51815 w 414518"/>
                        <a:gd name="connsiteY4" fmla="*/ 518148 h 518148"/>
                        <a:gd name="connsiteX5" fmla="*/ 0 w 414518"/>
                        <a:gd name="connsiteY5" fmla="*/ 518148 h 518148"/>
                        <a:gd name="connsiteX6" fmla="*/ 0 w 414518"/>
                        <a:gd name="connsiteY6" fmla="*/ 0 h 518148"/>
                        <a:gd name="connsiteX7" fmla="*/ 51815 w 414518"/>
                        <a:gd name="connsiteY7" fmla="*/ 0 h 518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14518" h="518148">
                          <a:moveTo>
                            <a:pt x="362704" y="0"/>
                          </a:moveTo>
                          <a:cubicBezTo>
                            <a:pt x="391320" y="0"/>
                            <a:pt x="414519" y="0"/>
                            <a:pt x="414519" y="0"/>
                          </a:cubicBezTo>
                          <a:lnTo>
                            <a:pt x="414519" y="518148"/>
                          </a:lnTo>
                          <a:cubicBezTo>
                            <a:pt x="414519" y="518148"/>
                            <a:pt x="391320" y="518148"/>
                            <a:pt x="362704" y="518148"/>
                          </a:cubicBezTo>
                          <a:lnTo>
                            <a:pt x="51815" y="518148"/>
                          </a:lnTo>
                          <a:cubicBezTo>
                            <a:pt x="23198" y="518148"/>
                            <a:pt x="0" y="518148"/>
                            <a:pt x="0" y="518148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23198" y="0"/>
                            <a:pt x="51815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2" name="Freihandform: Form 81">
              <a:extLst>
                <a:ext uri="{FF2B5EF4-FFF2-40B4-BE49-F238E27FC236}">
                  <a16:creationId xmlns:a16="http://schemas.microsoft.com/office/drawing/2014/main" id="{C73A1758-9A51-F23C-0CBC-D9609986B7A0}"/>
                </a:ext>
              </a:extLst>
            </p:cNvPr>
            <p:cNvSpPr/>
            <p:nvPr/>
          </p:nvSpPr>
          <p:spPr>
            <a:xfrm>
              <a:off x="6230202" y="1064451"/>
              <a:ext cx="129537" cy="25907"/>
            </a:xfrm>
            <a:custGeom>
              <a:avLst/>
              <a:gdLst>
                <a:gd name="connsiteX0" fmla="*/ 0 w 129537"/>
                <a:gd name="connsiteY0" fmla="*/ 0 h 25907"/>
                <a:gd name="connsiteX1" fmla="*/ 129537 w 129537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537" h="25907" extrusionOk="0">
                  <a:moveTo>
                    <a:pt x="0" y="0"/>
                  </a:moveTo>
                  <a:cubicBezTo>
                    <a:pt x="54045" y="-615"/>
                    <a:pt x="66773" y="14017"/>
                    <a:pt x="129537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564478997">
                    <a:custGeom>
                      <a:avLst/>
                      <a:gdLst>
                        <a:gd name="connsiteX0" fmla="*/ 0 w 129537"/>
                        <a:gd name="connsiteY0" fmla="*/ 0 h 25907"/>
                        <a:gd name="connsiteX1" fmla="*/ 129537 w 129537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9537" h="25907">
                          <a:moveTo>
                            <a:pt x="0" y="0"/>
                          </a:moveTo>
                          <a:lnTo>
                            <a:pt x="129537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3" name="Freihandform: Form 82">
              <a:extLst>
                <a:ext uri="{FF2B5EF4-FFF2-40B4-BE49-F238E27FC236}">
                  <a16:creationId xmlns:a16="http://schemas.microsoft.com/office/drawing/2014/main" id="{EEE740F8-FB40-F041-4852-123310040F74}"/>
                </a:ext>
              </a:extLst>
            </p:cNvPr>
            <p:cNvSpPr/>
            <p:nvPr/>
          </p:nvSpPr>
          <p:spPr>
            <a:xfrm>
              <a:off x="6230202" y="1168081"/>
              <a:ext cx="168398" cy="25907"/>
            </a:xfrm>
            <a:custGeom>
              <a:avLst/>
              <a:gdLst>
                <a:gd name="connsiteX0" fmla="*/ 0 w 168398"/>
                <a:gd name="connsiteY0" fmla="*/ 0 h 25907"/>
                <a:gd name="connsiteX1" fmla="*/ 168398 w 168398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398" h="25907" extrusionOk="0">
                  <a:moveTo>
                    <a:pt x="0" y="0"/>
                  </a:moveTo>
                  <a:cubicBezTo>
                    <a:pt x="83862" y="-7493"/>
                    <a:pt x="99479" y="8753"/>
                    <a:pt x="168398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620092294">
                    <a:custGeom>
                      <a:avLst/>
                      <a:gdLst>
                        <a:gd name="connsiteX0" fmla="*/ 0 w 168398"/>
                        <a:gd name="connsiteY0" fmla="*/ 0 h 25907"/>
                        <a:gd name="connsiteX1" fmla="*/ 168398 w 168398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68398" h="25907">
                          <a:moveTo>
                            <a:pt x="0" y="0"/>
                          </a:moveTo>
                          <a:lnTo>
                            <a:pt x="16839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4" name="Freihandform: Form 83">
              <a:extLst>
                <a:ext uri="{FF2B5EF4-FFF2-40B4-BE49-F238E27FC236}">
                  <a16:creationId xmlns:a16="http://schemas.microsoft.com/office/drawing/2014/main" id="{E1C88E75-93EA-865A-1AB5-2AC89CFBC056}"/>
                </a:ext>
              </a:extLst>
            </p:cNvPr>
            <p:cNvSpPr/>
            <p:nvPr/>
          </p:nvSpPr>
          <p:spPr>
            <a:xfrm>
              <a:off x="6230202" y="1271710"/>
              <a:ext cx="116583" cy="25907"/>
            </a:xfrm>
            <a:custGeom>
              <a:avLst/>
              <a:gdLst>
                <a:gd name="connsiteX0" fmla="*/ 0 w 116583"/>
                <a:gd name="connsiteY0" fmla="*/ 0 h 25907"/>
                <a:gd name="connsiteX1" fmla="*/ 116583 w 116583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583" h="25907" extrusionOk="0">
                  <a:moveTo>
                    <a:pt x="0" y="0"/>
                  </a:moveTo>
                  <a:cubicBezTo>
                    <a:pt x="40691" y="-4986"/>
                    <a:pt x="91691" y="13910"/>
                    <a:pt x="11658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496567601">
                    <a:custGeom>
                      <a:avLst/>
                      <a:gdLst>
                        <a:gd name="connsiteX0" fmla="*/ 0 w 116583"/>
                        <a:gd name="connsiteY0" fmla="*/ 0 h 25907"/>
                        <a:gd name="connsiteX1" fmla="*/ 116583 w 116583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6583" h="25907">
                          <a:moveTo>
                            <a:pt x="0" y="0"/>
                          </a:moveTo>
                          <a:lnTo>
                            <a:pt x="11658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85" name="Textfeld 84">
            <a:extLst>
              <a:ext uri="{FF2B5EF4-FFF2-40B4-BE49-F238E27FC236}">
                <a16:creationId xmlns:a16="http://schemas.microsoft.com/office/drawing/2014/main" id="{0E513BD9-0D94-17A8-AE67-D41D45099D10}"/>
              </a:ext>
            </a:extLst>
          </p:cNvPr>
          <p:cNvSpPr txBox="1"/>
          <p:nvPr/>
        </p:nvSpPr>
        <p:spPr>
          <a:xfrm>
            <a:off x="1249591" y="1418481"/>
            <a:ext cx="297406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3200" dirty="0">
                <a:solidFill>
                  <a:schemeClr val="accent2"/>
                </a:solidFill>
              </a:rPr>
              <a:t>##  Notes  5</a:t>
            </a:r>
          </a:p>
        </p:txBody>
      </p: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CC2AF9D7-05E8-5C70-1226-33567A7DADAF}"/>
              </a:ext>
            </a:extLst>
          </p:cNvPr>
          <p:cNvGrpSpPr/>
          <p:nvPr/>
        </p:nvGrpSpPr>
        <p:grpSpPr>
          <a:xfrm>
            <a:off x="770083" y="8092084"/>
            <a:ext cx="432000" cy="432000"/>
            <a:chOff x="821199" y="1374632"/>
            <a:chExt cx="453683" cy="504092"/>
          </a:xfrm>
        </p:grpSpPr>
        <p:sp>
          <p:nvSpPr>
            <p:cNvPr id="87" name="Freihandform: Form 86">
              <a:extLst>
                <a:ext uri="{FF2B5EF4-FFF2-40B4-BE49-F238E27FC236}">
                  <a16:creationId xmlns:a16="http://schemas.microsoft.com/office/drawing/2014/main" id="{5045CC7D-4CE6-5815-3EB5-BE9EEBF89E91}"/>
                </a:ext>
              </a:extLst>
            </p:cNvPr>
            <p:cNvSpPr/>
            <p:nvPr/>
          </p:nvSpPr>
          <p:spPr>
            <a:xfrm>
              <a:off x="947223" y="1374632"/>
              <a:ext cx="25204" cy="100818"/>
            </a:xfrm>
            <a:custGeom>
              <a:avLst/>
              <a:gdLst>
                <a:gd name="connsiteX0" fmla="*/ 0 w 25204"/>
                <a:gd name="connsiteY0" fmla="*/ 0 h 100818"/>
                <a:gd name="connsiteX1" fmla="*/ 0 w 25204"/>
                <a:gd name="connsiteY1" fmla="*/ 100819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04" h="100818" extrusionOk="0">
                  <a:moveTo>
                    <a:pt x="0" y="0"/>
                  </a:moveTo>
                  <a:cubicBezTo>
                    <a:pt x="10377" y="27302"/>
                    <a:pt x="-8971" y="68676"/>
                    <a:pt x="0" y="100819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920720291">
                    <a:custGeom>
                      <a:avLst/>
                      <a:gdLst>
                        <a:gd name="connsiteX0" fmla="*/ 0 w 25204"/>
                        <a:gd name="connsiteY0" fmla="*/ 0 h 100818"/>
                        <a:gd name="connsiteX1" fmla="*/ 0 w 25204"/>
                        <a:gd name="connsiteY1" fmla="*/ 100819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204" h="100818">
                          <a:moveTo>
                            <a:pt x="0" y="0"/>
                          </a:moveTo>
                          <a:lnTo>
                            <a:pt x="0" y="1008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8" name="Freihandform: Form 87">
              <a:extLst>
                <a:ext uri="{FF2B5EF4-FFF2-40B4-BE49-F238E27FC236}">
                  <a16:creationId xmlns:a16="http://schemas.microsoft.com/office/drawing/2014/main" id="{0DACB36A-2D51-0D30-9208-F5BAFE0A9945}"/>
                </a:ext>
              </a:extLst>
            </p:cNvPr>
            <p:cNvSpPr/>
            <p:nvPr/>
          </p:nvSpPr>
          <p:spPr>
            <a:xfrm>
              <a:off x="1148860" y="1374632"/>
              <a:ext cx="25204" cy="100818"/>
            </a:xfrm>
            <a:custGeom>
              <a:avLst/>
              <a:gdLst>
                <a:gd name="connsiteX0" fmla="*/ 0 w 25204"/>
                <a:gd name="connsiteY0" fmla="*/ 0 h 100818"/>
                <a:gd name="connsiteX1" fmla="*/ 0 w 25204"/>
                <a:gd name="connsiteY1" fmla="*/ 100819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04" h="100818" extrusionOk="0">
                  <a:moveTo>
                    <a:pt x="0" y="0"/>
                  </a:moveTo>
                  <a:cubicBezTo>
                    <a:pt x="10873" y="38319"/>
                    <a:pt x="-3228" y="80333"/>
                    <a:pt x="0" y="100819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780997846">
                    <a:custGeom>
                      <a:avLst/>
                      <a:gdLst>
                        <a:gd name="connsiteX0" fmla="*/ 0 w 25204"/>
                        <a:gd name="connsiteY0" fmla="*/ 0 h 100818"/>
                        <a:gd name="connsiteX1" fmla="*/ 0 w 25204"/>
                        <a:gd name="connsiteY1" fmla="*/ 100819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204" h="100818">
                          <a:moveTo>
                            <a:pt x="0" y="0"/>
                          </a:moveTo>
                          <a:lnTo>
                            <a:pt x="0" y="1008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9" name="Freihandform: Form 88">
              <a:extLst>
                <a:ext uri="{FF2B5EF4-FFF2-40B4-BE49-F238E27FC236}">
                  <a16:creationId xmlns:a16="http://schemas.microsoft.com/office/drawing/2014/main" id="{80085340-8E24-5429-3E22-A6AB796B0844}"/>
                </a:ext>
              </a:extLst>
            </p:cNvPr>
            <p:cNvSpPr/>
            <p:nvPr/>
          </p:nvSpPr>
          <p:spPr>
            <a:xfrm>
              <a:off x="821199" y="1425041"/>
              <a:ext cx="453683" cy="453683"/>
            </a:xfrm>
            <a:custGeom>
              <a:avLst/>
              <a:gdLst>
                <a:gd name="connsiteX0" fmla="*/ 403274 w 453683"/>
                <a:gd name="connsiteY0" fmla="*/ 0 h 453683"/>
                <a:gd name="connsiteX1" fmla="*/ 453683 w 453683"/>
                <a:gd name="connsiteY1" fmla="*/ 0 h 453683"/>
                <a:gd name="connsiteX2" fmla="*/ 453683 w 453683"/>
                <a:gd name="connsiteY2" fmla="*/ 453683 h 453683"/>
                <a:gd name="connsiteX3" fmla="*/ 403274 w 453683"/>
                <a:gd name="connsiteY3" fmla="*/ 453683 h 453683"/>
                <a:gd name="connsiteX4" fmla="*/ 50409 w 453683"/>
                <a:gd name="connsiteY4" fmla="*/ 453683 h 453683"/>
                <a:gd name="connsiteX5" fmla="*/ 0 w 453683"/>
                <a:gd name="connsiteY5" fmla="*/ 453683 h 453683"/>
                <a:gd name="connsiteX6" fmla="*/ 0 w 453683"/>
                <a:gd name="connsiteY6" fmla="*/ 0 h 453683"/>
                <a:gd name="connsiteX7" fmla="*/ 50409 w 453683"/>
                <a:gd name="connsiteY7" fmla="*/ 0 h 453683"/>
                <a:gd name="connsiteX8" fmla="*/ 403274 w 453683"/>
                <a:gd name="connsiteY8" fmla="*/ 0 h 45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3683" h="453683" extrusionOk="0">
                  <a:moveTo>
                    <a:pt x="403274" y="0"/>
                  </a:moveTo>
                  <a:cubicBezTo>
                    <a:pt x="414760" y="-2627"/>
                    <a:pt x="437945" y="1044"/>
                    <a:pt x="453683" y="0"/>
                  </a:cubicBezTo>
                  <a:cubicBezTo>
                    <a:pt x="478256" y="123000"/>
                    <a:pt x="431164" y="286568"/>
                    <a:pt x="453683" y="453683"/>
                  </a:cubicBezTo>
                  <a:cubicBezTo>
                    <a:pt x="434274" y="454536"/>
                    <a:pt x="425496" y="451128"/>
                    <a:pt x="403274" y="453683"/>
                  </a:cubicBezTo>
                  <a:cubicBezTo>
                    <a:pt x="230029" y="472126"/>
                    <a:pt x="201392" y="419947"/>
                    <a:pt x="50409" y="453683"/>
                  </a:cubicBezTo>
                  <a:cubicBezTo>
                    <a:pt x="33475" y="455625"/>
                    <a:pt x="23452" y="451398"/>
                    <a:pt x="0" y="453683"/>
                  </a:cubicBezTo>
                  <a:cubicBezTo>
                    <a:pt x="-38619" y="356612"/>
                    <a:pt x="17806" y="114469"/>
                    <a:pt x="0" y="0"/>
                  </a:cubicBezTo>
                  <a:cubicBezTo>
                    <a:pt x="22242" y="-2607"/>
                    <a:pt x="34302" y="523"/>
                    <a:pt x="50409" y="0"/>
                  </a:cubicBezTo>
                  <a:cubicBezTo>
                    <a:pt x="196347" y="-40589"/>
                    <a:pt x="312289" y="21817"/>
                    <a:pt x="403274" y="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740805025">
                    <a:custGeom>
                      <a:avLst/>
                      <a:gdLst>
                        <a:gd name="connsiteX0" fmla="*/ 403274 w 453683"/>
                        <a:gd name="connsiteY0" fmla="*/ 0 h 453683"/>
                        <a:gd name="connsiteX1" fmla="*/ 453683 w 453683"/>
                        <a:gd name="connsiteY1" fmla="*/ 0 h 453683"/>
                        <a:gd name="connsiteX2" fmla="*/ 453683 w 453683"/>
                        <a:gd name="connsiteY2" fmla="*/ 453683 h 453683"/>
                        <a:gd name="connsiteX3" fmla="*/ 403274 w 453683"/>
                        <a:gd name="connsiteY3" fmla="*/ 453683 h 453683"/>
                        <a:gd name="connsiteX4" fmla="*/ 50409 w 453683"/>
                        <a:gd name="connsiteY4" fmla="*/ 453683 h 453683"/>
                        <a:gd name="connsiteX5" fmla="*/ 0 w 453683"/>
                        <a:gd name="connsiteY5" fmla="*/ 453683 h 453683"/>
                        <a:gd name="connsiteX6" fmla="*/ 0 w 453683"/>
                        <a:gd name="connsiteY6" fmla="*/ 0 h 453683"/>
                        <a:gd name="connsiteX7" fmla="*/ 50409 w 453683"/>
                        <a:gd name="connsiteY7" fmla="*/ 0 h 4536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3683" h="453683">
                          <a:moveTo>
                            <a:pt x="403274" y="0"/>
                          </a:moveTo>
                          <a:cubicBezTo>
                            <a:pt x="431114" y="0"/>
                            <a:pt x="453683" y="0"/>
                            <a:pt x="453683" y="0"/>
                          </a:cubicBezTo>
                          <a:lnTo>
                            <a:pt x="453683" y="453683"/>
                          </a:lnTo>
                          <a:cubicBezTo>
                            <a:pt x="453683" y="453683"/>
                            <a:pt x="431114" y="453683"/>
                            <a:pt x="403274" y="453683"/>
                          </a:cubicBezTo>
                          <a:lnTo>
                            <a:pt x="50409" y="453683"/>
                          </a:lnTo>
                          <a:cubicBezTo>
                            <a:pt x="22569" y="453683"/>
                            <a:pt x="0" y="453683"/>
                            <a:pt x="0" y="453683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22569" y="0"/>
                            <a:pt x="50409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0" name="Freihandform: Form 89">
              <a:extLst>
                <a:ext uri="{FF2B5EF4-FFF2-40B4-BE49-F238E27FC236}">
                  <a16:creationId xmlns:a16="http://schemas.microsoft.com/office/drawing/2014/main" id="{DAFBB621-D09E-93F0-2AC6-CE8037F10449}"/>
                </a:ext>
              </a:extLst>
            </p:cNvPr>
            <p:cNvSpPr/>
            <p:nvPr/>
          </p:nvSpPr>
          <p:spPr>
            <a:xfrm>
              <a:off x="821199" y="1576269"/>
              <a:ext cx="453683" cy="25204"/>
            </a:xfrm>
            <a:custGeom>
              <a:avLst/>
              <a:gdLst>
                <a:gd name="connsiteX0" fmla="*/ 0 w 453683"/>
                <a:gd name="connsiteY0" fmla="*/ 0 h 25204"/>
                <a:gd name="connsiteX1" fmla="*/ 453683 w 453683"/>
                <a:gd name="connsiteY1" fmla="*/ 0 h 2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683" h="25204" extrusionOk="0">
                  <a:moveTo>
                    <a:pt x="0" y="0"/>
                  </a:moveTo>
                  <a:cubicBezTo>
                    <a:pt x="169417" y="-30601"/>
                    <a:pt x="299907" y="5307"/>
                    <a:pt x="45368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133489189">
                    <a:custGeom>
                      <a:avLst/>
                      <a:gdLst>
                        <a:gd name="connsiteX0" fmla="*/ 0 w 453683"/>
                        <a:gd name="connsiteY0" fmla="*/ 0 h 25204"/>
                        <a:gd name="connsiteX1" fmla="*/ 453683 w 453683"/>
                        <a:gd name="connsiteY1" fmla="*/ 0 h 252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3683" h="25204">
                          <a:moveTo>
                            <a:pt x="0" y="0"/>
                          </a:moveTo>
                          <a:lnTo>
                            <a:pt x="45368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1" name="Freihandform: Form 90">
              <a:extLst>
                <a:ext uri="{FF2B5EF4-FFF2-40B4-BE49-F238E27FC236}">
                  <a16:creationId xmlns:a16="http://schemas.microsoft.com/office/drawing/2014/main" id="{F7BDEA8E-08D9-16B4-DE3B-7D4C3C3ADF3A}"/>
                </a:ext>
              </a:extLst>
            </p:cNvPr>
            <p:cNvSpPr/>
            <p:nvPr/>
          </p:nvSpPr>
          <p:spPr>
            <a:xfrm>
              <a:off x="972427" y="1677087"/>
              <a:ext cx="151227" cy="100818"/>
            </a:xfrm>
            <a:custGeom>
              <a:avLst/>
              <a:gdLst>
                <a:gd name="connsiteX0" fmla="*/ 0 w 151227"/>
                <a:gd name="connsiteY0" fmla="*/ 50409 h 100818"/>
                <a:gd name="connsiteX1" fmla="*/ 50409 w 151227"/>
                <a:gd name="connsiteY1" fmla="*/ 100819 h 100818"/>
                <a:gd name="connsiteX2" fmla="*/ 151228 w 151227"/>
                <a:gd name="connsiteY2" fmla="*/ 0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227" h="100818" extrusionOk="0">
                  <a:moveTo>
                    <a:pt x="0" y="50409"/>
                  </a:moveTo>
                  <a:cubicBezTo>
                    <a:pt x="16595" y="55617"/>
                    <a:pt x="32023" y="90386"/>
                    <a:pt x="50409" y="100819"/>
                  </a:cubicBezTo>
                  <a:cubicBezTo>
                    <a:pt x="77413" y="50848"/>
                    <a:pt x="114632" y="52673"/>
                    <a:pt x="151228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743456145">
                    <a:custGeom>
                      <a:avLst/>
                      <a:gdLst>
                        <a:gd name="connsiteX0" fmla="*/ 0 w 151227"/>
                        <a:gd name="connsiteY0" fmla="*/ 50409 h 100818"/>
                        <a:gd name="connsiteX1" fmla="*/ 50409 w 151227"/>
                        <a:gd name="connsiteY1" fmla="*/ 100819 h 100818"/>
                        <a:gd name="connsiteX2" fmla="*/ 151228 w 151227"/>
                        <a:gd name="connsiteY2" fmla="*/ 0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1227" h="100818">
                          <a:moveTo>
                            <a:pt x="0" y="50409"/>
                          </a:moveTo>
                          <a:lnTo>
                            <a:pt x="50409" y="100819"/>
                          </a:lnTo>
                          <a:lnTo>
                            <a:pt x="15122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92" name="Textfeld 91">
            <a:extLst>
              <a:ext uri="{FF2B5EF4-FFF2-40B4-BE49-F238E27FC236}">
                <a16:creationId xmlns:a16="http://schemas.microsoft.com/office/drawing/2014/main" id="{78E0452B-2EC6-029E-7FBE-6B05E387B3E3}"/>
              </a:ext>
            </a:extLst>
          </p:cNvPr>
          <p:cNvSpPr txBox="1"/>
          <p:nvPr/>
        </p:nvSpPr>
        <p:spPr>
          <a:xfrm>
            <a:off x="1383520" y="8015697"/>
            <a:ext cx="30741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3200" dirty="0">
                <a:solidFill>
                  <a:schemeClr val="accent2"/>
                </a:solidFill>
              </a:rPr>
              <a:t>##  </a:t>
            </a:r>
            <a:r>
              <a:rPr lang="de-DE" sz="3200" dirty="0" err="1">
                <a:solidFill>
                  <a:schemeClr val="accent2"/>
                </a:solidFill>
              </a:rPr>
              <a:t>To</a:t>
            </a:r>
            <a:r>
              <a:rPr lang="de-DE" sz="3200" dirty="0">
                <a:solidFill>
                  <a:schemeClr val="accent2"/>
                </a:solidFill>
              </a:rPr>
              <a:t>-Do  5</a:t>
            </a:r>
          </a:p>
        </p:txBody>
      </p:sp>
    </p:spTree>
    <p:extLst>
      <p:ext uri="{BB962C8B-B14F-4D97-AF65-F5344CB8AC3E}">
        <p14:creationId xmlns:p14="http://schemas.microsoft.com/office/powerpoint/2010/main" val="2339127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EF031-9E26-B65B-C1B3-1843D25B9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3DD757-5EBC-4163-6D93-97B0B3E67DF3}"/>
              </a:ext>
            </a:extLst>
          </p:cNvPr>
          <p:cNvSpPr txBox="1"/>
          <p:nvPr/>
        </p:nvSpPr>
        <p:spPr>
          <a:xfrm>
            <a:off x="639969" y="577634"/>
            <a:ext cx="7659969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de-DE" sz="4800" dirty="0"/>
              <a:t>Details #6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F736CE23-7201-4459-4BBF-922075F99E58}"/>
              </a:ext>
            </a:extLst>
          </p:cNvPr>
          <p:cNvCxnSpPr>
            <a:cxnSpLocks/>
          </p:cNvCxnSpPr>
          <p:nvPr/>
        </p:nvCxnSpPr>
        <p:spPr>
          <a:xfrm>
            <a:off x="713284" y="2477294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3D72ACBC-96A7-1FC2-F0CB-36C8883409E4}"/>
              </a:ext>
            </a:extLst>
          </p:cNvPr>
          <p:cNvCxnSpPr>
            <a:cxnSpLocks/>
          </p:cNvCxnSpPr>
          <p:nvPr/>
        </p:nvCxnSpPr>
        <p:spPr>
          <a:xfrm>
            <a:off x="713284" y="2981350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A459FBED-4BDD-AADC-3735-4367BE0A4FCC}"/>
              </a:ext>
            </a:extLst>
          </p:cNvPr>
          <p:cNvCxnSpPr>
            <a:cxnSpLocks/>
          </p:cNvCxnSpPr>
          <p:nvPr/>
        </p:nvCxnSpPr>
        <p:spPr>
          <a:xfrm>
            <a:off x="713012" y="3485406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BCE2302A-6182-AC4A-6030-F7534DE77DE4}"/>
              </a:ext>
            </a:extLst>
          </p:cNvPr>
          <p:cNvCxnSpPr>
            <a:cxnSpLocks/>
          </p:cNvCxnSpPr>
          <p:nvPr/>
        </p:nvCxnSpPr>
        <p:spPr>
          <a:xfrm>
            <a:off x="713011" y="3989462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D788723-73D0-972C-A83C-E1E6AF9D9F77}"/>
              </a:ext>
            </a:extLst>
          </p:cNvPr>
          <p:cNvCxnSpPr>
            <a:cxnSpLocks/>
          </p:cNvCxnSpPr>
          <p:nvPr/>
        </p:nvCxnSpPr>
        <p:spPr>
          <a:xfrm>
            <a:off x="713014" y="4493518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0339AA9A-C7C8-20FB-C551-AA3F5B51291E}"/>
              </a:ext>
            </a:extLst>
          </p:cNvPr>
          <p:cNvCxnSpPr>
            <a:cxnSpLocks/>
          </p:cNvCxnSpPr>
          <p:nvPr/>
        </p:nvCxnSpPr>
        <p:spPr>
          <a:xfrm>
            <a:off x="713017" y="4997574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E5572DB-A0C3-7F72-163F-85404B32085D}"/>
              </a:ext>
            </a:extLst>
          </p:cNvPr>
          <p:cNvCxnSpPr>
            <a:cxnSpLocks/>
          </p:cNvCxnSpPr>
          <p:nvPr/>
        </p:nvCxnSpPr>
        <p:spPr>
          <a:xfrm>
            <a:off x="713010" y="5501630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6E98F8DC-A6C8-8C29-631C-E57487C8F36A}"/>
              </a:ext>
            </a:extLst>
          </p:cNvPr>
          <p:cNvCxnSpPr>
            <a:cxnSpLocks/>
          </p:cNvCxnSpPr>
          <p:nvPr/>
        </p:nvCxnSpPr>
        <p:spPr>
          <a:xfrm>
            <a:off x="712745" y="6005686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4B8C780-0374-6D84-40F0-CD76497871E2}"/>
              </a:ext>
            </a:extLst>
          </p:cNvPr>
          <p:cNvCxnSpPr>
            <a:cxnSpLocks/>
          </p:cNvCxnSpPr>
          <p:nvPr/>
        </p:nvCxnSpPr>
        <p:spPr>
          <a:xfrm>
            <a:off x="712480" y="6509742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1E0A0E9-BF11-BA4B-AB23-D814983AE304}"/>
              </a:ext>
            </a:extLst>
          </p:cNvPr>
          <p:cNvCxnSpPr>
            <a:cxnSpLocks/>
          </p:cNvCxnSpPr>
          <p:nvPr/>
        </p:nvCxnSpPr>
        <p:spPr>
          <a:xfrm>
            <a:off x="713284" y="9097169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5F182F82-10FC-FD31-4916-F2C96461263C}"/>
              </a:ext>
            </a:extLst>
          </p:cNvPr>
          <p:cNvCxnSpPr>
            <a:cxnSpLocks/>
          </p:cNvCxnSpPr>
          <p:nvPr/>
        </p:nvCxnSpPr>
        <p:spPr>
          <a:xfrm>
            <a:off x="713284" y="9601225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5A5542FC-1215-5932-5E74-DA3653345DE9}"/>
              </a:ext>
            </a:extLst>
          </p:cNvPr>
          <p:cNvCxnSpPr>
            <a:cxnSpLocks/>
          </p:cNvCxnSpPr>
          <p:nvPr/>
        </p:nvCxnSpPr>
        <p:spPr>
          <a:xfrm>
            <a:off x="713012" y="10105281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6A3D6DA2-33F7-9D24-3D26-CE863BE1954B}"/>
              </a:ext>
            </a:extLst>
          </p:cNvPr>
          <p:cNvCxnSpPr>
            <a:cxnSpLocks/>
          </p:cNvCxnSpPr>
          <p:nvPr/>
        </p:nvCxnSpPr>
        <p:spPr>
          <a:xfrm>
            <a:off x="713011" y="10609337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0198CE23-B628-FEAE-95AB-A9068BAEC772}"/>
              </a:ext>
            </a:extLst>
          </p:cNvPr>
          <p:cNvCxnSpPr>
            <a:cxnSpLocks/>
          </p:cNvCxnSpPr>
          <p:nvPr/>
        </p:nvCxnSpPr>
        <p:spPr>
          <a:xfrm>
            <a:off x="713014" y="11113393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59F47757-84D0-3177-A40B-EBDD1C26C172}"/>
              </a:ext>
            </a:extLst>
          </p:cNvPr>
          <p:cNvCxnSpPr>
            <a:cxnSpLocks/>
          </p:cNvCxnSpPr>
          <p:nvPr/>
        </p:nvCxnSpPr>
        <p:spPr>
          <a:xfrm>
            <a:off x="707011" y="7005811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A89F6256-014B-70E8-2603-797AB30ACBD4}"/>
              </a:ext>
            </a:extLst>
          </p:cNvPr>
          <p:cNvCxnSpPr>
            <a:cxnSpLocks/>
          </p:cNvCxnSpPr>
          <p:nvPr/>
        </p:nvCxnSpPr>
        <p:spPr>
          <a:xfrm>
            <a:off x="706746" y="7509867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Titel 76">
            <a:extLst>
              <a:ext uri="{FF2B5EF4-FFF2-40B4-BE49-F238E27FC236}">
                <a16:creationId xmlns:a16="http://schemas.microsoft.com/office/drawing/2014/main" id="{70EB5588-CF4E-9949-4CF0-83281E8B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 6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9B8B3DF6-3E81-B2EA-9274-C84BC8367CCB}"/>
              </a:ext>
            </a:extLst>
          </p:cNvPr>
          <p:cNvGrpSpPr/>
          <p:nvPr/>
        </p:nvGrpSpPr>
        <p:grpSpPr>
          <a:xfrm>
            <a:off x="7371798" y="7977468"/>
            <a:ext cx="488323" cy="392125"/>
            <a:chOff x="1751305" y="3124823"/>
            <a:chExt cx="1028531" cy="481557"/>
          </a:xfrm>
        </p:grpSpPr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F413F6C8-593E-5FD9-CA26-71DDFDAC6319}"/>
                </a:ext>
              </a:extLst>
            </p:cNvPr>
            <p:cNvSpPr/>
            <p:nvPr/>
          </p:nvSpPr>
          <p:spPr>
            <a:xfrm>
              <a:off x="1751305" y="3464959"/>
              <a:ext cx="562708" cy="141421"/>
            </a:xfrm>
            <a:custGeom>
              <a:avLst/>
              <a:gdLst>
                <a:gd name="connsiteX0" fmla="*/ 0 w 562708"/>
                <a:gd name="connsiteY0" fmla="*/ 141421 h 141421"/>
                <a:gd name="connsiteX1" fmla="*/ 154745 w 562708"/>
                <a:gd name="connsiteY1" fmla="*/ 744 h 141421"/>
                <a:gd name="connsiteX2" fmla="*/ 267286 w 562708"/>
                <a:gd name="connsiteY2" fmla="*/ 85150 h 141421"/>
                <a:gd name="connsiteX3" fmla="*/ 422031 w 562708"/>
                <a:gd name="connsiteY3" fmla="*/ 71082 h 141421"/>
                <a:gd name="connsiteX4" fmla="*/ 562708 w 562708"/>
                <a:gd name="connsiteY4" fmla="*/ 141421 h 14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708" h="141421" extrusionOk="0">
                  <a:moveTo>
                    <a:pt x="0" y="141421"/>
                  </a:moveTo>
                  <a:cubicBezTo>
                    <a:pt x="58799" y="68417"/>
                    <a:pt x="111875" y="10806"/>
                    <a:pt x="154745" y="744"/>
                  </a:cubicBezTo>
                  <a:cubicBezTo>
                    <a:pt x="194733" y="-5101"/>
                    <a:pt x="220722" y="83370"/>
                    <a:pt x="267286" y="85150"/>
                  </a:cubicBezTo>
                  <a:cubicBezTo>
                    <a:pt x="312461" y="89422"/>
                    <a:pt x="376982" y="69930"/>
                    <a:pt x="422031" y="71082"/>
                  </a:cubicBezTo>
                  <a:cubicBezTo>
                    <a:pt x="475420" y="72720"/>
                    <a:pt x="519810" y="111887"/>
                    <a:pt x="562708" y="14142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custGeom>
                      <a:avLst/>
                      <a:gdLst>
                        <a:gd name="connsiteX0" fmla="*/ 0 w 562708"/>
                        <a:gd name="connsiteY0" fmla="*/ 141421 h 141421"/>
                        <a:gd name="connsiteX1" fmla="*/ 154745 w 562708"/>
                        <a:gd name="connsiteY1" fmla="*/ 744 h 141421"/>
                        <a:gd name="connsiteX2" fmla="*/ 267286 w 562708"/>
                        <a:gd name="connsiteY2" fmla="*/ 85150 h 141421"/>
                        <a:gd name="connsiteX3" fmla="*/ 422031 w 562708"/>
                        <a:gd name="connsiteY3" fmla="*/ 71082 h 141421"/>
                        <a:gd name="connsiteX4" fmla="*/ 562708 w 562708"/>
                        <a:gd name="connsiteY4" fmla="*/ 141421 h 141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2708" h="141421">
                          <a:moveTo>
                            <a:pt x="0" y="141421"/>
                          </a:moveTo>
                          <a:cubicBezTo>
                            <a:pt x="55098" y="75771"/>
                            <a:pt x="110197" y="10122"/>
                            <a:pt x="154745" y="744"/>
                          </a:cubicBezTo>
                          <a:cubicBezTo>
                            <a:pt x="199293" y="-8634"/>
                            <a:pt x="222738" y="73427"/>
                            <a:pt x="267286" y="85150"/>
                          </a:cubicBezTo>
                          <a:cubicBezTo>
                            <a:pt x="311834" y="96873"/>
                            <a:pt x="372794" y="61704"/>
                            <a:pt x="422031" y="71082"/>
                          </a:cubicBezTo>
                          <a:cubicBezTo>
                            <a:pt x="471268" y="80460"/>
                            <a:pt x="516988" y="110940"/>
                            <a:pt x="562708" y="141421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E28E2555-C3DE-9697-5813-2326D713EB76}"/>
                </a:ext>
              </a:extLst>
            </p:cNvPr>
            <p:cNvSpPr/>
            <p:nvPr/>
          </p:nvSpPr>
          <p:spPr>
            <a:xfrm>
              <a:off x="2322357" y="3124823"/>
              <a:ext cx="457479" cy="457481"/>
            </a:xfrm>
            <a:custGeom>
              <a:avLst/>
              <a:gdLst>
                <a:gd name="connsiteX0" fmla="*/ 359954 w 457479"/>
                <a:gd name="connsiteY0" fmla="*/ 16732 h 457481"/>
                <a:gd name="connsiteX1" fmla="*/ 440745 w 457479"/>
                <a:gd name="connsiteY1" fmla="*/ 16732 h 457481"/>
                <a:gd name="connsiteX2" fmla="*/ 440745 w 457479"/>
                <a:gd name="connsiteY2" fmla="*/ 97524 h 457481"/>
                <a:gd name="connsiteX3" fmla="*/ 117527 w 457479"/>
                <a:gd name="connsiteY3" fmla="*/ 420769 h 457481"/>
                <a:gd name="connsiteX4" fmla="*/ 94517 w 457479"/>
                <a:gd name="connsiteY4" fmla="*/ 434387 h 457481"/>
                <a:gd name="connsiteX5" fmla="*/ 17224 w 457479"/>
                <a:gd name="connsiteY5" fmla="*/ 456940 h 457481"/>
                <a:gd name="connsiteX6" fmla="*/ 538 w 457479"/>
                <a:gd name="connsiteY6" fmla="*/ 447789 h 457481"/>
                <a:gd name="connsiteX7" fmla="*/ 538 w 457479"/>
                <a:gd name="connsiteY7" fmla="*/ 440254 h 457481"/>
                <a:gd name="connsiteX8" fmla="*/ 23091 w 457479"/>
                <a:gd name="connsiteY8" fmla="*/ 362961 h 457481"/>
                <a:gd name="connsiteX9" fmla="*/ 36709 w 457479"/>
                <a:gd name="connsiteY9" fmla="*/ 339978 h 457481"/>
                <a:gd name="connsiteX10" fmla="*/ 359954 w 457479"/>
                <a:gd name="connsiteY10" fmla="*/ 16732 h 45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7479" h="457481" fill="none" extrusionOk="0">
                  <a:moveTo>
                    <a:pt x="359954" y="16732"/>
                  </a:moveTo>
                  <a:cubicBezTo>
                    <a:pt x="376750" y="-6983"/>
                    <a:pt x="416616" y="-8630"/>
                    <a:pt x="440745" y="16732"/>
                  </a:cubicBezTo>
                  <a:cubicBezTo>
                    <a:pt x="465860" y="37926"/>
                    <a:pt x="464518" y="74936"/>
                    <a:pt x="440745" y="97524"/>
                  </a:cubicBezTo>
                  <a:cubicBezTo>
                    <a:pt x="331627" y="182018"/>
                    <a:pt x="211619" y="335355"/>
                    <a:pt x="117527" y="420769"/>
                  </a:cubicBezTo>
                  <a:cubicBezTo>
                    <a:pt x="111263" y="427533"/>
                    <a:pt x="102021" y="430982"/>
                    <a:pt x="94517" y="434387"/>
                  </a:cubicBezTo>
                  <a:cubicBezTo>
                    <a:pt x="66160" y="445897"/>
                    <a:pt x="55707" y="449739"/>
                    <a:pt x="17224" y="456940"/>
                  </a:cubicBezTo>
                  <a:cubicBezTo>
                    <a:pt x="10930" y="459238"/>
                    <a:pt x="1953" y="455982"/>
                    <a:pt x="538" y="447789"/>
                  </a:cubicBezTo>
                  <a:cubicBezTo>
                    <a:pt x="313" y="445357"/>
                    <a:pt x="38" y="442234"/>
                    <a:pt x="538" y="440254"/>
                  </a:cubicBezTo>
                  <a:cubicBezTo>
                    <a:pt x="10193" y="406847"/>
                    <a:pt x="10551" y="395873"/>
                    <a:pt x="23091" y="362961"/>
                  </a:cubicBezTo>
                  <a:cubicBezTo>
                    <a:pt x="24936" y="353326"/>
                    <a:pt x="30135" y="347583"/>
                    <a:pt x="36709" y="339978"/>
                  </a:cubicBezTo>
                  <a:cubicBezTo>
                    <a:pt x="111212" y="269661"/>
                    <a:pt x="198669" y="172715"/>
                    <a:pt x="359954" y="16732"/>
                  </a:cubicBezTo>
                  <a:close/>
                </a:path>
                <a:path w="457479" h="457481" stroke="0" extrusionOk="0">
                  <a:moveTo>
                    <a:pt x="359954" y="16732"/>
                  </a:moveTo>
                  <a:cubicBezTo>
                    <a:pt x="378570" y="-11349"/>
                    <a:pt x="414989" y="-5462"/>
                    <a:pt x="440745" y="16732"/>
                  </a:cubicBezTo>
                  <a:cubicBezTo>
                    <a:pt x="467160" y="42576"/>
                    <a:pt x="461108" y="75352"/>
                    <a:pt x="440745" y="97524"/>
                  </a:cubicBezTo>
                  <a:cubicBezTo>
                    <a:pt x="321532" y="248179"/>
                    <a:pt x="247013" y="262609"/>
                    <a:pt x="117527" y="420769"/>
                  </a:cubicBezTo>
                  <a:cubicBezTo>
                    <a:pt x="111388" y="427514"/>
                    <a:pt x="101470" y="431839"/>
                    <a:pt x="94517" y="434387"/>
                  </a:cubicBezTo>
                  <a:cubicBezTo>
                    <a:pt x="63273" y="445226"/>
                    <a:pt x="47503" y="448457"/>
                    <a:pt x="17224" y="456940"/>
                  </a:cubicBezTo>
                  <a:cubicBezTo>
                    <a:pt x="9965" y="458902"/>
                    <a:pt x="2980" y="456394"/>
                    <a:pt x="538" y="447789"/>
                  </a:cubicBezTo>
                  <a:cubicBezTo>
                    <a:pt x="-142" y="445506"/>
                    <a:pt x="-242" y="442563"/>
                    <a:pt x="538" y="440254"/>
                  </a:cubicBezTo>
                  <a:cubicBezTo>
                    <a:pt x="6191" y="423112"/>
                    <a:pt x="17935" y="394003"/>
                    <a:pt x="23091" y="362961"/>
                  </a:cubicBezTo>
                  <a:cubicBezTo>
                    <a:pt x="25813" y="353353"/>
                    <a:pt x="30364" y="347634"/>
                    <a:pt x="36709" y="339978"/>
                  </a:cubicBezTo>
                  <a:cubicBezTo>
                    <a:pt x="118843" y="237838"/>
                    <a:pt x="218871" y="137480"/>
                    <a:pt x="359954" y="1673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chemeClr val="accent2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416541292">
                    <a:custGeom>
                      <a:avLst/>
                      <a:gdLst>
                        <a:gd name="connsiteX0" fmla="*/ 359954 w 457478"/>
                        <a:gd name="connsiteY0" fmla="*/ 16732 h 457481"/>
                        <a:gd name="connsiteX1" fmla="*/ 440745 w 457478"/>
                        <a:gd name="connsiteY1" fmla="*/ 16732 h 457481"/>
                        <a:gd name="connsiteX2" fmla="*/ 440745 w 457478"/>
                        <a:gd name="connsiteY2" fmla="*/ 97524 h 457481"/>
                        <a:gd name="connsiteX3" fmla="*/ 117527 w 457478"/>
                        <a:gd name="connsiteY3" fmla="*/ 420769 h 457481"/>
                        <a:gd name="connsiteX4" fmla="*/ 94517 w 457478"/>
                        <a:gd name="connsiteY4" fmla="*/ 434387 h 457481"/>
                        <a:gd name="connsiteX5" fmla="*/ 17224 w 457478"/>
                        <a:gd name="connsiteY5" fmla="*/ 456940 h 457481"/>
                        <a:gd name="connsiteX6" fmla="*/ 538 w 457478"/>
                        <a:gd name="connsiteY6" fmla="*/ 447789 h 457481"/>
                        <a:gd name="connsiteX7" fmla="*/ 538 w 457478"/>
                        <a:gd name="connsiteY7" fmla="*/ 440254 h 457481"/>
                        <a:gd name="connsiteX8" fmla="*/ 23091 w 457478"/>
                        <a:gd name="connsiteY8" fmla="*/ 362961 h 457481"/>
                        <a:gd name="connsiteX9" fmla="*/ 36709 w 457478"/>
                        <a:gd name="connsiteY9" fmla="*/ 339978 h 4574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57478" h="457481">
                          <a:moveTo>
                            <a:pt x="359954" y="16732"/>
                          </a:moveTo>
                          <a:cubicBezTo>
                            <a:pt x="382265" y="-5577"/>
                            <a:pt x="418435" y="-5577"/>
                            <a:pt x="440745" y="16732"/>
                          </a:cubicBezTo>
                          <a:cubicBezTo>
                            <a:pt x="463056" y="39042"/>
                            <a:pt x="463056" y="75214"/>
                            <a:pt x="440745" y="97524"/>
                          </a:cubicBezTo>
                          <a:lnTo>
                            <a:pt x="117527" y="420769"/>
                          </a:lnTo>
                          <a:cubicBezTo>
                            <a:pt x="111124" y="427172"/>
                            <a:pt x="103210" y="431854"/>
                            <a:pt x="94517" y="434387"/>
                          </a:cubicBezTo>
                          <a:lnTo>
                            <a:pt x="17224" y="456940"/>
                          </a:lnTo>
                          <a:cubicBezTo>
                            <a:pt x="10090" y="459020"/>
                            <a:pt x="2619" y="454924"/>
                            <a:pt x="538" y="447789"/>
                          </a:cubicBezTo>
                          <a:cubicBezTo>
                            <a:pt x="-179" y="445329"/>
                            <a:pt x="-179" y="442714"/>
                            <a:pt x="538" y="440254"/>
                          </a:cubicBezTo>
                          <a:lnTo>
                            <a:pt x="23091" y="362961"/>
                          </a:lnTo>
                          <a:cubicBezTo>
                            <a:pt x="25627" y="354277"/>
                            <a:pt x="30310" y="346372"/>
                            <a:pt x="36709" y="339978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A35B9BD6-5989-81AD-AFE5-5288185DAB3A}"/>
              </a:ext>
            </a:extLst>
          </p:cNvPr>
          <p:cNvSpPr txBox="1"/>
          <p:nvPr/>
        </p:nvSpPr>
        <p:spPr>
          <a:xfrm>
            <a:off x="625477" y="8655038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5A2ED92-DCDB-A2D6-3567-60D3BE394813}"/>
              </a:ext>
            </a:extLst>
          </p:cNvPr>
          <p:cNvSpPr txBox="1"/>
          <p:nvPr/>
        </p:nvSpPr>
        <p:spPr>
          <a:xfrm>
            <a:off x="625477" y="9159039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7CD5A9D-B60E-E38E-FE4F-946CFCDF97DB}"/>
              </a:ext>
            </a:extLst>
          </p:cNvPr>
          <p:cNvSpPr txBox="1"/>
          <p:nvPr/>
        </p:nvSpPr>
        <p:spPr>
          <a:xfrm>
            <a:off x="625477" y="9663317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DB848F3-75E3-16A2-47F6-CFD43559EDB2}"/>
              </a:ext>
            </a:extLst>
          </p:cNvPr>
          <p:cNvSpPr txBox="1"/>
          <p:nvPr/>
        </p:nvSpPr>
        <p:spPr>
          <a:xfrm>
            <a:off x="625477" y="10157682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5EB3851-8CE7-F740-7039-9200B30DD807}"/>
              </a:ext>
            </a:extLst>
          </p:cNvPr>
          <p:cNvSpPr txBox="1"/>
          <p:nvPr/>
        </p:nvSpPr>
        <p:spPr>
          <a:xfrm>
            <a:off x="625477" y="10661960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BE3E2431-D6D1-AB3D-819D-3823DB9D87AB}"/>
              </a:ext>
            </a:extLst>
          </p:cNvPr>
          <p:cNvGrpSpPr/>
          <p:nvPr/>
        </p:nvGrpSpPr>
        <p:grpSpPr>
          <a:xfrm>
            <a:off x="7845243" y="1552633"/>
            <a:ext cx="360000" cy="360000"/>
            <a:chOff x="3117978" y="4968459"/>
            <a:chExt cx="262187" cy="262187"/>
          </a:xfrm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F97CC7B6-4C2C-856C-430F-C21710F9D57B}"/>
                </a:ext>
              </a:extLst>
            </p:cNvPr>
            <p:cNvSpPr/>
            <p:nvPr/>
          </p:nvSpPr>
          <p:spPr>
            <a:xfrm>
              <a:off x="3292770" y="5143251"/>
              <a:ext cx="87395" cy="87395"/>
            </a:xfrm>
            <a:custGeom>
              <a:avLst/>
              <a:gdLst>
                <a:gd name="connsiteX0" fmla="*/ 0 w 87395"/>
                <a:gd name="connsiteY0" fmla="*/ 0 h 87395"/>
                <a:gd name="connsiteX1" fmla="*/ 87396 w 87395"/>
                <a:gd name="connsiteY1" fmla="*/ 87396 h 87395"/>
                <a:gd name="connsiteX2" fmla="*/ 0 w 87395"/>
                <a:gd name="connsiteY2" fmla="*/ 0 h 87395"/>
                <a:gd name="connsiteX3" fmla="*/ 0 w 87395"/>
                <a:gd name="connsiteY3" fmla="*/ 69917 h 87395"/>
                <a:gd name="connsiteX4" fmla="*/ 0 w 87395"/>
                <a:gd name="connsiteY4" fmla="*/ 0 h 87395"/>
                <a:gd name="connsiteX5" fmla="*/ 69917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0" y="0"/>
                  </a:moveTo>
                  <a:cubicBezTo>
                    <a:pt x="29402" y="23729"/>
                    <a:pt x="43022" y="48749"/>
                    <a:pt x="87396" y="87396"/>
                  </a:cubicBezTo>
                  <a:moveTo>
                    <a:pt x="0" y="0"/>
                  </a:moveTo>
                  <a:cubicBezTo>
                    <a:pt x="1693" y="17415"/>
                    <a:pt x="-3375" y="55006"/>
                    <a:pt x="0" y="69917"/>
                  </a:cubicBezTo>
                  <a:moveTo>
                    <a:pt x="0" y="0"/>
                  </a:moveTo>
                  <a:cubicBezTo>
                    <a:pt x="25520" y="-449"/>
                    <a:pt x="35752" y="6954"/>
                    <a:pt x="69917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926856979">
                    <a:custGeom>
                      <a:avLst/>
                      <a:gdLst>
                        <a:gd name="connsiteX0" fmla="*/ 0 w 87395"/>
                        <a:gd name="connsiteY0" fmla="*/ 0 h 87395"/>
                        <a:gd name="connsiteX1" fmla="*/ 87396 w 87395"/>
                        <a:gd name="connsiteY1" fmla="*/ 87396 h 87395"/>
                        <a:gd name="connsiteX2" fmla="*/ 0 w 87395"/>
                        <a:gd name="connsiteY2" fmla="*/ 0 h 87395"/>
                        <a:gd name="connsiteX3" fmla="*/ 0 w 87395"/>
                        <a:gd name="connsiteY3" fmla="*/ 69917 h 87395"/>
                        <a:gd name="connsiteX4" fmla="*/ 0 w 87395"/>
                        <a:gd name="connsiteY4" fmla="*/ 0 h 87395"/>
                        <a:gd name="connsiteX5" fmla="*/ 69917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0" y="0"/>
                          </a:moveTo>
                          <a:lnTo>
                            <a:pt x="87396" y="87396"/>
                          </a:lnTo>
                          <a:moveTo>
                            <a:pt x="0" y="0"/>
                          </a:moveTo>
                          <a:lnTo>
                            <a:pt x="0" y="69917"/>
                          </a:lnTo>
                          <a:moveTo>
                            <a:pt x="0" y="0"/>
                          </a:moveTo>
                          <a:lnTo>
                            <a:pt x="69917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2EE50180-8A1D-38EE-B296-82AD9C8023AC}"/>
                </a:ext>
              </a:extLst>
            </p:cNvPr>
            <p:cNvSpPr/>
            <p:nvPr/>
          </p:nvSpPr>
          <p:spPr>
            <a:xfrm>
              <a:off x="3117978" y="5143251"/>
              <a:ext cx="87395" cy="87395"/>
            </a:xfrm>
            <a:custGeom>
              <a:avLst/>
              <a:gdLst>
                <a:gd name="connsiteX0" fmla="*/ 87396 w 87395"/>
                <a:gd name="connsiteY0" fmla="*/ 69917 h 87395"/>
                <a:gd name="connsiteX1" fmla="*/ 87396 w 87395"/>
                <a:gd name="connsiteY1" fmla="*/ 0 h 87395"/>
                <a:gd name="connsiteX2" fmla="*/ 87396 w 87395"/>
                <a:gd name="connsiteY2" fmla="*/ 0 h 87395"/>
                <a:gd name="connsiteX3" fmla="*/ 17479 w 87395"/>
                <a:gd name="connsiteY3" fmla="*/ 0 h 87395"/>
                <a:gd name="connsiteX4" fmla="*/ 87396 w 87395"/>
                <a:gd name="connsiteY4" fmla="*/ 0 h 87395"/>
                <a:gd name="connsiteX5" fmla="*/ 0 w 87395"/>
                <a:gd name="connsiteY5" fmla="*/ 87396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87396" y="69917"/>
                  </a:moveTo>
                  <a:cubicBezTo>
                    <a:pt x="79275" y="38158"/>
                    <a:pt x="90271" y="16302"/>
                    <a:pt x="87396" y="0"/>
                  </a:cubicBezTo>
                  <a:moveTo>
                    <a:pt x="87396" y="0"/>
                  </a:moveTo>
                  <a:cubicBezTo>
                    <a:pt x="67765" y="2896"/>
                    <a:pt x="35185" y="-2472"/>
                    <a:pt x="17479" y="0"/>
                  </a:cubicBezTo>
                  <a:moveTo>
                    <a:pt x="87396" y="0"/>
                  </a:moveTo>
                  <a:cubicBezTo>
                    <a:pt x="63230" y="41253"/>
                    <a:pt x="17122" y="52368"/>
                    <a:pt x="0" y="87396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147966732">
                    <a:custGeom>
                      <a:avLst/>
                      <a:gdLst>
                        <a:gd name="connsiteX0" fmla="*/ 87396 w 87395"/>
                        <a:gd name="connsiteY0" fmla="*/ 69917 h 87395"/>
                        <a:gd name="connsiteX1" fmla="*/ 87396 w 87395"/>
                        <a:gd name="connsiteY1" fmla="*/ 0 h 87395"/>
                        <a:gd name="connsiteX2" fmla="*/ 87396 w 87395"/>
                        <a:gd name="connsiteY2" fmla="*/ 0 h 87395"/>
                        <a:gd name="connsiteX3" fmla="*/ 17479 w 87395"/>
                        <a:gd name="connsiteY3" fmla="*/ 0 h 87395"/>
                        <a:gd name="connsiteX4" fmla="*/ 87396 w 87395"/>
                        <a:gd name="connsiteY4" fmla="*/ 0 h 87395"/>
                        <a:gd name="connsiteX5" fmla="*/ 0 w 87395"/>
                        <a:gd name="connsiteY5" fmla="*/ 87396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87396" y="69917"/>
                          </a:moveTo>
                          <a:lnTo>
                            <a:pt x="87396" y="0"/>
                          </a:lnTo>
                          <a:moveTo>
                            <a:pt x="87396" y="0"/>
                          </a:moveTo>
                          <a:lnTo>
                            <a:pt x="17479" y="0"/>
                          </a:lnTo>
                          <a:moveTo>
                            <a:pt x="87396" y="0"/>
                          </a:moveTo>
                          <a:lnTo>
                            <a:pt x="0" y="87396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582559AD-5CFF-9E24-1CFB-BA29BA8E4F43}"/>
                </a:ext>
              </a:extLst>
            </p:cNvPr>
            <p:cNvSpPr/>
            <p:nvPr/>
          </p:nvSpPr>
          <p:spPr>
            <a:xfrm>
              <a:off x="3292770" y="4968459"/>
              <a:ext cx="87395" cy="87395"/>
            </a:xfrm>
            <a:custGeom>
              <a:avLst/>
              <a:gdLst>
                <a:gd name="connsiteX0" fmla="*/ 0 w 87395"/>
                <a:gd name="connsiteY0" fmla="*/ 17479 h 87395"/>
                <a:gd name="connsiteX1" fmla="*/ 0 w 87395"/>
                <a:gd name="connsiteY1" fmla="*/ 87396 h 87395"/>
                <a:gd name="connsiteX2" fmla="*/ 0 w 87395"/>
                <a:gd name="connsiteY2" fmla="*/ 87396 h 87395"/>
                <a:gd name="connsiteX3" fmla="*/ 69917 w 87395"/>
                <a:gd name="connsiteY3" fmla="*/ 87396 h 87395"/>
                <a:gd name="connsiteX4" fmla="*/ 0 w 87395"/>
                <a:gd name="connsiteY4" fmla="*/ 87396 h 87395"/>
                <a:gd name="connsiteX5" fmla="*/ 87396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0" y="17479"/>
                  </a:moveTo>
                  <a:cubicBezTo>
                    <a:pt x="531" y="42876"/>
                    <a:pt x="-3244" y="57186"/>
                    <a:pt x="0" y="87396"/>
                  </a:cubicBezTo>
                  <a:moveTo>
                    <a:pt x="0" y="87396"/>
                  </a:moveTo>
                  <a:cubicBezTo>
                    <a:pt x="25401" y="80857"/>
                    <a:pt x="55088" y="91763"/>
                    <a:pt x="69917" y="87396"/>
                  </a:cubicBezTo>
                  <a:moveTo>
                    <a:pt x="0" y="87396"/>
                  </a:moveTo>
                  <a:cubicBezTo>
                    <a:pt x="26190" y="56578"/>
                    <a:pt x="62599" y="28277"/>
                    <a:pt x="87396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21129566">
                    <a:custGeom>
                      <a:avLst/>
                      <a:gdLst>
                        <a:gd name="connsiteX0" fmla="*/ 0 w 87395"/>
                        <a:gd name="connsiteY0" fmla="*/ 17479 h 87395"/>
                        <a:gd name="connsiteX1" fmla="*/ 0 w 87395"/>
                        <a:gd name="connsiteY1" fmla="*/ 87396 h 87395"/>
                        <a:gd name="connsiteX2" fmla="*/ 0 w 87395"/>
                        <a:gd name="connsiteY2" fmla="*/ 87396 h 87395"/>
                        <a:gd name="connsiteX3" fmla="*/ 69917 w 87395"/>
                        <a:gd name="connsiteY3" fmla="*/ 87396 h 87395"/>
                        <a:gd name="connsiteX4" fmla="*/ 0 w 87395"/>
                        <a:gd name="connsiteY4" fmla="*/ 87396 h 87395"/>
                        <a:gd name="connsiteX5" fmla="*/ 87396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0" y="17479"/>
                          </a:moveTo>
                          <a:lnTo>
                            <a:pt x="0" y="87396"/>
                          </a:lnTo>
                          <a:moveTo>
                            <a:pt x="0" y="87396"/>
                          </a:moveTo>
                          <a:lnTo>
                            <a:pt x="69917" y="87396"/>
                          </a:lnTo>
                          <a:moveTo>
                            <a:pt x="0" y="87396"/>
                          </a:moveTo>
                          <a:lnTo>
                            <a:pt x="87396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7F987120-4D07-26DB-E54E-6246133D1282}"/>
                </a:ext>
              </a:extLst>
            </p:cNvPr>
            <p:cNvSpPr/>
            <p:nvPr/>
          </p:nvSpPr>
          <p:spPr>
            <a:xfrm>
              <a:off x="3117978" y="4968459"/>
              <a:ext cx="87395" cy="87395"/>
            </a:xfrm>
            <a:custGeom>
              <a:avLst/>
              <a:gdLst>
                <a:gd name="connsiteX0" fmla="*/ 87396 w 87395"/>
                <a:gd name="connsiteY0" fmla="*/ 17479 h 87395"/>
                <a:gd name="connsiteX1" fmla="*/ 87396 w 87395"/>
                <a:gd name="connsiteY1" fmla="*/ 87396 h 87395"/>
                <a:gd name="connsiteX2" fmla="*/ 87396 w 87395"/>
                <a:gd name="connsiteY2" fmla="*/ 87396 h 87395"/>
                <a:gd name="connsiteX3" fmla="*/ 17479 w 87395"/>
                <a:gd name="connsiteY3" fmla="*/ 87396 h 87395"/>
                <a:gd name="connsiteX4" fmla="*/ 87396 w 87395"/>
                <a:gd name="connsiteY4" fmla="*/ 87396 h 87395"/>
                <a:gd name="connsiteX5" fmla="*/ 0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87396" y="17479"/>
                  </a:moveTo>
                  <a:cubicBezTo>
                    <a:pt x="90493" y="36079"/>
                    <a:pt x="83987" y="55881"/>
                    <a:pt x="87396" y="87396"/>
                  </a:cubicBezTo>
                  <a:moveTo>
                    <a:pt x="87396" y="87396"/>
                  </a:moveTo>
                  <a:cubicBezTo>
                    <a:pt x="62914" y="93914"/>
                    <a:pt x="52259" y="87006"/>
                    <a:pt x="17479" y="87396"/>
                  </a:cubicBezTo>
                  <a:moveTo>
                    <a:pt x="87396" y="87396"/>
                  </a:moveTo>
                  <a:cubicBezTo>
                    <a:pt x="51966" y="65381"/>
                    <a:pt x="52059" y="32393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197703220">
                    <a:custGeom>
                      <a:avLst/>
                      <a:gdLst>
                        <a:gd name="connsiteX0" fmla="*/ 87396 w 87395"/>
                        <a:gd name="connsiteY0" fmla="*/ 17479 h 87395"/>
                        <a:gd name="connsiteX1" fmla="*/ 87396 w 87395"/>
                        <a:gd name="connsiteY1" fmla="*/ 87396 h 87395"/>
                        <a:gd name="connsiteX2" fmla="*/ 87396 w 87395"/>
                        <a:gd name="connsiteY2" fmla="*/ 87396 h 87395"/>
                        <a:gd name="connsiteX3" fmla="*/ 17479 w 87395"/>
                        <a:gd name="connsiteY3" fmla="*/ 87396 h 87395"/>
                        <a:gd name="connsiteX4" fmla="*/ 87396 w 87395"/>
                        <a:gd name="connsiteY4" fmla="*/ 87396 h 87395"/>
                        <a:gd name="connsiteX5" fmla="*/ 0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87396" y="17479"/>
                          </a:moveTo>
                          <a:lnTo>
                            <a:pt x="87396" y="87396"/>
                          </a:lnTo>
                          <a:moveTo>
                            <a:pt x="87396" y="87396"/>
                          </a:moveTo>
                          <a:lnTo>
                            <a:pt x="17479" y="87396"/>
                          </a:lnTo>
                          <a:moveTo>
                            <a:pt x="87396" y="87396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9" name="Rechteck 38">
            <a:hlinkClick r:id="rId2" action="ppaction://hlinksldjump"/>
            <a:extLst>
              <a:ext uri="{FF2B5EF4-FFF2-40B4-BE49-F238E27FC236}">
                <a16:creationId xmlns:a16="http://schemas.microsoft.com/office/drawing/2014/main" id="{0F06EDCE-E730-5967-46F7-BD58F949F27C}"/>
              </a:ext>
            </a:extLst>
          </p:cNvPr>
          <p:cNvSpPr/>
          <p:nvPr/>
        </p:nvSpPr>
        <p:spPr>
          <a:xfrm>
            <a:off x="7806227" y="1512559"/>
            <a:ext cx="432000" cy="432000"/>
          </a:xfrm>
          <a:custGeom>
            <a:avLst/>
            <a:gdLst>
              <a:gd name="connsiteX0" fmla="*/ 0 w 432000"/>
              <a:gd name="connsiteY0" fmla="*/ 0 h 432000"/>
              <a:gd name="connsiteX1" fmla="*/ 432000 w 432000"/>
              <a:gd name="connsiteY1" fmla="*/ 0 h 432000"/>
              <a:gd name="connsiteX2" fmla="*/ 432000 w 432000"/>
              <a:gd name="connsiteY2" fmla="*/ 432000 h 432000"/>
              <a:gd name="connsiteX3" fmla="*/ 0 w 432000"/>
              <a:gd name="connsiteY3" fmla="*/ 432000 h 432000"/>
              <a:gd name="connsiteX4" fmla="*/ 0 w 432000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" h="432000" extrusionOk="0">
                <a:moveTo>
                  <a:pt x="0" y="0"/>
                </a:moveTo>
                <a:cubicBezTo>
                  <a:pt x="174476" y="-26263"/>
                  <a:pt x="312453" y="36826"/>
                  <a:pt x="432000" y="0"/>
                </a:cubicBezTo>
                <a:cubicBezTo>
                  <a:pt x="478279" y="155120"/>
                  <a:pt x="398656" y="287325"/>
                  <a:pt x="432000" y="432000"/>
                </a:cubicBezTo>
                <a:cubicBezTo>
                  <a:pt x="325239" y="460587"/>
                  <a:pt x="183841" y="392855"/>
                  <a:pt x="0" y="432000"/>
                </a:cubicBezTo>
                <a:cubicBezTo>
                  <a:pt x="-48792" y="234833"/>
                  <a:pt x="27990" y="18535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4B224EE6-B524-0F03-657C-85508E91CE96}"/>
              </a:ext>
            </a:extLst>
          </p:cNvPr>
          <p:cNvGrpSpPr/>
          <p:nvPr/>
        </p:nvGrpSpPr>
        <p:grpSpPr>
          <a:xfrm>
            <a:off x="682973" y="1494868"/>
            <a:ext cx="360000" cy="432000"/>
            <a:chOff x="6035896" y="909006"/>
            <a:chExt cx="466333" cy="518148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07B9BBC8-8F43-0220-E3FB-78CFC1B5FEF9}"/>
                </a:ext>
              </a:extLst>
            </p:cNvPr>
            <p:cNvSpPr/>
            <p:nvPr/>
          </p:nvSpPr>
          <p:spPr>
            <a:xfrm>
              <a:off x="6035896" y="1012636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9803" y="-11021"/>
                    <a:pt x="75388" y="7367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740156743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099E892E-2FBE-9469-0E85-30425B04FBF2}"/>
                </a:ext>
              </a:extLst>
            </p:cNvPr>
            <p:cNvSpPr/>
            <p:nvPr/>
          </p:nvSpPr>
          <p:spPr>
            <a:xfrm>
              <a:off x="6035896" y="1116266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22109" y="-4276"/>
                    <a:pt x="56713" y="2004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860713101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B1A3CB1A-F735-FF8F-CE20-1DF1A041A072}"/>
                </a:ext>
              </a:extLst>
            </p:cNvPr>
            <p:cNvSpPr/>
            <p:nvPr/>
          </p:nvSpPr>
          <p:spPr>
            <a:xfrm>
              <a:off x="6035896" y="1219895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9775" y="-723"/>
                    <a:pt x="59769" y="9986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642957853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A519C71C-DFCD-62B2-D2AA-F6088D2E884C}"/>
                </a:ext>
              </a:extLst>
            </p:cNvPr>
            <p:cNvSpPr/>
            <p:nvPr/>
          </p:nvSpPr>
          <p:spPr>
            <a:xfrm>
              <a:off x="6035896" y="1323525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6161" y="-9626"/>
                    <a:pt x="68475" y="972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274514680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AA256593-72A2-C824-D998-7DB16AB27058}"/>
                </a:ext>
              </a:extLst>
            </p:cNvPr>
            <p:cNvSpPr/>
            <p:nvPr/>
          </p:nvSpPr>
          <p:spPr>
            <a:xfrm>
              <a:off x="6087711" y="909006"/>
              <a:ext cx="414518" cy="518148"/>
            </a:xfrm>
            <a:custGeom>
              <a:avLst/>
              <a:gdLst>
                <a:gd name="connsiteX0" fmla="*/ 362704 w 414518"/>
                <a:gd name="connsiteY0" fmla="*/ 0 h 518148"/>
                <a:gd name="connsiteX1" fmla="*/ 414519 w 414518"/>
                <a:gd name="connsiteY1" fmla="*/ 0 h 518148"/>
                <a:gd name="connsiteX2" fmla="*/ 414519 w 414518"/>
                <a:gd name="connsiteY2" fmla="*/ 518148 h 518148"/>
                <a:gd name="connsiteX3" fmla="*/ 362704 w 414518"/>
                <a:gd name="connsiteY3" fmla="*/ 518148 h 518148"/>
                <a:gd name="connsiteX4" fmla="*/ 51815 w 414518"/>
                <a:gd name="connsiteY4" fmla="*/ 518148 h 518148"/>
                <a:gd name="connsiteX5" fmla="*/ 0 w 414518"/>
                <a:gd name="connsiteY5" fmla="*/ 518148 h 518148"/>
                <a:gd name="connsiteX6" fmla="*/ 0 w 414518"/>
                <a:gd name="connsiteY6" fmla="*/ 0 h 518148"/>
                <a:gd name="connsiteX7" fmla="*/ 51815 w 414518"/>
                <a:gd name="connsiteY7" fmla="*/ 0 h 518148"/>
                <a:gd name="connsiteX8" fmla="*/ 362704 w 414518"/>
                <a:gd name="connsiteY8" fmla="*/ 0 h 51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518" h="518148" extrusionOk="0">
                  <a:moveTo>
                    <a:pt x="362704" y="0"/>
                  </a:moveTo>
                  <a:cubicBezTo>
                    <a:pt x="388362" y="-3772"/>
                    <a:pt x="389012" y="5316"/>
                    <a:pt x="414519" y="0"/>
                  </a:cubicBezTo>
                  <a:cubicBezTo>
                    <a:pt x="453387" y="213683"/>
                    <a:pt x="389694" y="284473"/>
                    <a:pt x="414519" y="518148"/>
                  </a:cubicBezTo>
                  <a:cubicBezTo>
                    <a:pt x="402163" y="518660"/>
                    <a:pt x="381832" y="512524"/>
                    <a:pt x="362704" y="518148"/>
                  </a:cubicBezTo>
                  <a:cubicBezTo>
                    <a:pt x="293844" y="530504"/>
                    <a:pt x="157466" y="500519"/>
                    <a:pt x="51815" y="518148"/>
                  </a:cubicBezTo>
                  <a:cubicBezTo>
                    <a:pt x="28457" y="522453"/>
                    <a:pt x="18345" y="514162"/>
                    <a:pt x="0" y="518148"/>
                  </a:cubicBezTo>
                  <a:cubicBezTo>
                    <a:pt x="-11195" y="405767"/>
                    <a:pt x="2926" y="111496"/>
                    <a:pt x="0" y="0"/>
                  </a:cubicBezTo>
                  <a:cubicBezTo>
                    <a:pt x="23798" y="-6031"/>
                    <a:pt x="31229" y="4547"/>
                    <a:pt x="51815" y="0"/>
                  </a:cubicBezTo>
                  <a:cubicBezTo>
                    <a:pt x="143603" y="-17550"/>
                    <a:pt x="221936" y="8753"/>
                    <a:pt x="362704" y="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58197401">
                    <a:custGeom>
                      <a:avLst/>
                      <a:gdLst>
                        <a:gd name="connsiteX0" fmla="*/ 362704 w 414518"/>
                        <a:gd name="connsiteY0" fmla="*/ 0 h 518148"/>
                        <a:gd name="connsiteX1" fmla="*/ 414519 w 414518"/>
                        <a:gd name="connsiteY1" fmla="*/ 0 h 518148"/>
                        <a:gd name="connsiteX2" fmla="*/ 414519 w 414518"/>
                        <a:gd name="connsiteY2" fmla="*/ 518148 h 518148"/>
                        <a:gd name="connsiteX3" fmla="*/ 362704 w 414518"/>
                        <a:gd name="connsiteY3" fmla="*/ 518148 h 518148"/>
                        <a:gd name="connsiteX4" fmla="*/ 51815 w 414518"/>
                        <a:gd name="connsiteY4" fmla="*/ 518148 h 518148"/>
                        <a:gd name="connsiteX5" fmla="*/ 0 w 414518"/>
                        <a:gd name="connsiteY5" fmla="*/ 518148 h 518148"/>
                        <a:gd name="connsiteX6" fmla="*/ 0 w 414518"/>
                        <a:gd name="connsiteY6" fmla="*/ 0 h 518148"/>
                        <a:gd name="connsiteX7" fmla="*/ 51815 w 414518"/>
                        <a:gd name="connsiteY7" fmla="*/ 0 h 518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14518" h="518148">
                          <a:moveTo>
                            <a:pt x="362704" y="0"/>
                          </a:moveTo>
                          <a:cubicBezTo>
                            <a:pt x="391320" y="0"/>
                            <a:pt x="414519" y="0"/>
                            <a:pt x="414519" y="0"/>
                          </a:cubicBezTo>
                          <a:lnTo>
                            <a:pt x="414519" y="518148"/>
                          </a:lnTo>
                          <a:cubicBezTo>
                            <a:pt x="414519" y="518148"/>
                            <a:pt x="391320" y="518148"/>
                            <a:pt x="362704" y="518148"/>
                          </a:cubicBezTo>
                          <a:lnTo>
                            <a:pt x="51815" y="518148"/>
                          </a:lnTo>
                          <a:cubicBezTo>
                            <a:pt x="23198" y="518148"/>
                            <a:pt x="0" y="518148"/>
                            <a:pt x="0" y="518148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23198" y="0"/>
                            <a:pt x="51815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2104C243-B1EB-68F9-C332-B1B354FF0442}"/>
                </a:ext>
              </a:extLst>
            </p:cNvPr>
            <p:cNvSpPr/>
            <p:nvPr/>
          </p:nvSpPr>
          <p:spPr>
            <a:xfrm>
              <a:off x="6230202" y="1064451"/>
              <a:ext cx="129537" cy="25907"/>
            </a:xfrm>
            <a:custGeom>
              <a:avLst/>
              <a:gdLst>
                <a:gd name="connsiteX0" fmla="*/ 0 w 129537"/>
                <a:gd name="connsiteY0" fmla="*/ 0 h 25907"/>
                <a:gd name="connsiteX1" fmla="*/ 129537 w 129537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537" h="25907" extrusionOk="0">
                  <a:moveTo>
                    <a:pt x="0" y="0"/>
                  </a:moveTo>
                  <a:cubicBezTo>
                    <a:pt x="54045" y="-615"/>
                    <a:pt x="66773" y="14017"/>
                    <a:pt x="129537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564478997">
                    <a:custGeom>
                      <a:avLst/>
                      <a:gdLst>
                        <a:gd name="connsiteX0" fmla="*/ 0 w 129537"/>
                        <a:gd name="connsiteY0" fmla="*/ 0 h 25907"/>
                        <a:gd name="connsiteX1" fmla="*/ 129537 w 129537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9537" h="25907">
                          <a:moveTo>
                            <a:pt x="0" y="0"/>
                          </a:moveTo>
                          <a:lnTo>
                            <a:pt x="129537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D9537FBC-0998-6FEF-593C-ECF55ECC2614}"/>
                </a:ext>
              </a:extLst>
            </p:cNvPr>
            <p:cNvSpPr/>
            <p:nvPr/>
          </p:nvSpPr>
          <p:spPr>
            <a:xfrm>
              <a:off x="6230202" y="1168081"/>
              <a:ext cx="168398" cy="25907"/>
            </a:xfrm>
            <a:custGeom>
              <a:avLst/>
              <a:gdLst>
                <a:gd name="connsiteX0" fmla="*/ 0 w 168398"/>
                <a:gd name="connsiteY0" fmla="*/ 0 h 25907"/>
                <a:gd name="connsiteX1" fmla="*/ 168398 w 168398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398" h="25907" extrusionOk="0">
                  <a:moveTo>
                    <a:pt x="0" y="0"/>
                  </a:moveTo>
                  <a:cubicBezTo>
                    <a:pt x="83862" y="-7493"/>
                    <a:pt x="99479" y="8753"/>
                    <a:pt x="168398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620092294">
                    <a:custGeom>
                      <a:avLst/>
                      <a:gdLst>
                        <a:gd name="connsiteX0" fmla="*/ 0 w 168398"/>
                        <a:gd name="connsiteY0" fmla="*/ 0 h 25907"/>
                        <a:gd name="connsiteX1" fmla="*/ 168398 w 168398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68398" h="25907">
                          <a:moveTo>
                            <a:pt x="0" y="0"/>
                          </a:moveTo>
                          <a:lnTo>
                            <a:pt x="16839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EB108E42-5BAA-836D-0801-D0362E8ED263}"/>
                </a:ext>
              </a:extLst>
            </p:cNvPr>
            <p:cNvSpPr/>
            <p:nvPr/>
          </p:nvSpPr>
          <p:spPr>
            <a:xfrm>
              <a:off x="6230202" y="1271710"/>
              <a:ext cx="116583" cy="25907"/>
            </a:xfrm>
            <a:custGeom>
              <a:avLst/>
              <a:gdLst>
                <a:gd name="connsiteX0" fmla="*/ 0 w 116583"/>
                <a:gd name="connsiteY0" fmla="*/ 0 h 25907"/>
                <a:gd name="connsiteX1" fmla="*/ 116583 w 116583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583" h="25907" extrusionOk="0">
                  <a:moveTo>
                    <a:pt x="0" y="0"/>
                  </a:moveTo>
                  <a:cubicBezTo>
                    <a:pt x="40691" y="-4986"/>
                    <a:pt x="91691" y="13910"/>
                    <a:pt x="11658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496567601">
                    <a:custGeom>
                      <a:avLst/>
                      <a:gdLst>
                        <a:gd name="connsiteX0" fmla="*/ 0 w 116583"/>
                        <a:gd name="connsiteY0" fmla="*/ 0 h 25907"/>
                        <a:gd name="connsiteX1" fmla="*/ 116583 w 116583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6583" h="25907">
                          <a:moveTo>
                            <a:pt x="0" y="0"/>
                          </a:moveTo>
                          <a:lnTo>
                            <a:pt x="11658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58" name="Textfeld 57">
            <a:extLst>
              <a:ext uri="{FF2B5EF4-FFF2-40B4-BE49-F238E27FC236}">
                <a16:creationId xmlns:a16="http://schemas.microsoft.com/office/drawing/2014/main" id="{234C07C6-0CEC-982E-D5BA-28D3ECA4FA0D}"/>
              </a:ext>
            </a:extLst>
          </p:cNvPr>
          <p:cNvSpPr txBox="1"/>
          <p:nvPr/>
        </p:nvSpPr>
        <p:spPr>
          <a:xfrm>
            <a:off x="1249591" y="1418481"/>
            <a:ext cx="297406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3200" dirty="0">
                <a:solidFill>
                  <a:schemeClr val="accent2"/>
                </a:solidFill>
              </a:rPr>
              <a:t>##  Notes  6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FEF984C2-5E06-EF7A-E64D-7C9C71638A47}"/>
              </a:ext>
            </a:extLst>
          </p:cNvPr>
          <p:cNvGrpSpPr/>
          <p:nvPr/>
        </p:nvGrpSpPr>
        <p:grpSpPr>
          <a:xfrm>
            <a:off x="770083" y="8092084"/>
            <a:ext cx="432000" cy="432000"/>
            <a:chOff x="821199" y="1374632"/>
            <a:chExt cx="453683" cy="504092"/>
          </a:xfrm>
        </p:grpSpPr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0C3350AB-FFAA-CAF7-5973-735120A10579}"/>
                </a:ext>
              </a:extLst>
            </p:cNvPr>
            <p:cNvSpPr/>
            <p:nvPr/>
          </p:nvSpPr>
          <p:spPr>
            <a:xfrm>
              <a:off x="947223" y="1374632"/>
              <a:ext cx="25204" cy="100818"/>
            </a:xfrm>
            <a:custGeom>
              <a:avLst/>
              <a:gdLst>
                <a:gd name="connsiteX0" fmla="*/ 0 w 25204"/>
                <a:gd name="connsiteY0" fmla="*/ 0 h 100818"/>
                <a:gd name="connsiteX1" fmla="*/ 0 w 25204"/>
                <a:gd name="connsiteY1" fmla="*/ 100819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04" h="100818" extrusionOk="0">
                  <a:moveTo>
                    <a:pt x="0" y="0"/>
                  </a:moveTo>
                  <a:cubicBezTo>
                    <a:pt x="10377" y="27302"/>
                    <a:pt x="-8971" y="68676"/>
                    <a:pt x="0" y="100819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920720291">
                    <a:custGeom>
                      <a:avLst/>
                      <a:gdLst>
                        <a:gd name="connsiteX0" fmla="*/ 0 w 25204"/>
                        <a:gd name="connsiteY0" fmla="*/ 0 h 100818"/>
                        <a:gd name="connsiteX1" fmla="*/ 0 w 25204"/>
                        <a:gd name="connsiteY1" fmla="*/ 100819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204" h="100818">
                          <a:moveTo>
                            <a:pt x="0" y="0"/>
                          </a:moveTo>
                          <a:lnTo>
                            <a:pt x="0" y="1008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59DBB789-3609-78A1-D61D-1C1A7D3A109F}"/>
                </a:ext>
              </a:extLst>
            </p:cNvPr>
            <p:cNvSpPr/>
            <p:nvPr/>
          </p:nvSpPr>
          <p:spPr>
            <a:xfrm>
              <a:off x="1148860" y="1374632"/>
              <a:ext cx="25204" cy="100818"/>
            </a:xfrm>
            <a:custGeom>
              <a:avLst/>
              <a:gdLst>
                <a:gd name="connsiteX0" fmla="*/ 0 w 25204"/>
                <a:gd name="connsiteY0" fmla="*/ 0 h 100818"/>
                <a:gd name="connsiteX1" fmla="*/ 0 w 25204"/>
                <a:gd name="connsiteY1" fmla="*/ 100819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04" h="100818" extrusionOk="0">
                  <a:moveTo>
                    <a:pt x="0" y="0"/>
                  </a:moveTo>
                  <a:cubicBezTo>
                    <a:pt x="10873" y="38319"/>
                    <a:pt x="-3228" y="80333"/>
                    <a:pt x="0" y="100819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780997846">
                    <a:custGeom>
                      <a:avLst/>
                      <a:gdLst>
                        <a:gd name="connsiteX0" fmla="*/ 0 w 25204"/>
                        <a:gd name="connsiteY0" fmla="*/ 0 h 100818"/>
                        <a:gd name="connsiteX1" fmla="*/ 0 w 25204"/>
                        <a:gd name="connsiteY1" fmla="*/ 100819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204" h="100818">
                          <a:moveTo>
                            <a:pt x="0" y="0"/>
                          </a:moveTo>
                          <a:lnTo>
                            <a:pt x="0" y="1008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4E98755B-0549-7A14-06DF-45EB80B81EE5}"/>
                </a:ext>
              </a:extLst>
            </p:cNvPr>
            <p:cNvSpPr/>
            <p:nvPr/>
          </p:nvSpPr>
          <p:spPr>
            <a:xfrm>
              <a:off x="821199" y="1425041"/>
              <a:ext cx="453683" cy="453683"/>
            </a:xfrm>
            <a:custGeom>
              <a:avLst/>
              <a:gdLst>
                <a:gd name="connsiteX0" fmla="*/ 403274 w 453683"/>
                <a:gd name="connsiteY0" fmla="*/ 0 h 453683"/>
                <a:gd name="connsiteX1" fmla="*/ 453683 w 453683"/>
                <a:gd name="connsiteY1" fmla="*/ 0 h 453683"/>
                <a:gd name="connsiteX2" fmla="*/ 453683 w 453683"/>
                <a:gd name="connsiteY2" fmla="*/ 453683 h 453683"/>
                <a:gd name="connsiteX3" fmla="*/ 403274 w 453683"/>
                <a:gd name="connsiteY3" fmla="*/ 453683 h 453683"/>
                <a:gd name="connsiteX4" fmla="*/ 50409 w 453683"/>
                <a:gd name="connsiteY4" fmla="*/ 453683 h 453683"/>
                <a:gd name="connsiteX5" fmla="*/ 0 w 453683"/>
                <a:gd name="connsiteY5" fmla="*/ 453683 h 453683"/>
                <a:gd name="connsiteX6" fmla="*/ 0 w 453683"/>
                <a:gd name="connsiteY6" fmla="*/ 0 h 453683"/>
                <a:gd name="connsiteX7" fmla="*/ 50409 w 453683"/>
                <a:gd name="connsiteY7" fmla="*/ 0 h 453683"/>
                <a:gd name="connsiteX8" fmla="*/ 403274 w 453683"/>
                <a:gd name="connsiteY8" fmla="*/ 0 h 45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3683" h="453683" extrusionOk="0">
                  <a:moveTo>
                    <a:pt x="403274" y="0"/>
                  </a:moveTo>
                  <a:cubicBezTo>
                    <a:pt x="414760" y="-2627"/>
                    <a:pt x="437945" y="1044"/>
                    <a:pt x="453683" y="0"/>
                  </a:cubicBezTo>
                  <a:cubicBezTo>
                    <a:pt x="478256" y="123000"/>
                    <a:pt x="431164" y="286568"/>
                    <a:pt x="453683" y="453683"/>
                  </a:cubicBezTo>
                  <a:cubicBezTo>
                    <a:pt x="434274" y="454536"/>
                    <a:pt x="425496" y="451128"/>
                    <a:pt x="403274" y="453683"/>
                  </a:cubicBezTo>
                  <a:cubicBezTo>
                    <a:pt x="230029" y="472126"/>
                    <a:pt x="201392" y="419947"/>
                    <a:pt x="50409" y="453683"/>
                  </a:cubicBezTo>
                  <a:cubicBezTo>
                    <a:pt x="33475" y="455625"/>
                    <a:pt x="23452" y="451398"/>
                    <a:pt x="0" y="453683"/>
                  </a:cubicBezTo>
                  <a:cubicBezTo>
                    <a:pt x="-38619" y="356612"/>
                    <a:pt x="17806" y="114469"/>
                    <a:pt x="0" y="0"/>
                  </a:cubicBezTo>
                  <a:cubicBezTo>
                    <a:pt x="22242" y="-2607"/>
                    <a:pt x="34302" y="523"/>
                    <a:pt x="50409" y="0"/>
                  </a:cubicBezTo>
                  <a:cubicBezTo>
                    <a:pt x="196347" y="-40589"/>
                    <a:pt x="312289" y="21817"/>
                    <a:pt x="403274" y="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740805025">
                    <a:custGeom>
                      <a:avLst/>
                      <a:gdLst>
                        <a:gd name="connsiteX0" fmla="*/ 403274 w 453683"/>
                        <a:gd name="connsiteY0" fmla="*/ 0 h 453683"/>
                        <a:gd name="connsiteX1" fmla="*/ 453683 w 453683"/>
                        <a:gd name="connsiteY1" fmla="*/ 0 h 453683"/>
                        <a:gd name="connsiteX2" fmla="*/ 453683 w 453683"/>
                        <a:gd name="connsiteY2" fmla="*/ 453683 h 453683"/>
                        <a:gd name="connsiteX3" fmla="*/ 403274 w 453683"/>
                        <a:gd name="connsiteY3" fmla="*/ 453683 h 453683"/>
                        <a:gd name="connsiteX4" fmla="*/ 50409 w 453683"/>
                        <a:gd name="connsiteY4" fmla="*/ 453683 h 453683"/>
                        <a:gd name="connsiteX5" fmla="*/ 0 w 453683"/>
                        <a:gd name="connsiteY5" fmla="*/ 453683 h 453683"/>
                        <a:gd name="connsiteX6" fmla="*/ 0 w 453683"/>
                        <a:gd name="connsiteY6" fmla="*/ 0 h 453683"/>
                        <a:gd name="connsiteX7" fmla="*/ 50409 w 453683"/>
                        <a:gd name="connsiteY7" fmla="*/ 0 h 4536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3683" h="453683">
                          <a:moveTo>
                            <a:pt x="403274" y="0"/>
                          </a:moveTo>
                          <a:cubicBezTo>
                            <a:pt x="431114" y="0"/>
                            <a:pt x="453683" y="0"/>
                            <a:pt x="453683" y="0"/>
                          </a:cubicBezTo>
                          <a:lnTo>
                            <a:pt x="453683" y="453683"/>
                          </a:lnTo>
                          <a:cubicBezTo>
                            <a:pt x="453683" y="453683"/>
                            <a:pt x="431114" y="453683"/>
                            <a:pt x="403274" y="453683"/>
                          </a:cubicBezTo>
                          <a:lnTo>
                            <a:pt x="50409" y="453683"/>
                          </a:lnTo>
                          <a:cubicBezTo>
                            <a:pt x="22569" y="453683"/>
                            <a:pt x="0" y="453683"/>
                            <a:pt x="0" y="453683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22569" y="0"/>
                            <a:pt x="50409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B3B81203-64E4-7D9F-B4C8-12E882B5048E}"/>
                </a:ext>
              </a:extLst>
            </p:cNvPr>
            <p:cNvSpPr/>
            <p:nvPr/>
          </p:nvSpPr>
          <p:spPr>
            <a:xfrm>
              <a:off x="821199" y="1576269"/>
              <a:ext cx="453683" cy="25204"/>
            </a:xfrm>
            <a:custGeom>
              <a:avLst/>
              <a:gdLst>
                <a:gd name="connsiteX0" fmla="*/ 0 w 453683"/>
                <a:gd name="connsiteY0" fmla="*/ 0 h 25204"/>
                <a:gd name="connsiteX1" fmla="*/ 453683 w 453683"/>
                <a:gd name="connsiteY1" fmla="*/ 0 h 2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683" h="25204" extrusionOk="0">
                  <a:moveTo>
                    <a:pt x="0" y="0"/>
                  </a:moveTo>
                  <a:cubicBezTo>
                    <a:pt x="169417" y="-30601"/>
                    <a:pt x="299907" y="5307"/>
                    <a:pt x="45368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133489189">
                    <a:custGeom>
                      <a:avLst/>
                      <a:gdLst>
                        <a:gd name="connsiteX0" fmla="*/ 0 w 453683"/>
                        <a:gd name="connsiteY0" fmla="*/ 0 h 25204"/>
                        <a:gd name="connsiteX1" fmla="*/ 453683 w 453683"/>
                        <a:gd name="connsiteY1" fmla="*/ 0 h 252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3683" h="25204">
                          <a:moveTo>
                            <a:pt x="0" y="0"/>
                          </a:moveTo>
                          <a:lnTo>
                            <a:pt x="45368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7881CD40-AEB4-79EA-2616-438A00B2427F}"/>
                </a:ext>
              </a:extLst>
            </p:cNvPr>
            <p:cNvSpPr/>
            <p:nvPr/>
          </p:nvSpPr>
          <p:spPr>
            <a:xfrm>
              <a:off x="972427" y="1677087"/>
              <a:ext cx="151227" cy="100818"/>
            </a:xfrm>
            <a:custGeom>
              <a:avLst/>
              <a:gdLst>
                <a:gd name="connsiteX0" fmla="*/ 0 w 151227"/>
                <a:gd name="connsiteY0" fmla="*/ 50409 h 100818"/>
                <a:gd name="connsiteX1" fmla="*/ 50409 w 151227"/>
                <a:gd name="connsiteY1" fmla="*/ 100819 h 100818"/>
                <a:gd name="connsiteX2" fmla="*/ 151228 w 151227"/>
                <a:gd name="connsiteY2" fmla="*/ 0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227" h="100818" extrusionOk="0">
                  <a:moveTo>
                    <a:pt x="0" y="50409"/>
                  </a:moveTo>
                  <a:cubicBezTo>
                    <a:pt x="16595" y="55617"/>
                    <a:pt x="32023" y="90386"/>
                    <a:pt x="50409" y="100819"/>
                  </a:cubicBezTo>
                  <a:cubicBezTo>
                    <a:pt x="77413" y="50848"/>
                    <a:pt x="114632" y="52673"/>
                    <a:pt x="151228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743456145">
                    <a:custGeom>
                      <a:avLst/>
                      <a:gdLst>
                        <a:gd name="connsiteX0" fmla="*/ 0 w 151227"/>
                        <a:gd name="connsiteY0" fmla="*/ 50409 h 100818"/>
                        <a:gd name="connsiteX1" fmla="*/ 50409 w 151227"/>
                        <a:gd name="connsiteY1" fmla="*/ 100819 h 100818"/>
                        <a:gd name="connsiteX2" fmla="*/ 151228 w 151227"/>
                        <a:gd name="connsiteY2" fmla="*/ 0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1227" h="100818">
                          <a:moveTo>
                            <a:pt x="0" y="50409"/>
                          </a:moveTo>
                          <a:lnTo>
                            <a:pt x="50409" y="100819"/>
                          </a:lnTo>
                          <a:lnTo>
                            <a:pt x="15122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8" name="Textfeld 67">
            <a:extLst>
              <a:ext uri="{FF2B5EF4-FFF2-40B4-BE49-F238E27FC236}">
                <a16:creationId xmlns:a16="http://schemas.microsoft.com/office/drawing/2014/main" id="{94C28619-F2C4-D05F-F969-DE2D4D71CBFD}"/>
              </a:ext>
            </a:extLst>
          </p:cNvPr>
          <p:cNvSpPr txBox="1"/>
          <p:nvPr/>
        </p:nvSpPr>
        <p:spPr>
          <a:xfrm>
            <a:off x="1383520" y="8015697"/>
            <a:ext cx="30741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3200" dirty="0">
                <a:solidFill>
                  <a:schemeClr val="accent2"/>
                </a:solidFill>
              </a:rPr>
              <a:t>##  </a:t>
            </a:r>
            <a:r>
              <a:rPr lang="de-DE" sz="3200" dirty="0" err="1">
                <a:solidFill>
                  <a:schemeClr val="accent2"/>
                </a:solidFill>
              </a:rPr>
              <a:t>To</a:t>
            </a:r>
            <a:r>
              <a:rPr lang="de-DE" sz="3200" dirty="0">
                <a:solidFill>
                  <a:schemeClr val="accent2"/>
                </a:solidFill>
              </a:rPr>
              <a:t>-Do  6</a:t>
            </a:r>
          </a:p>
        </p:txBody>
      </p:sp>
    </p:spTree>
    <p:extLst>
      <p:ext uri="{BB962C8B-B14F-4D97-AF65-F5344CB8AC3E}">
        <p14:creationId xmlns:p14="http://schemas.microsoft.com/office/powerpoint/2010/main" val="266202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7EB09-3527-0745-DB3D-6E1B830F7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59E31CE-0DD5-797B-8916-3F56DEEDD5F8}"/>
              </a:ext>
            </a:extLst>
          </p:cNvPr>
          <p:cNvSpPr txBox="1"/>
          <p:nvPr/>
        </p:nvSpPr>
        <p:spPr>
          <a:xfrm>
            <a:off x="639969" y="577634"/>
            <a:ext cx="7659969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de-DE" sz="4800" dirty="0"/>
              <a:t>Details #7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E4BFDA7-A113-DF67-951E-66527405F2E4}"/>
              </a:ext>
            </a:extLst>
          </p:cNvPr>
          <p:cNvCxnSpPr>
            <a:cxnSpLocks/>
          </p:cNvCxnSpPr>
          <p:nvPr/>
        </p:nvCxnSpPr>
        <p:spPr>
          <a:xfrm>
            <a:off x="713284" y="2477294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C6C41159-8F5B-FCCD-6456-CD9B11D21B22}"/>
              </a:ext>
            </a:extLst>
          </p:cNvPr>
          <p:cNvCxnSpPr>
            <a:cxnSpLocks/>
          </p:cNvCxnSpPr>
          <p:nvPr/>
        </p:nvCxnSpPr>
        <p:spPr>
          <a:xfrm>
            <a:off x="713284" y="2981350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D2DE9D95-1507-0351-6390-8A56AA8E8244}"/>
              </a:ext>
            </a:extLst>
          </p:cNvPr>
          <p:cNvCxnSpPr>
            <a:cxnSpLocks/>
          </p:cNvCxnSpPr>
          <p:nvPr/>
        </p:nvCxnSpPr>
        <p:spPr>
          <a:xfrm>
            <a:off x="713012" y="3485406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C8481C8-6798-33D2-685E-D734ADD4B365}"/>
              </a:ext>
            </a:extLst>
          </p:cNvPr>
          <p:cNvCxnSpPr>
            <a:cxnSpLocks/>
          </p:cNvCxnSpPr>
          <p:nvPr/>
        </p:nvCxnSpPr>
        <p:spPr>
          <a:xfrm>
            <a:off x="713011" y="3989462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2630BDB6-8607-EB6B-5A60-415D16A7E15B}"/>
              </a:ext>
            </a:extLst>
          </p:cNvPr>
          <p:cNvCxnSpPr>
            <a:cxnSpLocks/>
          </p:cNvCxnSpPr>
          <p:nvPr/>
        </p:nvCxnSpPr>
        <p:spPr>
          <a:xfrm>
            <a:off x="713014" y="4493518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C6501499-2212-92BC-82AE-9FDC2C1FC64E}"/>
              </a:ext>
            </a:extLst>
          </p:cNvPr>
          <p:cNvCxnSpPr>
            <a:cxnSpLocks/>
          </p:cNvCxnSpPr>
          <p:nvPr/>
        </p:nvCxnSpPr>
        <p:spPr>
          <a:xfrm>
            <a:off x="713017" y="4997574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75C94384-B6E2-4357-55A4-D7780FBE9416}"/>
              </a:ext>
            </a:extLst>
          </p:cNvPr>
          <p:cNvCxnSpPr>
            <a:cxnSpLocks/>
          </p:cNvCxnSpPr>
          <p:nvPr/>
        </p:nvCxnSpPr>
        <p:spPr>
          <a:xfrm>
            <a:off x="713010" y="5501630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3D62831-E42D-9171-6007-D5F115C3B18C}"/>
              </a:ext>
            </a:extLst>
          </p:cNvPr>
          <p:cNvCxnSpPr>
            <a:cxnSpLocks/>
          </p:cNvCxnSpPr>
          <p:nvPr/>
        </p:nvCxnSpPr>
        <p:spPr>
          <a:xfrm>
            <a:off x="712745" y="6005686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CA05915-A457-FA9B-B500-34CB54CF00C9}"/>
              </a:ext>
            </a:extLst>
          </p:cNvPr>
          <p:cNvCxnSpPr>
            <a:cxnSpLocks/>
          </p:cNvCxnSpPr>
          <p:nvPr/>
        </p:nvCxnSpPr>
        <p:spPr>
          <a:xfrm>
            <a:off x="712480" y="6509742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B469FC40-207C-E28C-3914-8983519AE752}"/>
              </a:ext>
            </a:extLst>
          </p:cNvPr>
          <p:cNvCxnSpPr>
            <a:cxnSpLocks/>
          </p:cNvCxnSpPr>
          <p:nvPr/>
        </p:nvCxnSpPr>
        <p:spPr>
          <a:xfrm>
            <a:off x="713284" y="9097169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2F0F2FC5-5507-55DA-6788-8C7CB5E4A343}"/>
              </a:ext>
            </a:extLst>
          </p:cNvPr>
          <p:cNvCxnSpPr>
            <a:cxnSpLocks/>
          </p:cNvCxnSpPr>
          <p:nvPr/>
        </p:nvCxnSpPr>
        <p:spPr>
          <a:xfrm>
            <a:off x="713284" y="9601225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4AE5CBB9-FC31-B312-EB2D-CFC2FFFA7832}"/>
              </a:ext>
            </a:extLst>
          </p:cNvPr>
          <p:cNvCxnSpPr>
            <a:cxnSpLocks/>
          </p:cNvCxnSpPr>
          <p:nvPr/>
        </p:nvCxnSpPr>
        <p:spPr>
          <a:xfrm>
            <a:off x="713012" y="10105281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CD3F16F5-41E8-D974-4377-30F29355B600}"/>
              </a:ext>
            </a:extLst>
          </p:cNvPr>
          <p:cNvCxnSpPr>
            <a:cxnSpLocks/>
          </p:cNvCxnSpPr>
          <p:nvPr/>
        </p:nvCxnSpPr>
        <p:spPr>
          <a:xfrm>
            <a:off x="713011" y="10609337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1507BD8C-F2C2-CCAE-2EC2-ABCFE13C91F3}"/>
              </a:ext>
            </a:extLst>
          </p:cNvPr>
          <p:cNvCxnSpPr>
            <a:cxnSpLocks/>
          </p:cNvCxnSpPr>
          <p:nvPr/>
        </p:nvCxnSpPr>
        <p:spPr>
          <a:xfrm>
            <a:off x="713014" y="11113393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4D401DA7-EDE9-6BA9-C3CC-0FFFC658F292}"/>
              </a:ext>
            </a:extLst>
          </p:cNvPr>
          <p:cNvCxnSpPr>
            <a:cxnSpLocks/>
          </p:cNvCxnSpPr>
          <p:nvPr/>
        </p:nvCxnSpPr>
        <p:spPr>
          <a:xfrm>
            <a:off x="707011" y="7005811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547C9193-4C5F-2F6F-A86F-0582D0964A9B}"/>
              </a:ext>
            </a:extLst>
          </p:cNvPr>
          <p:cNvCxnSpPr>
            <a:cxnSpLocks/>
          </p:cNvCxnSpPr>
          <p:nvPr/>
        </p:nvCxnSpPr>
        <p:spPr>
          <a:xfrm>
            <a:off x="706746" y="7509867"/>
            <a:ext cx="7489371" cy="0"/>
          </a:xfrm>
          <a:custGeom>
            <a:avLst/>
            <a:gdLst>
              <a:gd name="connsiteX0" fmla="*/ 0 w 7489371"/>
              <a:gd name="connsiteY0" fmla="*/ 0 h 0"/>
              <a:gd name="connsiteX1" fmla="*/ 830639 w 7489371"/>
              <a:gd name="connsiteY1" fmla="*/ 0 h 0"/>
              <a:gd name="connsiteX2" fmla="*/ 1361704 w 7489371"/>
              <a:gd name="connsiteY2" fmla="*/ 0 h 0"/>
              <a:gd name="connsiteX3" fmla="*/ 2117449 w 7489371"/>
              <a:gd name="connsiteY3" fmla="*/ 0 h 0"/>
              <a:gd name="connsiteX4" fmla="*/ 2723408 w 7489371"/>
              <a:gd name="connsiteY4" fmla="*/ 0 h 0"/>
              <a:gd name="connsiteX5" fmla="*/ 3554047 w 7489371"/>
              <a:gd name="connsiteY5" fmla="*/ 0 h 0"/>
              <a:gd name="connsiteX6" fmla="*/ 4085111 w 7489371"/>
              <a:gd name="connsiteY6" fmla="*/ 1 h 0"/>
              <a:gd name="connsiteX7" fmla="*/ 4840857 w 7489371"/>
              <a:gd name="connsiteY7" fmla="*/ 1 h 0"/>
              <a:gd name="connsiteX8" fmla="*/ 5297028 w 7489371"/>
              <a:gd name="connsiteY8" fmla="*/ 1 h 0"/>
              <a:gd name="connsiteX9" fmla="*/ 5902986 w 7489371"/>
              <a:gd name="connsiteY9" fmla="*/ 1 h 0"/>
              <a:gd name="connsiteX10" fmla="*/ 6434051 w 7489371"/>
              <a:gd name="connsiteY10" fmla="*/ 1 h 0"/>
              <a:gd name="connsiteX11" fmla="*/ 7489371 w 7489371"/>
              <a:gd name="connsiteY11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489371" fill="none" extrusionOk="0">
                <a:moveTo>
                  <a:pt x="0" y="0"/>
                </a:moveTo>
                <a:cubicBezTo>
                  <a:pt x="198790" y="39977"/>
                  <a:pt x="619742" y="-4328"/>
                  <a:pt x="830639" y="0"/>
                </a:cubicBezTo>
                <a:cubicBezTo>
                  <a:pt x="1041536" y="4328"/>
                  <a:pt x="1248584" y="-19746"/>
                  <a:pt x="1361704" y="0"/>
                </a:cubicBezTo>
                <a:cubicBezTo>
                  <a:pt x="1474824" y="19746"/>
                  <a:pt x="1783397" y="31554"/>
                  <a:pt x="2117449" y="0"/>
                </a:cubicBezTo>
                <a:cubicBezTo>
                  <a:pt x="2451502" y="-31554"/>
                  <a:pt x="2548894" y="-18493"/>
                  <a:pt x="2723408" y="0"/>
                </a:cubicBezTo>
                <a:cubicBezTo>
                  <a:pt x="2897922" y="18493"/>
                  <a:pt x="3371949" y="-30485"/>
                  <a:pt x="3554047" y="0"/>
                </a:cubicBezTo>
                <a:cubicBezTo>
                  <a:pt x="3736145" y="30486"/>
                  <a:pt x="3867429" y="-21539"/>
                  <a:pt x="4085111" y="1"/>
                </a:cubicBezTo>
                <a:cubicBezTo>
                  <a:pt x="4302793" y="21540"/>
                  <a:pt x="4489585" y="-572"/>
                  <a:pt x="4840857" y="1"/>
                </a:cubicBezTo>
                <a:cubicBezTo>
                  <a:pt x="5192129" y="574"/>
                  <a:pt x="5101542" y="-3932"/>
                  <a:pt x="5297028" y="1"/>
                </a:cubicBezTo>
                <a:cubicBezTo>
                  <a:pt x="5492514" y="3934"/>
                  <a:pt x="5767361" y="-14510"/>
                  <a:pt x="5902986" y="1"/>
                </a:cubicBezTo>
                <a:cubicBezTo>
                  <a:pt x="6038611" y="14512"/>
                  <a:pt x="6287807" y="7910"/>
                  <a:pt x="6434051" y="1"/>
                </a:cubicBezTo>
                <a:cubicBezTo>
                  <a:pt x="6580296" y="-7908"/>
                  <a:pt x="7035301" y="21616"/>
                  <a:pt x="7489371" y="1"/>
                </a:cubicBezTo>
              </a:path>
              <a:path w="7489371" stroke="0" extrusionOk="0">
                <a:moveTo>
                  <a:pt x="0" y="0"/>
                </a:moveTo>
                <a:cubicBezTo>
                  <a:pt x="316360" y="-24824"/>
                  <a:pt x="352038" y="3301"/>
                  <a:pt x="680852" y="0"/>
                </a:cubicBezTo>
                <a:cubicBezTo>
                  <a:pt x="1009666" y="-3301"/>
                  <a:pt x="1073800" y="-13254"/>
                  <a:pt x="1211916" y="0"/>
                </a:cubicBezTo>
                <a:cubicBezTo>
                  <a:pt x="1350032" y="13254"/>
                  <a:pt x="1678031" y="-3703"/>
                  <a:pt x="2042556" y="0"/>
                </a:cubicBezTo>
                <a:cubicBezTo>
                  <a:pt x="2407081" y="3703"/>
                  <a:pt x="2490634" y="-21020"/>
                  <a:pt x="2798301" y="0"/>
                </a:cubicBezTo>
                <a:cubicBezTo>
                  <a:pt x="3105969" y="21020"/>
                  <a:pt x="3132901" y="19408"/>
                  <a:pt x="3329366" y="0"/>
                </a:cubicBezTo>
                <a:cubicBezTo>
                  <a:pt x="3525832" y="-19408"/>
                  <a:pt x="3928461" y="21194"/>
                  <a:pt x="4160005" y="1"/>
                </a:cubicBezTo>
                <a:cubicBezTo>
                  <a:pt x="4391549" y="-21193"/>
                  <a:pt x="4791349" y="-21937"/>
                  <a:pt x="4990644" y="1"/>
                </a:cubicBezTo>
                <a:cubicBezTo>
                  <a:pt x="5189939" y="21939"/>
                  <a:pt x="5308208" y="11377"/>
                  <a:pt x="5596603" y="1"/>
                </a:cubicBezTo>
                <a:cubicBezTo>
                  <a:pt x="5884998" y="-11375"/>
                  <a:pt x="6075121" y="18035"/>
                  <a:pt x="6427242" y="1"/>
                </a:cubicBezTo>
                <a:cubicBezTo>
                  <a:pt x="6779363" y="-18033"/>
                  <a:pt x="7065675" y="-11183"/>
                  <a:pt x="7489371" y="1"/>
                </a:cubicBezTo>
              </a:path>
            </a:pathLst>
          </a:custGeom>
          <a:solidFill>
            <a:schemeClr val="bg1"/>
          </a:solidFill>
          <a:ln w="19050">
            <a:solidFill>
              <a:schemeClr val="accent2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54863080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Titel 76">
            <a:extLst>
              <a:ext uri="{FF2B5EF4-FFF2-40B4-BE49-F238E27FC236}">
                <a16:creationId xmlns:a16="http://schemas.microsoft.com/office/drawing/2014/main" id="{92BAF834-0935-8616-820A-DE2F150E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 7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E14218E-74A9-801D-9824-8E33B01BF743}"/>
              </a:ext>
            </a:extLst>
          </p:cNvPr>
          <p:cNvGrpSpPr/>
          <p:nvPr/>
        </p:nvGrpSpPr>
        <p:grpSpPr>
          <a:xfrm>
            <a:off x="7371798" y="7977468"/>
            <a:ext cx="488323" cy="392125"/>
            <a:chOff x="1751305" y="3124823"/>
            <a:chExt cx="1028531" cy="481557"/>
          </a:xfrm>
        </p:grpSpPr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6CAB3C71-0E58-D9F3-3E84-AE6021C6933A}"/>
                </a:ext>
              </a:extLst>
            </p:cNvPr>
            <p:cNvSpPr/>
            <p:nvPr/>
          </p:nvSpPr>
          <p:spPr>
            <a:xfrm>
              <a:off x="1751305" y="3464959"/>
              <a:ext cx="562708" cy="141421"/>
            </a:xfrm>
            <a:custGeom>
              <a:avLst/>
              <a:gdLst>
                <a:gd name="connsiteX0" fmla="*/ 0 w 562708"/>
                <a:gd name="connsiteY0" fmla="*/ 141421 h 141421"/>
                <a:gd name="connsiteX1" fmla="*/ 154745 w 562708"/>
                <a:gd name="connsiteY1" fmla="*/ 744 h 141421"/>
                <a:gd name="connsiteX2" fmla="*/ 267286 w 562708"/>
                <a:gd name="connsiteY2" fmla="*/ 85150 h 141421"/>
                <a:gd name="connsiteX3" fmla="*/ 422031 w 562708"/>
                <a:gd name="connsiteY3" fmla="*/ 71082 h 141421"/>
                <a:gd name="connsiteX4" fmla="*/ 562708 w 562708"/>
                <a:gd name="connsiteY4" fmla="*/ 141421 h 14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708" h="141421" extrusionOk="0">
                  <a:moveTo>
                    <a:pt x="0" y="141421"/>
                  </a:moveTo>
                  <a:cubicBezTo>
                    <a:pt x="58799" y="68417"/>
                    <a:pt x="111875" y="10806"/>
                    <a:pt x="154745" y="744"/>
                  </a:cubicBezTo>
                  <a:cubicBezTo>
                    <a:pt x="194733" y="-5101"/>
                    <a:pt x="220722" y="83370"/>
                    <a:pt x="267286" y="85150"/>
                  </a:cubicBezTo>
                  <a:cubicBezTo>
                    <a:pt x="312461" y="89422"/>
                    <a:pt x="376982" y="69930"/>
                    <a:pt x="422031" y="71082"/>
                  </a:cubicBezTo>
                  <a:cubicBezTo>
                    <a:pt x="475420" y="72720"/>
                    <a:pt x="519810" y="111887"/>
                    <a:pt x="562708" y="141421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extLst>
                <a:ext uri="{C807C97D-BFC1-408E-A445-0C87EB9F89A2}">
                  <ask:lineSketchStyleProps xmlns:ask="http://schemas.microsoft.com/office/drawing/2018/sketchyshapes" sd="3011606718">
                    <a:custGeom>
                      <a:avLst/>
                      <a:gdLst>
                        <a:gd name="connsiteX0" fmla="*/ 0 w 562708"/>
                        <a:gd name="connsiteY0" fmla="*/ 141421 h 141421"/>
                        <a:gd name="connsiteX1" fmla="*/ 154745 w 562708"/>
                        <a:gd name="connsiteY1" fmla="*/ 744 h 141421"/>
                        <a:gd name="connsiteX2" fmla="*/ 267286 w 562708"/>
                        <a:gd name="connsiteY2" fmla="*/ 85150 h 141421"/>
                        <a:gd name="connsiteX3" fmla="*/ 422031 w 562708"/>
                        <a:gd name="connsiteY3" fmla="*/ 71082 h 141421"/>
                        <a:gd name="connsiteX4" fmla="*/ 562708 w 562708"/>
                        <a:gd name="connsiteY4" fmla="*/ 141421 h 141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62708" h="141421">
                          <a:moveTo>
                            <a:pt x="0" y="141421"/>
                          </a:moveTo>
                          <a:cubicBezTo>
                            <a:pt x="55098" y="75771"/>
                            <a:pt x="110197" y="10122"/>
                            <a:pt x="154745" y="744"/>
                          </a:cubicBezTo>
                          <a:cubicBezTo>
                            <a:pt x="199293" y="-8634"/>
                            <a:pt x="222738" y="73427"/>
                            <a:pt x="267286" y="85150"/>
                          </a:cubicBezTo>
                          <a:cubicBezTo>
                            <a:pt x="311834" y="96873"/>
                            <a:pt x="372794" y="61704"/>
                            <a:pt x="422031" y="71082"/>
                          </a:cubicBezTo>
                          <a:cubicBezTo>
                            <a:pt x="471268" y="80460"/>
                            <a:pt x="516988" y="110940"/>
                            <a:pt x="562708" y="141421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65F735B2-F9F2-7E3E-A844-43BB901D32D7}"/>
                </a:ext>
              </a:extLst>
            </p:cNvPr>
            <p:cNvSpPr/>
            <p:nvPr/>
          </p:nvSpPr>
          <p:spPr>
            <a:xfrm>
              <a:off x="2322357" y="3124823"/>
              <a:ext cx="457479" cy="457481"/>
            </a:xfrm>
            <a:custGeom>
              <a:avLst/>
              <a:gdLst>
                <a:gd name="connsiteX0" fmla="*/ 359954 w 457479"/>
                <a:gd name="connsiteY0" fmla="*/ 16732 h 457481"/>
                <a:gd name="connsiteX1" fmla="*/ 440745 w 457479"/>
                <a:gd name="connsiteY1" fmla="*/ 16732 h 457481"/>
                <a:gd name="connsiteX2" fmla="*/ 440745 w 457479"/>
                <a:gd name="connsiteY2" fmla="*/ 97524 h 457481"/>
                <a:gd name="connsiteX3" fmla="*/ 117527 w 457479"/>
                <a:gd name="connsiteY3" fmla="*/ 420769 h 457481"/>
                <a:gd name="connsiteX4" fmla="*/ 94517 w 457479"/>
                <a:gd name="connsiteY4" fmla="*/ 434387 h 457481"/>
                <a:gd name="connsiteX5" fmla="*/ 17224 w 457479"/>
                <a:gd name="connsiteY5" fmla="*/ 456940 h 457481"/>
                <a:gd name="connsiteX6" fmla="*/ 538 w 457479"/>
                <a:gd name="connsiteY6" fmla="*/ 447789 h 457481"/>
                <a:gd name="connsiteX7" fmla="*/ 538 w 457479"/>
                <a:gd name="connsiteY7" fmla="*/ 440254 h 457481"/>
                <a:gd name="connsiteX8" fmla="*/ 23091 w 457479"/>
                <a:gd name="connsiteY8" fmla="*/ 362961 h 457481"/>
                <a:gd name="connsiteX9" fmla="*/ 36709 w 457479"/>
                <a:gd name="connsiteY9" fmla="*/ 339978 h 457481"/>
                <a:gd name="connsiteX10" fmla="*/ 359954 w 457479"/>
                <a:gd name="connsiteY10" fmla="*/ 16732 h 457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7479" h="457481" fill="none" extrusionOk="0">
                  <a:moveTo>
                    <a:pt x="359954" y="16732"/>
                  </a:moveTo>
                  <a:cubicBezTo>
                    <a:pt x="376750" y="-6983"/>
                    <a:pt x="416616" y="-8630"/>
                    <a:pt x="440745" y="16732"/>
                  </a:cubicBezTo>
                  <a:cubicBezTo>
                    <a:pt x="465860" y="37926"/>
                    <a:pt x="464518" y="74936"/>
                    <a:pt x="440745" y="97524"/>
                  </a:cubicBezTo>
                  <a:cubicBezTo>
                    <a:pt x="331627" y="182018"/>
                    <a:pt x="211619" y="335355"/>
                    <a:pt x="117527" y="420769"/>
                  </a:cubicBezTo>
                  <a:cubicBezTo>
                    <a:pt x="111263" y="427533"/>
                    <a:pt x="102021" y="430982"/>
                    <a:pt x="94517" y="434387"/>
                  </a:cubicBezTo>
                  <a:cubicBezTo>
                    <a:pt x="66160" y="445897"/>
                    <a:pt x="55707" y="449739"/>
                    <a:pt x="17224" y="456940"/>
                  </a:cubicBezTo>
                  <a:cubicBezTo>
                    <a:pt x="10930" y="459238"/>
                    <a:pt x="1953" y="455982"/>
                    <a:pt x="538" y="447789"/>
                  </a:cubicBezTo>
                  <a:cubicBezTo>
                    <a:pt x="313" y="445357"/>
                    <a:pt x="38" y="442234"/>
                    <a:pt x="538" y="440254"/>
                  </a:cubicBezTo>
                  <a:cubicBezTo>
                    <a:pt x="10193" y="406847"/>
                    <a:pt x="10551" y="395873"/>
                    <a:pt x="23091" y="362961"/>
                  </a:cubicBezTo>
                  <a:cubicBezTo>
                    <a:pt x="24936" y="353326"/>
                    <a:pt x="30135" y="347583"/>
                    <a:pt x="36709" y="339978"/>
                  </a:cubicBezTo>
                  <a:cubicBezTo>
                    <a:pt x="111212" y="269661"/>
                    <a:pt x="198669" y="172715"/>
                    <a:pt x="359954" y="16732"/>
                  </a:cubicBezTo>
                  <a:close/>
                </a:path>
                <a:path w="457479" h="457481" stroke="0" extrusionOk="0">
                  <a:moveTo>
                    <a:pt x="359954" y="16732"/>
                  </a:moveTo>
                  <a:cubicBezTo>
                    <a:pt x="378570" y="-11349"/>
                    <a:pt x="414989" y="-5462"/>
                    <a:pt x="440745" y="16732"/>
                  </a:cubicBezTo>
                  <a:cubicBezTo>
                    <a:pt x="467160" y="42576"/>
                    <a:pt x="461108" y="75352"/>
                    <a:pt x="440745" y="97524"/>
                  </a:cubicBezTo>
                  <a:cubicBezTo>
                    <a:pt x="321532" y="248179"/>
                    <a:pt x="247013" y="262609"/>
                    <a:pt x="117527" y="420769"/>
                  </a:cubicBezTo>
                  <a:cubicBezTo>
                    <a:pt x="111388" y="427514"/>
                    <a:pt x="101470" y="431839"/>
                    <a:pt x="94517" y="434387"/>
                  </a:cubicBezTo>
                  <a:cubicBezTo>
                    <a:pt x="63273" y="445226"/>
                    <a:pt x="47503" y="448457"/>
                    <a:pt x="17224" y="456940"/>
                  </a:cubicBezTo>
                  <a:cubicBezTo>
                    <a:pt x="9965" y="458902"/>
                    <a:pt x="2980" y="456394"/>
                    <a:pt x="538" y="447789"/>
                  </a:cubicBezTo>
                  <a:cubicBezTo>
                    <a:pt x="-142" y="445506"/>
                    <a:pt x="-242" y="442563"/>
                    <a:pt x="538" y="440254"/>
                  </a:cubicBezTo>
                  <a:cubicBezTo>
                    <a:pt x="6191" y="423112"/>
                    <a:pt x="17935" y="394003"/>
                    <a:pt x="23091" y="362961"/>
                  </a:cubicBezTo>
                  <a:cubicBezTo>
                    <a:pt x="25813" y="353353"/>
                    <a:pt x="30364" y="347634"/>
                    <a:pt x="36709" y="339978"/>
                  </a:cubicBezTo>
                  <a:cubicBezTo>
                    <a:pt x="118843" y="237838"/>
                    <a:pt x="218871" y="137480"/>
                    <a:pt x="359954" y="1673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chemeClr val="accent2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416541292">
                    <a:custGeom>
                      <a:avLst/>
                      <a:gdLst>
                        <a:gd name="connsiteX0" fmla="*/ 359954 w 457478"/>
                        <a:gd name="connsiteY0" fmla="*/ 16732 h 457481"/>
                        <a:gd name="connsiteX1" fmla="*/ 440745 w 457478"/>
                        <a:gd name="connsiteY1" fmla="*/ 16732 h 457481"/>
                        <a:gd name="connsiteX2" fmla="*/ 440745 w 457478"/>
                        <a:gd name="connsiteY2" fmla="*/ 97524 h 457481"/>
                        <a:gd name="connsiteX3" fmla="*/ 117527 w 457478"/>
                        <a:gd name="connsiteY3" fmla="*/ 420769 h 457481"/>
                        <a:gd name="connsiteX4" fmla="*/ 94517 w 457478"/>
                        <a:gd name="connsiteY4" fmla="*/ 434387 h 457481"/>
                        <a:gd name="connsiteX5" fmla="*/ 17224 w 457478"/>
                        <a:gd name="connsiteY5" fmla="*/ 456940 h 457481"/>
                        <a:gd name="connsiteX6" fmla="*/ 538 w 457478"/>
                        <a:gd name="connsiteY6" fmla="*/ 447789 h 457481"/>
                        <a:gd name="connsiteX7" fmla="*/ 538 w 457478"/>
                        <a:gd name="connsiteY7" fmla="*/ 440254 h 457481"/>
                        <a:gd name="connsiteX8" fmla="*/ 23091 w 457478"/>
                        <a:gd name="connsiteY8" fmla="*/ 362961 h 457481"/>
                        <a:gd name="connsiteX9" fmla="*/ 36709 w 457478"/>
                        <a:gd name="connsiteY9" fmla="*/ 339978 h 4574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57478" h="457481">
                          <a:moveTo>
                            <a:pt x="359954" y="16732"/>
                          </a:moveTo>
                          <a:cubicBezTo>
                            <a:pt x="382265" y="-5577"/>
                            <a:pt x="418435" y="-5577"/>
                            <a:pt x="440745" y="16732"/>
                          </a:cubicBezTo>
                          <a:cubicBezTo>
                            <a:pt x="463056" y="39042"/>
                            <a:pt x="463056" y="75214"/>
                            <a:pt x="440745" y="97524"/>
                          </a:cubicBezTo>
                          <a:lnTo>
                            <a:pt x="117527" y="420769"/>
                          </a:lnTo>
                          <a:cubicBezTo>
                            <a:pt x="111124" y="427172"/>
                            <a:pt x="103210" y="431854"/>
                            <a:pt x="94517" y="434387"/>
                          </a:cubicBezTo>
                          <a:lnTo>
                            <a:pt x="17224" y="456940"/>
                          </a:lnTo>
                          <a:cubicBezTo>
                            <a:pt x="10090" y="459020"/>
                            <a:pt x="2619" y="454924"/>
                            <a:pt x="538" y="447789"/>
                          </a:cubicBezTo>
                          <a:cubicBezTo>
                            <a:pt x="-179" y="445329"/>
                            <a:pt x="-179" y="442714"/>
                            <a:pt x="538" y="440254"/>
                          </a:cubicBezTo>
                          <a:lnTo>
                            <a:pt x="23091" y="362961"/>
                          </a:lnTo>
                          <a:cubicBezTo>
                            <a:pt x="25627" y="354277"/>
                            <a:pt x="30310" y="346372"/>
                            <a:pt x="36709" y="339978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B157E262-D5F8-F882-1446-1A459985A015}"/>
              </a:ext>
            </a:extLst>
          </p:cNvPr>
          <p:cNvSpPr txBox="1"/>
          <p:nvPr/>
        </p:nvSpPr>
        <p:spPr>
          <a:xfrm>
            <a:off x="625477" y="8655038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FD0651CE-DB6A-DF71-2065-A07F98D2A1AD}"/>
              </a:ext>
            </a:extLst>
          </p:cNvPr>
          <p:cNvSpPr txBox="1"/>
          <p:nvPr/>
        </p:nvSpPr>
        <p:spPr>
          <a:xfrm>
            <a:off x="625477" y="9159039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241F183-09E8-10AD-C7FD-0AD6611113D8}"/>
              </a:ext>
            </a:extLst>
          </p:cNvPr>
          <p:cNvSpPr txBox="1"/>
          <p:nvPr/>
        </p:nvSpPr>
        <p:spPr>
          <a:xfrm>
            <a:off x="625477" y="9663317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6C054F4-B6DE-A8D1-00ED-E35AF39C9F7D}"/>
              </a:ext>
            </a:extLst>
          </p:cNvPr>
          <p:cNvSpPr txBox="1"/>
          <p:nvPr/>
        </p:nvSpPr>
        <p:spPr>
          <a:xfrm>
            <a:off x="625477" y="10157682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5BE6C74-E8EF-553B-6BCA-BD5F495A040B}"/>
              </a:ext>
            </a:extLst>
          </p:cNvPr>
          <p:cNvSpPr txBox="1"/>
          <p:nvPr/>
        </p:nvSpPr>
        <p:spPr>
          <a:xfrm>
            <a:off x="625477" y="10661960"/>
            <a:ext cx="97928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2800" dirty="0">
                <a:solidFill>
                  <a:schemeClr val="accent2"/>
                </a:solidFill>
              </a:rPr>
              <a:t>- [ ]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19F3F45-60E7-08A4-D72A-E7659068D62C}"/>
              </a:ext>
            </a:extLst>
          </p:cNvPr>
          <p:cNvGrpSpPr/>
          <p:nvPr/>
        </p:nvGrpSpPr>
        <p:grpSpPr>
          <a:xfrm>
            <a:off x="7845243" y="1552633"/>
            <a:ext cx="360000" cy="360000"/>
            <a:chOff x="3117978" y="4968459"/>
            <a:chExt cx="262187" cy="262187"/>
          </a:xfrm>
        </p:grpSpPr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E6A1EA45-E03E-74B0-B1F6-CB9CB1DFD55F}"/>
                </a:ext>
              </a:extLst>
            </p:cNvPr>
            <p:cNvSpPr/>
            <p:nvPr/>
          </p:nvSpPr>
          <p:spPr>
            <a:xfrm>
              <a:off x="3292770" y="5143251"/>
              <a:ext cx="87395" cy="87395"/>
            </a:xfrm>
            <a:custGeom>
              <a:avLst/>
              <a:gdLst>
                <a:gd name="connsiteX0" fmla="*/ 0 w 87395"/>
                <a:gd name="connsiteY0" fmla="*/ 0 h 87395"/>
                <a:gd name="connsiteX1" fmla="*/ 87396 w 87395"/>
                <a:gd name="connsiteY1" fmla="*/ 87396 h 87395"/>
                <a:gd name="connsiteX2" fmla="*/ 0 w 87395"/>
                <a:gd name="connsiteY2" fmla="*/ 0 h 87395"/>
                <a:gd name="connsiteX3" fmla="*/ 0 w 87395"/>
                <a:gd name="connsiteY3" fmla="*/ 69917 h 87395"/>
                <a:gd name="connsiteX4" fmla="*/ 0 w 87395"/>
                <a:gd name="connsiteY4" fmla="*/ 0 h 87395"/>
                <a:gd name="connsiteX5" fmla="*/ 69917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0" y="0"/>
                  </a:moveTo>
                  <a:cubicBezTo>
                    <a:pt x="29402" y="23729"/>
                    <a:pt x="43022" y="48749"/>
                    <a:pt x="87396" y="87396"/>
                  </a:cubicBezTo>
                  <a:moveTo>
                    <a:pt x="0" y="0"/>
                  </a:moveTo>
                  <a:cubicBezTo>
                    <a:pt x="1693" y="17415"/>
                    <a:pt x="-3375" y="55006"/>
                    <a:pt x="0" y="69917"/>
                  </a:cubicBezTo>
                  <a:moveTo>
                    <a:pt x="0" y="0"/>
                  </a:moveTo>
                  <a:cubicBezTo>
                    <a:pt x="25520" y="-449"/>
                    <a:pt x="35752" y="6954"/>
                    <a:pt x="69917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926856979">
                    <a:custGeom>
                      <a:avLst/>
                      <a:gdLst>
                        <a:gd name="connsiteX0" fmla="*/ 0 w 87395"/>
                        <a:gd name="connsiteY0" fmla="*/ 0 h 87395"/>
                        <a:gd name="connsiteX1" fmla="*/ 87396 w 87395"/>
                        <a:gd name="connsiteY1" fmla="*/ 87396 h 87395"/>
                        <a:gd name="connsiteX2" fmla="*/ 0 w 87395"/>
                        <a:gd name="connsiteY2" fmla="*/ 0 h 87395"/>
                        <a:gd name="connsiteX3" fmla="*/ 0 w 87395"/>
                        <a:gd name="connsiteY3" fmla="*/ 69917 h 87395"/>
                        <a:gd name="connsiteX4" fmla="*/ 0 w 87395"/>
                        <a:gd name="connsiteY4" fmla="*/ 0 h 87395"/>
                        <a:gd name="connsiteX5" fmla="*/ 69917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0" y="0"/>
                          </a:moveTo>
                          <a:lnTo>
                            <a:pt x="87396" y="87396"/>
                          </a:lnTo>
                          <a:moveTo>
                            <a:pt x="0" y="0"/>
                          </a:moveTo>
                          <a:lnTo>
                            <a:pt x="0" y="69917"/>
                          </a:lnTo>
                          <a:moveTo>
                            <a:pt x="0" y="0"/>
                          </a:moveTo>
                          <a:lnTo>
                            <a:pt x="69917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Freihandform: Form 33">
              <a:extLst>
                <a:ext uri="{FF2B5EF4-FFF2-40B4-BE49-F238E27FC236}">
                  <a16:creationId xmlns:a16="http://schemas.microsoft.com/office/drawing/2014/main" id="{1E24E1D3-B8F7-2F95-EE85-4A580538274D}"/>
                </a:ext>
              </a:extLst>
            </p:cNvPr>
            <p:cNvSpPr/>
            <p:nvPr/>
          </p:nvSpPr>
          <p:spPr>
            <a:xfrm>
              <a:off x="3117978" y="5143251"/>
              <a:ext cx="87395" cy="87395"/>
            </a:xfrm>
            <a:custGeom>
              <a:avLst/>
              <a:gdLst>
                <a:gd name="connsiteX0" fmla="*/ 87396 w 87395"/>
                <a:gd name="connsiteY0" fmla="*/ 69917 h 87395"/>
                <a:gd name="connsiteX1" fmla="*/ 87396 w 87395"/>
                <a:gd name="connsiteY1" fmla="*/ 0 h 87395"/>
                <a:gd name="connsiteX2" fmla="*/ 87396 w 87395"/>
                <a:gd name="connsiteY2" fmla="*/ 0 h 87395"/>
                <a:gd name="connsiteX3" fmla="*/ 17479 w 87395"/>
                <a:gd name="connsiteY3" fmla="*/ 0 h 87395"/>
                <a:gd name="connsiteX4" fmla="*/ 87396 w 87395"/>
                <a:gd name="connsiteY4" fmla="*/ 0 h 87395"/>
                <a:gd name="connsiteX5" fmla="*/ 0 w 87395"/>
                <a:gd name="connsiteY5" fmla="*/ 87396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87396" y="69917"/>
                  </a:moveTo>
                  <a:cubicBezTo>
                    <a:pt x="79275" y="38158"/>
                    <a:pt x="90271" y="16302"/>
                    <a:pt x="87396" y="0"/>
                  </a:cubicBezTo>
                  <a:moveTo>
                    <a:pt x="87396" y="0"/>
                  </a:moveTo>
                  <a:cubicBezTo>
                    <a:pt x="67765" y="2896"/>
                    <a:pt x="35185" y="-2472"/>
                    <a:pt x="17479" y="0"/>
                  </a:cubicBezTo>
                  <a:moveTo>
                    <a:pt x="87396" y="0"/>
                  </a:moveTo>
                  <a:cubicBezTo>
                    <a:pt x="63230" y="41253"/>
                    <a:pt x="17122" y="52368"/>
                    <a:pt x="0" y="87396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147966732">
                    <a:custGeom>
                      <a:avLst/>
                      <a:gdLst>
                        <a:gd name="connsiteX0" fmla="*/ 87396 w 87395"/>
                        <a:gd name="connsiteY0" fmla="*/ 69917 h 87395"/>
                        <a:gd name="connsiteX1" fmla="*/ 87396 w 87395"/>
                        <a:gd name="connsiteY1" fmla="*/ 0 h 87395"/>
                        <a:gd name="connsiteX2" fmla="*/ 87396 w 87395"/>
                        <a:gd name="connsiteY2" fmla="*/ 0 h 87395"/>
                        <a:gd name="connsiteX3" fmla="*/ 17479 w 87395"/>
                        <a:gd name="connsiteY3" fmla="*/ 0 h 87395"/>
                        <a:gd name="connsiteX4" fmla="*/ 87396 w 87395"/>
                        <a:gd name="connsiteY4" fmla="*/ 0 h 87395"/>
                        <a:gd name="connsiteX5" fmla="*/ 0 w 87395"/>
                        <a:gd name="connsiteY5" fmla="*/ 87396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87396" y="69917"/>
                          </a:moveTo>
                          <a:lnTo>
                            <a:pt x="87396" y="0"/>
                          </a:lnTo>
                          <a:moveTo>
                            <a:pt x="87396" y="0"/>
                          </a:moveTo>
                          <a:lnTo>
                            <a:pt x="17479" y="0"/>
                          </a:lnTo>
                          <a:moveTo>
                            <a:pt x="87396" y="0"/>
                          </a:moveTo>
                          <a:lnTo>
                            <a:pt x="0" y="87396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01B76F1D-0070-A107-40DB-2C2BB461E6B0}"/>
                </a:ext>
              </a:extLst>
            </p:cNvPr>
            <p:cNvSpPr/>
            <p:nvPr/>
          </p:nvSpPr>
          <p:spPr>
            <a:xfrm>
              <a:off x="3292770" y="4968459"/>
              <a:ext cx="87395" cy="87395"/>
            </a:xfrm>
            <a:custGeom>
              <a:avLst/>
              <a:gdLst>
                <a:gd name="connsiteX0" fmla="*/ 0 w 87395"/>
                <a:gd name="connsiteY0" fmla="*/ 17479 h 87395"/>
                <a:gd name="connsiteX1" fmla="*/ 0 w 87395"/>
                <a:gd name="connsiteY1" fmla="*/ 87396 h 87395"/>
                <a:gd name="connsiteX2" fmla="*/ 0 w 87395"/>
                <a:gd name="connsiteY2" fmla="*/ 87396 h 87395"/>
                <a:gd name="connsiteX3" fmla="*/ 69917 w 87395"/>
                <a:gd name="connsiteY3" fmla="*/ 87396 h 87395"/>
                <a:gd name="connsiteX4" fmla="*/ 0 w 87395"/>
                <a:gd name="connsiteY4" fmla="*/ 87396 h 87395"/>
                <a:gd name="connsiteX5" fmla="*/ 87396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0" y="17479"/>
                  </a:moveTo>
                  <a:cubicBezTo>
                    <a:pt x="531" y="42876"/>
                    <a:pt x="-3244" y="57186"/>
                    <a:pt x="0" y="87396"/>
                  </a:cubicBezTo>
                  <a:moveTo>
                    <a:pt x="0" y="87396"/>
                  </a:moveTo>
                  <a:cubicBezTo>
                    <a:pt x="25401" y="80857"/>
                    <a:pt x="55088" y="91763"/>
                    <a:pt x="69917" y="87396"/>
                  </a:cubicBezTo>
                  <a:moveTo>
                    <a:pt x="0" y="87396"/>
                  </a:moveTo>
                  <a:cubicBezTo>
                    <a:pt x="26190" y="56578"/>
                    <a:pt x="62599" y="28277"/>
                    <a:pt x="87396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21129566">
                    <a:custGeom>
                      <a:avLst/>
                      <a:gdLst>
                        <a:gd name="connsiteX0" fmla="*/ 0 w 87395"/>
                        <a:gd name="connsiteY0" fmla="*/ 17479 h 87395"/>
                        <a:gd name="connsiteX1" fmla="*/ 0 w 87395"/>
                        <a:gd name="connsiteY1" fmla="*/ 87396 h 87395"/>
                        <a:gd name="connsiteX2" fmla="*/ 0 w 87395"/>
                        <a:gd name="connsiteY2" fmla="*/ 87396 h 87395"/>
                        <a:gd name="connsiteX3" fmla="*/ 69917 w 87395"/>
                        <a:gd name="connsiteY3" fmla="*/ 87396 h 87395"/>
                        <a:gd name="connsiteX4" fmla="*/ 0 w 87395"/>
                        <a:gd name="connsiteY4" fmla="*/ 87396 h 87395"/>
                        <a:gd name="connsiteX5" fmla="*/ 87396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0" y="17479"/>
                          </a:moveTo>
                          <a:lnTo>
                            <a:pt x="0" y="87396"/>
                          </a:lnTo>
                          <a:moveTo>
                            <a:pt x="0" y="87396"/>
                          </a:moveTo>
                          <a:lnTo>
                            <a:pt x="69917" y="87396"/>
                          </a:lnTo>
                          <a:moveTo>
                            <a:pt x="0" y="87396"/>
                          </a:moveTo>
                          <a:lnTo>
                            <a:pt x="87396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EC830DBA-2526-394B-32C2-8DD0DA5B969E}"/>
                </a:ext>
              </a:extLst>
            </p:cNvPr>
            <p:cNvSpPr/>
            <p:nvPr/>
          </p:nvSpPr>
          <p:spPr>
            <a:xfrm>
              <a:off x="3117978" y="4968459"/>
              <a:ext cx="87395" cy="87395"/>
            </a:xfrm>
            <a:custGeom>
              <a:avLst/>
              <a:gdLst>
                <a:gd name="connsiteX0" fmla="*/ 87396 w 87395"/>
                <a:gd name="connsiteY0" fmla="*/ 17479 h 87395"/>
                <a:gd name="connsiteX1" fmla="*/ 87396 w 87395"/>
                <a:gd name="connsiteY1" fmla="*/ 87396 h 87395"/>
                <a:gd name="connsiteX2" fmla="*/ 87396 w 87395"/>
                <a:gd name="connsiteY2" fmla="*/ 87396 h 87395"/>
                <a:gd name="connsiteX3" fmla="*/ 17479 w 87395"/>
                <a:gd name="connsiteY3" fmla="*/ 87396 h 87395"/>
                <a:gd name="connsiteX4" fmla="*/ 87396 w 87395"/>
                <a:gd name="connsiteY4" fmla="*/ 87396 h 87395"/>
                <a:gd name="connsiteX5" fmla="*/ 0 w 87395"/>
                <a:gd name="connsiteY5" fmla="*/ 0 h 8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395" h="87395" extrusionOk="0">
                  <a:moveTo>
                    <a:pt x="87396" y="17479"/>
                  </a:moveTo>
                  <a:cubicBezTo>
                    <a:pt x="90493" y="36079"/>
                    <a:pt x="83987" y="55881"/>
                    <a:pt x="87396" y="87396"/>
                  </a:cubicBezTo>
                  <a:moveTo>
                    <a:pt x="87396" y="87396"/>
                  </a:moveTo>
                  <a:cubicBezTo>
                    <a:pt x="62914" y="93914"/>
                    <a:pt x="52259" y="87006"/>
                    <a:pt x="17479" y="87396"/>
                  </a:cubicBezTo>
                  <a:moveTo>
                    <a:pt x="87396" y="87396"/>
                  </a:moveTo>
                  <a:cubicBezTo>
                    <a:pt x="51966" y="65381"/>
                    <a:pt x="52059" y="32393"/>
                    <a:pt x="0" y="0"/>
                  </a:cubicBezTo>
                </a:path>
              </a:pathLst>
            </a:custGeom>
            <a:noFill/>
            <a:ln w="38100" cap="rnd">
              <a:solidFill>
                <a:schemeClr val="accent3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197703220">
                    <a:custGeom>
                      <a:avLst/>
                      <a:gdLst>
                        <a:gd name="connsiteX0" fmla="*/ 87396 w 87395"/>
                        <a:gd name="connsiteY0" fmla="*/ 17479 h 87395"/>
                        <a:gd name="connsiteX1" fmla="*/ 87396 w 87395"/>
                        <a:gd name="connsiteY1" fmla="*/ 87396 h 87395"/>
                        <a:gd name="connsiteX2" fmla="*/ 87396 w 87395"/>
                        <a:gd name="connsiteY2" fmla="*/ 87396 h 87395"/>
                        <a:gd name="connsiteX3" fmla="*/ 17479 w 87395"/>
                        <a:gd name="connsiteY3" fmla="*/ 87396 h 87395"/>
                        <a:gd name="connsiteX4" fmla="*/ 87396 w 87395"/>
                        <a:gd name="connsiteY4" fmla="*/ 87396 h 87395"/>
                        <a:gd name="connsiteX5" fmla="*/ 0 w 87395"/>
                        <a:gd name="connsiteY5" fmla="*/ 0 h 873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7395" h="87395">
                          <a:moveTo>
                            <a:pt x="87396" y="17479"/>
                          </a:moveTo>
                          <a:lnTo>
                            <a:pt x="87396" y="87396"/>
                          </a:lnTo>
                          <a:moveTo>
                            <a:pt x="87396" y="87396"/>
                          </a:moveTo>
                          <a:lnTo>
                            <a:pt x="17479" y="87396"/>
                          </a:lnTo>
                          <a:moveTo>
                            <a:pt x="87396" y="87396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9" name="Rechteck 38">
            <a:hlinkClick r:id="rId2" action="ppaction://hlinksldjump"/>
            <a:extLst>
              <a:ext uri="{FF2B5EF4-FFF2-40B4-BE49-F238E27FC236}">
                <a16:creationId xmlns:a16="http://schemas.microsoft.com/office/drawing/2014/main" id="{FD70E5F5-8D7C-BF0A-FC7C-0A564D673C10}"/>
              </a:ext>
            </a:extLst>
          </p:cNvPr>
          <p:cNvSpPr/>
          <p:nvPr/>
        </p:nvSpPr>
        <p:spPr>
          <a:xfrm>
            <a:off x="7806227" y="1512559"/>
            <a:ext cx="432000" cy="432000"/>
          </a:xfrm>
          <a:custGeom>
            <a:avLst/>
            <a:gdLst>
              <a:gd name="connsiteX0" fmla="*/ 0 w 432000"/>
              <a:gd name="connsiteY0" fmla="*/ 0 h 432000"/>
              <a:gd name="connsiteX1" fmla="*/ 432000 w 432000"/>
              <a:gd name="connsiteY1" fmla="*/ 0 h 432000"/>
              <a:gd name="connsiteX2" fmla="*/ 432000 w 432000"/>
              <a:gd name="connsiteY2" fmla="*/ 432000 h 432000"/>
              <a:gd name="connsiteX3" fmla="*/ 0 w 432000"/>
              <a:gd name="connsiteY3" fmla="*/ 432000 h 432000"/>
              <a:gd name="connsiteX4" fmla="*/ 0 w 432000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00" h="432000" extrusionOk="0">
                <a:moveTo>
                  <a:pt x="0" y="0"/>
                </a:moveTo>
                <a:cubicBezTo>
                  <a:pt x="174476" y="-26263"/>
                  <a:pt x="312453" y="36826"/>
                  <a:pt x="432000" y="0"/>
                </a:cubicBezTo>
                <a:cubicBezTo>
                  <a:pt x="478279" y="155120"/>
                  <a:pt x="398656" y="287325"/>
                  <a:pt x="432000" y="432000"/>
                </a:cubicBezTo>
                <a:cubicBezTo>
                  <a:pt x="325239" y="460587"/>
                  <a:pt x="183841" y="392855"/>
                  <a:pt x="0" y="432000"/>
                </a:cubicBezTo>
                <a:cubicBezTo>
                  <a:pt x="-48792" y="234833"/>
                  <a:pt x="27990" y="185354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301160671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B7B730BA-D3F5-A1A9-0292-F6F65A1E3FF2}"/>
              </a:ext>
            </a:extLst>
          </p:cNvPr>
          <p:cNvGrpSpPr/>
          <p:nvPr/>
        </p:nvGrpSpPr>
        <p:grpSpPr>
          <a:xfrm>
            <a:off x="682973" y="1494868"/>
            <a:ext cx="360000" cy="432000"/>
            <a:chOff x="6035896" y="909006"/>
            <a:chExt cx="466333" cy="518148"/>
          </a:xfrm>
        </p:grpSpPr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AC951E6B-9079-CD1F-1088-751BE7F98E2A}"/>
                </a:ext>
              </a:extLst>
            </p:cNvPr>
            <p:cNvSpPr/>
            <p:nvPr/>
          </p:nvSpPr>
          <p:spPr>
            <a:xfrm>
              <a:off x="6035896" y="1012636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9803" y="-11021"/>
                    <a:pt x="75388" y="7367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740156743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2" name="Freihandform: Form 41">
              <a:extLst>
                <a:ext uri="{FF2B5EF4-FFF2-40B4-BE49-F238E27FC236}">
                  <a16:creationId xmlns:a16="http://schemas.microsoft.com/office/drawing/2014/main" id="{990C26CF-7723-136B-603C-65743145847C}"/>
                </a:ext>
              </a:extLst>
            </p:cNvPr>
            <p:cNvSpPr/>
            <p:nvPr/>
          </p:nvSpPr>
          <p:spPr>
            <a:xfrm>
              <a:off x="6035896" y="1116266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22109" y="-4276"/>
                    <a:pt x="56713" y="2004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860713101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2C5CC258-33AF-4D4F-7627-A894F7765FFA}"/>
                </a:ext>
              </a:extLst>
            </p:cNvPr>
            <p:cNvSpPr/>
            <p:nvPr/>
          </p:nvSpPr>
          <p:spPr>
            <a:xfrm>
              <a:off x="6035896" y="1219895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9775" y="-723"/>
                    <a:pt x="59769" y="9986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642957853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D7B37ACC-23A8-2885-F85C-7878660E89CD}"/>
                </a:ext>
              </a:extLst>
            </p:cNvPr>
            <p:cNvSpPr/>
            <p:nvPr/>
          </p:nvSpPr>
          <p:spPr>
            <a:xfrm>
              <a:off x="6035896" y="1323525"/>
              <a:ext cx="103629" cy="25907"/>
            </a:xfrm>
            <a:custGeom>
              <a:avLst/>
              <a:gdLst>
                <a:gd name="connsiteX0" fmla="*/ 0 w 103629"/>
                <a:gd name="connsiteY0" fmla="*/ 0 h 25907"/>
                <a:gd name="connsiteX1" fmla="*/ 103630 w 103629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629" h="25907" extrusionOk="0">
                  <a:moveTo>
                    <a:pt x="0" y="0"/>
                  </a:moveTo>
                  <a:cubicBezTo>
                    <a:pt x="36161" y="-9626"/>
                    <a:pt x="68475" y="972"/>
                    <a:pt x="103630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274514680">
                    <a:custGeom>
                      <a:avLst/>
                      <a:gdLst>
                        <a:gd name="connsiteX0" fmla="*/ 0 w 103629"/>
                        <a:gd name="connsiteY0" fmla="*/ 0 h 25907"/>
                        <a:gd name="connsiteX1" fmla="*/ 103630 w 103629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03629" h="25907">
                          <a:moveTo>
                            <a:pt x="0" y="0"/>
                          </a:moveTo>
                          <a:lnTo>
                            <a:pt x="103630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1A2B112A-5CF7-6FE9-8624-21FE68C4FA94}"/>
                </a:ext>
              </a:extLst>
            </p:cNvPr>
            <p:cNvSpPr/>
            <p:nvPr/>
          </p:nvSpPr>
          <p:spPr>
            <a:xfrm>
              <a:off x="6087711" y="909006"/>
              <a:ext cx="414518" cy="518148"/>
            </a:xfrm>
            <a:custGeom>
              <a:avLst/>
              <a:gdLst>
                <a:gd name="connsiteX0" fmla="*/ 362704 w 414518"/>
                <a:gd name="connsiteY0" fmla="*/ 0 h 518148"/>
                <a:gd name="connsiteX1" fmla="*/ 414519 w 414518"/>
                <a:gd name="connsiteY1" fmla="*/ 0 h 518148"/>
                <a:gd name="connsiteX2" fmla="*/ 414519 w 414518"/>
                <a:gd name="connsiteY2" fmla="*/ 518148 h 518148"/>
                <a:gd name="connsiteX3" fmla="*/ 362704 w 414518"/>
                <a:gd name="connsiteY3" fmla="*/ 518148 h 518148"/>
                <a:gd name="connsiteX4" fmla="*/ 51815 w 414518"/>
                <a:gd name="connsiteY4" fmla="*/ 518148 h 518148"/>
                <a:gd name="connsiteX5" fmla="*/ 0 w 414518"/>
                <a:gd name="connsiteY5" fmla="*/ 518148 h 518148"/>
                <a:gd name="connsiteX6" fmla="*/ 0 w 414518"/>
                <a:gd name="connsiteY6" fmla="*/ 0 h 518148"/>
                <a:gd name="connsiteX7" fmla="*/ 51815 w 414518"/>
                <a:gd name="connsiteY7" fmla="*/ 0 h 518148"/>
                <a:gd name="connsiteX8" fmla="*/ 362704 w 414518"/>
                <a:gd name="connsiteY8" fmla="*/ 0 h 51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4518" h="518148" extrusionOk="0">
                  <a:moveTo>
                    <a:pt x="362704" y="0"/>
                  </a:moveTo>
                  <a:cubicBezTo>
                    <a:pt x="388362" y="-3772"/>
                    <a:pt x="389012" y="5316"/>
                    <a:pt x="414519" y="0"/>
                  </a:cubicBezTo>
                  <a:cubicBezTo>
                    <a:pt x="453387" y="213683"/>
                    <a:pt x="389694" y="284473"/>
                    <a:pt x="414519" y="518148"/>
                  </a:cubicBezTo>
                  <a:cubicBezTo>
                    <a:pt x="402163" y="518660"/>
                    <a:pt x="381832" y="512524"/>
                    <a:pt x="362704" y="518148"/>
                  </a:cubicBezTo>
                  <a:cubicBezTo>
                    <a:pt x="293844" y="530504"/>
                    <a:pt x="157466" y="500519"/>
                    <a:pt x="51815" y="518148"/>
                  </a:cubicBezTo>
                  <a:cubicBezTo>
                    <a:pt x="28457" y="522453"/>
                    <a:pt x="18345" y="514162"/>
                    <a:pt x="0" y="518148"/>
                  </a:cubicBezTo>
                  <a:cubicBezTo>
                    <a:pt x="-11195" y="405767"/>
                    <a:pt x="2926" y="111496"/>
                    <a:pt x="0" y="0"/>
                  </a:cubicBezTo>
                  <a:cubicBezTo>
                    <a:pt x="23798" y="-6031"/>
                    <a:pt x="31229" y="4547"/>
                    <a:pt x="51815" y="0"/>
                  </a:cubicBezTo>
                  <a:cubicBezTo>
                    <a:pt x="143603" y="-17550"/>
                    <a:pt x="221936" y="8753"/>
                    <a:pt x="362704" y="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58197401">
                    <a:custGeom>
                      <a:avLst/>
                      <a:gdLst>
                        <a:gd name="connsiteX0" fmla="*/ 362704 w 414518"/>
                        <a:gd name="connsiteY0" fmla="*/ 0 h 518148"/>
                        <a:gd name="connsiteX1" fmla="*/ 414519 w 414518"/>
                        <a:gd name="connsiteY1" fmla="*/ 0 h 518148"/>
                        <a:gd name="connsiteX2" fmla="*/ 414519 w 414518"/>
                        <a:gd name="connsiteY2" fmla="*/ 518148 h 518148"/>
                        <a:gd name="connsiteX3" fmla="*/ 362704 w 414518"/>
                        <a:gd name="connsiteY3" fmla="*/ 518148 h 518148"/>
                        <a:gd name="connsiteX4" fmla="*/ 51815 w 414518"/>
                        <a:gd name="connsiteY4" fmla="*/ 518148 h 518148"/>
                        <a:gd name="connsiteX5" fmla="*/ 0 w 414518"/>
                        <a:gd name="connsiteY5" fmla="*/ 518148 h 518148"/>
                        <a:gd name="connsiteX6" fmla="*/ 0 w 414518"/>
                        <a:gd name="connsiteY6" fmla="*/ 0 h 518148"/>
                        <a:gd name="connsiteX7" fmla="*/ 51815 w 414518"/>
                        <a:gd name="connsiteY7" fmla="*/ 0 h 518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14518" h="518148">
                          <a:moveTo>
                            <a:pt x="362704" y="0"/>
                          </a:moveTo>
                          <a:cubicBezTo>
                            <a:pt x="391320" y="0"/>
                            <a:pt x="414519" y="0"/>
                            <a:pt x="414519" y="0"/>
                          </a:cubicBezTo>
                          <a:lnTo>
                            <a:pt x="414519" y="518148"/>
                          </a:lnTo>
                          <a:cubicBezTo>
                            <a:pt x="414519" y="518148"/>
                            <a:pt x="391320" y="518148"/>
                            <a:pt x="362704" y="518148"/>
                          </a:cubicBezTo>
                          <a:lnTo>
                            <a:pt x="51815" y="518148"/>
                          </a:lnTo>
                          <a:cubicBezTo>
                            <a:pt x="23198" y="518148"/>
                            <a:pt x="0" y="518148"/>
                            <a:pt x="0" y="518148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23198" y="0"/>
                            <a:pt x="51815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2364E46C-4091-11D4-4089-9E001B576077}"/>
                </a:ext>
              </a:extLst>
            </p:cNvPr>
            <p:cNvSpPr/>
            <p:nvPr/>
          </p:nvSpPr>
          <p:spPr>
            <a:xfrm>
              <a:off x="6230202" y="1064451"/>
              <a:ext cx="129537" cy="25907"/>
            </a:xfrm>
            <a:custGeom>
              <a:avLst/>
              <a:gdLst>
                <a:gd name="connsiteX0" fmla="*/ 0 w 129537"/>
                <a:gd name="connsiteY0" fmla="*/ 0 h 25907"/>
                <a:gd name="connsiteX1" fmla="*/ 129537 w 129537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537" h="25907" extrusionOk="0">
                  <a:moveTo>
                    <a:pt x="0" y="0"/>
                  </a:moveTo>
                  <a:cubicBezTo>
                    <a:pt x="54045" y="-615"/>
                    <a:pt x="66773" y="14017"/>
                    <a:pt x="129537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564478997">
                    <a:custGeom>
                      <a:avLst/>
                      <a:gdLst>
                        <a:gd name="connsiteX0" fmla="*/ 0 w 129537"/>
                        <a:gd name="connsiteY0" fmla="*/ 0 h 25907"/>
                        <a:gd name="connsiteX1" fmla="*/ 129537 w 129537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9537" h="25907">
                          <a:moveTo>
                            <a:pt x="0" y="0"/>
                          </a:moveTo>
                          <a:lnTo>
                            <a:pt x="129537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6" name="Freihandform: Form 55">
              <a:extLst>
                <a:ext uri="{FF2B5EF4-FFF2-40B4-BE49-F238E27FC236}">
                  <a16:creationId xmlns:a16="http://schemas.microsoft.com/office/drawing/2014/main" id="{D73DF25C-C045-53CA-C713-C5E1D53C6A07}"/>
                </a:ext>
              </a:extLst>
            </p:cNvPr>
            <p:cNvSpPr/>
            <p:nvPr/>
          </p:nvSpPr>
          <p:spPr>
            <a:xfrm>
              <a:off x="6230202" y="1168081"/>
              <a:ext cx="168398" cy="25907"/>
            </a:xfrm>
            <a:custGeom>
              <a:avLst/>
              <a:gdLst>
                <a:gd name="connsiteX0" fmla="*/ 0 w 168398"/>
                <a:gd name="connsiteY0" fmla="*/ 0 h 25907"/>
                <a:gd name="connsiteX1" fmla="*/ 168398 w 168398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398" h="25907" extrusionOk="0">
                  <a:moveTo>
                    <a:pt x="0" y="0"/>
                  </a:moveTo>
                  <a:cubicBezTo>
                    <a:pt x="83862" y="-7493"/>
                    <a:pt x="99479" y="8753"/>
                    <a:pt x="168398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620092294">
                    <a:custGeom>
                      <a:avLst/>
                      <a:gdLst>
                        <a:gd name="connsiteX0" fmla="*/ 0 w 168398"/>
                        <a:gd name="connsiteY0" fmla="*/ 0 h 25907"/>
                        <a:gd name="connsiteX1" fmla="*/ 168398 w 168398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68398" h="25907">
                          <a:moveTo>
                            <a:pt x="0" y="0"/>
                          </a:moveTo>
                          <a:lnTo>
                            <a:pt x="16839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7" name="Freihandform: Form 56">
              <a:extLst>
                <a:ext uri="{FF2B5EF4-FFF2-40B4-BE49-F238E27FC236}">
                  <a16:creationId xmlns:a16="http://schemas.microsoft.com/office/drawing/2014/main" id="{3257BF32-2EFC-15FE-2DEC-F20F5CE79A37}"/>
                </a:ext>
              </a:extLst>
            </p:cNvPr>
            <p:cNvSpPr/>
            <p:nvPr/>
          </p:nvSpPr>
          <p:spPr>
            <a:xfrm>
              <a:off x="6230202" y="1271710"/>
              <a:ext cx="116583" cy="25907"/>
            </a:xfrm>
            <a:custGeom>
              <a:avLst/>
              <a:gdLst>
                <a:gd name="connsiteX0" fmla="*/ 0 w 116583"/>
                <a:gd name="connsiteY0" fmla="*/ 0 h 25907"/>
                <a:gd name="connsiteX1" fmla="*/ 116583 w 116583"/>
                <a:gd name="connsiteY1" fmla="*/ 0 h 2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6583" h="25907" extrusionOk="0">
                  <a:moveTo>
                    <a:pt x="0" y="0"/>
                  </a:moveTo>
                  <a:cubicBezTo>
                    <a:pt x="40691" y="-4986"/>
                    <a:pt x="91691" y="13910"/>
                    <a:pt x="11658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496567601">
                    <a:custGeom>
                      <a:avLst/>
                      <a:gdLst>
                        <a:gd name="connsiteX0" fmla="*/ 0 w 116583"/>
                        <a:gd name="connsiteY0" fmla="*/ 0 h 25907"/>
                        <a:gd name="connsiteX1" fmla="*/ 116583 w 116583"/>
                        <a:gd name="connsiteY1" fmla="*/ 0 h 259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6583" h="25907">
                          <a:moveTo>
                            <a:pt x="0" y="0"/>
                          </a:moveTo>
                          <a:lnTo>
                            <a:pt x="11658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58" name="Textfeld 57">
            <a:extLst>
              <a:ext uri="{FF2B5EF4-FFF2-40B4-BE49-F238E27FC236}">
                <a16:creationId xmlns:a16="http://schemas.microsoft.com/office/drawing/2014/main" id="{9AFD5444-0282-1651-E0F2-A5468BAE30EC}"/>
              </a:ext>
            </a:extLst>
          </p:cNvPr>
          <p:cNvSpPr txBox="1"/>
          <p:nvPr/>
        </p:nvSpPr>
        <p:spPr>
          <a:xfrm>
            <a:off x="1249591" y="1418481"/>
            <a:ext cx="285795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3200" dirty="0">
                <a:solidFill>
                  <a:schemeClr val="accent2"/>
                </a:solidFill>
              </a:rPr>
              <a:t>##  Notes  7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4711A47B-C5AE-6B9D-09ED-262825B25722}"/>
              </a:ext>
            </a:extLst>
          </p:cNvPr>
          <p:cNvGrpSpPr/>
          <p:nvPr/>
        </p:nvGrpSpPr>
        <p:grpSpPr>
          <a:xfrm>
            <a:off x="770083" y="8092084"/>
            <a:ext cx="432000" cy="432000"/>
            <a:chOff x="821199" y="1374632"/>
            <a:chExt cx="453683" cy="504092"/>
          </a:xfrm>
        </p:grpSpPr>
        <p:sp>
          <p:nvSpPr>
            <p:cNvPr id="63" name="Freihandform: Form 62">
              <a:extLst>
                <a:ext uri="{FF2B5EF4-FFF2-40B4-BE49-F238E27FC236}">
                  <a16:creationId xmlns:a16="http://schemas.microsoft.com/office/drawing/2014/main" id="{6BE87C7C-10EF-AA17-429A-367EF5B26815}"/>
                </a:ext>
              </a:extLst>
            </p:cNvPr>
            <p:cNvSpPr/>
            <p:nvPr/>
          </p:nvSpPr>
          <p:spPr>
            <a:xfrm>
              <a:off x="947223" y="1374632"/>
              <a:ext cx="25204" cy="100818"/>
            </a:xfrm>
            <a:custGeom>
              <a:avLst/>
              <a:gdLst>
                <a:gd name="connsiteX0" fmla="*/ 0 w 25204"/>
                <a:gd name="connsiteY0" fmla="*/ 0 h 100818"/>
                <a:gd name="connsiteX1" fmla="*/ 0 w 25204"/>
                <a:gd name="connsiteY1" fmla="*/ 100819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04" h="100818" extrusionOk="0">
                  <a:moveTo>
                    <a:pt x="0" y="0"/>
                  </a:moveTo>
                  <a:cubicBezTo>
                    <a:pt x="10377" y="27302"/>
                    <a:pt x="-8971" y="68676"/>
                    <a:pt x="0" y="100819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920720291">
                    <a:custGeom>
                      <a:avLst/>
                      <a:gdLst>
                        <a:gd name="connsiteX0" fmla="*/ 0 w 25204"/>
                        <a:gd name="connsiteY0" fmla="*/ 0 h 100818"/>
                        <a:gd name="connsiteX1" fmla="*/ 0 w 25204"/>
                        <a:gd name="connsiteY1" fmla="*/ 100819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204" h="100818">
                          <a:moveTo>
                            <a:pt x="0" y="0"/>
                          </a:moveTo>
                          <a:lnTo>
                            <a:pt x="0" y="1008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4" name="Freihandform: Form 63">
              <a:extLst>
                <a:ext uri="{FF2B5EF4-FFF2-40B4-BE49-F238E27FC236}">
                  <a16:creationId xmlns:a16="http://schemas.microsoft.com/office/drawing/2014/main" id="{D23B2B1E-C969-5A36-2916-D6DC45257196}"/>
                </a:ext>
              </a:extLst>
            </p:cNvPr>
            <p:cNvSpPr/>
            <p:nvPr/>
          </p:nvSpPr>
          <p:spPr>
            <a:xfrm>
              <a:off x="1148860" y="1374632"/>
              <a:ext cx="25204" cy="100818"/>
            </a:xfrm>
            <a:custGeom>
              <a:avLst/>
              <a:gdLst>
                <a:gd name="connsiteX0" fmla="*/ 0 w 25204"/>
                <a:gd name="connsiteY0" fmla="*/ 0 h 100818"/>
                <a:gd name="connsiteX1" fmla="*/ 0 w 25204"/>
                <a:gd name="connsiteY1" fmla="*/ 100819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04" h="100818" extrusionOk="0">
                  <a:moveTo>
                    <a:pt x="0" y="0"/>
                  </a:moveTo>
                  <a:cubicBezTo>
                    <a:pt x="10873" y="38319"/>
                    <a:pt x="-3228" y="80333"/>
                    <a:pt x="0" y="100819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3780997846">
                    <a:custGeom>
                      <a:avLst/>
                      <a:gdLst>
                        <a:gd name="connsiteX0" fmla="*/ 0 w 25204"/>
                        <a:gd name="connsiteY0" fmla="*/ 0 h 100818"/>
                        <a:gd name="connsiteX1" fmla="*/ 0 w 25204"/>
                        <a:gd name="connsiteY1" fmla="*/ 100819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5204" h="100818">
                          <a:moveTo>
                            <a:pt x="0" y="0"/>
                          </a:moveTo>
                          <a:lnTo>
                            <a:pt x="0" y="100819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5" name="Freihandform: Form 64">
              <a:extLst>
                <a:ext uri="{FF2B5EF4-FFF2-40B4-BE49-F238E27FC236}">
                  <a16:creationId xmlns:a16="http://schemas.microsoft.com/office/drawing/2014/main" id="{DE78C83D-AA15-2B3B-1731-22859D7FF45F}"/>
                </a:ext>
              </a:extLst>
            </p:cNvPr>
            <p:cNvSpPr/>
            <p:nvPr/>
          </p:nvSpPr>
          <p:spPr>
            <a:xfrm>
              <a:off x="821199" y="1425041"/>
              <a:ext cx="453683" cy="453683"/>
            </a:xfrm>
            <a:custGeom>
              <a:avLst/>
              <a:gdLst>
                <a:gd name="connsiteX0" fmla="*/ 403274 w 453683"/>
                <a:gd name="connsiteY0" fmla="*/ 0 h 453683"/>
                <a:gd name="connsiteX1" fmla="*/ 453683 w 453683"/>
                <a:gd name="connsiteY1" fmla="*/ 0 h 453683"/>
                <a:gd name="connsiteX2" fmla="*/ 453683 w 453683"/>
                <a:gd name="connsiteY2" fmla="*/ 453683 h 453683"/>
                <a:gd name="connsiteX3" fmla="*/ 403274 w 453683"/>
                <a:gd name="connsiteY3" fmla="*/ 453683 h 453683"/>
                <a:gd name="connsiteX4" fmla="*/ 50409 w 453683"/>
                <a:gd name="connsiteY4" fmla="*/ 453683 h 453683"/>
                <a:gd name="connsiteX5" fmla="*/ 0 w 453683"/>
                <a:gd name="connsiteY5" fmla="*/ 453683 h 453683"/>
                <a:gd name="connsiteX6" fmla="*/ 0 w 453683"/>
                <a:gd name="connsiteY6" fmla="*/ 0 h 453683"/>
                <a:gd name="connsiteX7" fmla="*/ 50409 w 453683"/>
                <a:gd name="connsiteY7" fmla="*/ 0 h 453683"/>
                <a:gd name="connsiteX8" fmla="*/ 403274 w 453683"/>
                <a:gd name="connsiteY8" fmla="*/ 0 h 453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3683" h="453683" extrusionOk="0">
                  <a:moveTo>
                    <a:pt x="403274" y="0"/>
                  </a:moveTo>
                  <a:cubicBezTo>
                    <a:pt x="414760" y="-2627"/>
                    <a:pt x="437945" y="1044"/>
                    <a:pt x="453683" y="0"/>
                  </a:cubicBezTo>
                  <a:cubicBezTo>
                    <a:pt x="478256" y="123000"/>
                    <a:pt x="431164" y="286568"/>
                    <a:pt x="453683" y="453683"/>
                  </a:cubicBezTo>
                  <a:cubicBezTo>
                    <a:pt x="434274" y="454536"/>
                    <a:pt x="425496" y="451128"/>
                    <a:pt x="403274" y="453683"/>
                  </a:cubicBezTo>
                  <a:cubicBezTo>
                    <a:pt x="230029" y="472126"/>
                    <a:pt x="201392" y="419947"/>
                    <a:pt x="50409" y="453683"/>
                  </a:cubicBezTo>
                  <a:cubicBezTo>
                    <a:pt x="33475" y="455625"/>
                    <a:pt x="23452" y="451398"/>
                    <a:pt x="0" y="453683"/>
                  </a:cubicBezTo>
                  <a:cubicBezTo>
                    <a:pt x="-38619" y="356612"/>
                    <a:pt x="17806" y="114469"/>
                    <a:pt x="0" y="0"/>
                  </a:cubicBezTo>
                  <a:cubicBezTo>
                    <a:pt x="22242" y="-2607"/>
                    <a:pt x="34302" y="523"/>
                    <a:pt x="50409" y="0"/>
                  </a:cubicBezTo>
                  <a:cubicBezTo>
                    <a:pt x="196347" y="-40589"/>
                    <a:pt x="312289" y="21817"/>
                    <a:pt x="403274" y="0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740805025">
                    <a:custGeom>
                      <a:avLst/>
                      <a:gdLst>
                        <a:gd name="connsiteX0" fmla="*/ 403274 w 453683"/>
                        <a:gd name="connsiteY0" fmla="*/ 0 h 453683"/>
                        <a:gd name="connsiteX1" fmla="*/ 453683 w 453683"/>
                        <a:gd name="connsiteY1" fmla="*/ 0 h 453683"/>
                        <a:gd name="connsiteX2" fmla="*/ 453683 w 453683"/>
                        <a:gd name="connsiteY2" fmla="*/ 453683 h 453683"/>
                        <a:gd name="connsiteX3" fmla="*/ 403274 w 453683"/>
                        <a:gd name="connsiteY3" fmla="*/ 453683 h 453683"/>
                        <a:gd name="connsiteX4" fmla="*/ 50409 w 453683"/>
                        <a:gd name="connsiteY4" fmla="*/ 453683 h 453683"/>
                        <a:gd name="connsiteX5" fmla="*/ 0 w 453683"/>
                        <a:gd name="connsiteY5" fmla="*/ 453683 h 453683"/>
                        <a:gd name="connsiteX6" fmla="*/ 0 w 453683"/>
                        <a:gd name="connsiteY6" fmla="*/ 0 h 453683"/>
                        <a:gd name="connsiteX7" fmla="*/ 50409 w 453683"/>
                        <a:gd name="connsiteY7" fmla="*/ 0 h 4536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53683" h="453683">
                          <a:moveTo>
                            <a:pt x="403274" y="0"/>
                          </a:moveTo>
                          <a:cubicBezTo>
                            <a:pt x="431114" y="0"/>
                            <a:pt x="453683" y="0"/>
                            <a:pt x="453683" y="0"/>
                          </a:cubicBezTo>
                          <a:lnTo>
                            <a:pt x="453683" y="453683"/>
                          </a:lnTo>
                          <a:cubicBezTo>
                            <a:pt x="453683" y="453683"/>
                            <a:pt x="431114" y="453683"/>
                            <a:pt x="403274" y="453683"/>
                          </a:cubicBezTo>
                          <a:lnTo>
                            <a:pt x="50409" y="453683"/>
                          </a:lnTo>
                          <a:cubicBezTo>
                            <a:pt x="22569" y="453683"/>
                            <a:pt x="0" y="453683"/>
                            <a:pt x="0" y="453683"/>
                          </a:cubicBezTo>
                          <a:lnTo>
                            <a:pt x="0" y="0"/>
                          </a:lnTo>
                          <a:cubicBezTo>
                            <a:pt x="0" y="0"/>
                            <a:pt x="22569" y="0"/>
                            <a:pt x="50409" y="0"/>
                          </a:cubicBez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6" name="Freihandform: Form 65">
              <a:extLst>
                <a:ext uri="{FF2B5EF4-FFF2-40B4-BE49-F238E27FC236}">
                  <a16:creationId xmlns:a16="http://schemas.microsoft.com/office/drawing/2014/main" id="{14CA8CC8-BE3A-723A-8BE4-B82CAA9F8F35}"/>
                </a:ext>
              </a:extLst>
            </p:cNvPr>
            <p:cNvSpPr/>
            <p:nvPr/>
          </p:nvSpPr>
          <p:spPr>
            <a:xfrm>
              <a:off x="821199" y="1576269"/>
              <a:ext cx="453683" cy="25204"/>
            </a:xfrm>
            <a:custGeom>
              <a:avLst/>
              <a:gdLst>
                <a:gd name="connsiteX0" fmla="*/ 0 w 453683"/>
                <a:gd name="connsiteY0" fmla="*/ 0 h 25204"/>
                <a:gd name="connsiteX1" fmla="*/ 453683 w 453683"/>
                <a:gd name="connsiteY1" fmla="*/ 0 h 25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683" h="25204" extrusionOk="0">
                  <a:moveTo>
                    <a:pt x="0" y="0"/>
                  </a:moveTo>
                  <a:cubicBezTo>
                    <a:pt x="169417" y="-30601"/>
                    <a:pt x="299907" y="5307"/>
                    <a:pt x="453683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2133489189">
                    <a:custGeom>
                      <a:avLst/>
                      <a:gdLst>
                        <a:gd name="connsiteX0" fmla="*/ 0 w 453683"/>
                        <a:gd name="connsiteY0" fmla="*/ 0 h 25204"/>
                        <a:gd name="connsiteX1" fmla="*/ 453683 w 453683"/>
                        <a:gd name="connsiteY1" fmla="*/ 0 h 252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53683" h="25204">
                          <a:moveTo>
                            <a:pt x="0" y="0"/>
                          </a:moveTo>
                          <a:lnTo>
                            <a:pt x="453683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1DA23781-4E38-AFC3-C5D6-F3DFF8FE0C51}"/>
                </a:ext>
              </a:extLst>
            </p:cNvPr>
            <p:cNvSpPr/>
            <p:nvPr/>
          </p:nvSpPr>
          <p:spPr>
            <a:xfrm>
              <a:off x="972427" y="1677087"/>
              <a:ext cx="151227" cy="100818"/>
            </a:xfrm>
            <a:custGeom>
              <a:avLst/>
              <a:gdLst>
                <a:gd name="connsiteX0" fmla="*/ 0 w 151227"/>
                <a:gd name="connsiteY0" fmla="*/ 50409 h 100818"/>
                <a:gd name="connsiteX1" fmla="*/ 50409 w 151227"/>
                <a:gd name="connsiteY1" fmla="*/ 100819 h 100818"/>
                <a:gd name="connsiteX2" fmla="*/ 151228 w 151227"/>
                <a:gd name="connsiteY2" fmla="*/ 0 h 10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1227" h="100818" extrusionOk="0">
                  <a:moveTo>
                    <a:pt x="0" y="50409"/>
                  </a:moveTo>
                  <a:cubicBezTo>
                    <a:pt x="16595" y="55617"/>
                    <a:pt x="32023" y="90386"/>
                    <a:pt x="50409" y="100819"/>
                  </a:cubicBezTo>
                  <a:cubicBezTo>
                    <a:pt x="77413" y="50848"/>
                    <a:pt x="114632" y="52673"/>
                    <a:pt x="151228" y="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743456145">
                    <a:custGeom>
                      <a:avLst/>
                      <a:gdLst>
                        <a:gd name="connsiteX0" fmla="*/ 0 w 151227"/>
                        <a:gd name="connsiteY0" fmla="*/ 50409 h 100818"/>
                        <a:gd name="connsiteX1" fmla="*/ 50409 w 151227"/>
                        <a:gd name="connsiteY1" fmla="*/ 100819 h 100818"/>
                        <a:gd name="connsiteX2" fmla="*/ 151228 w 151227"/>
                        <a:gd name="connsiteY2" fmla="*/ 0 h 100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51227" h="100818">
                          <a:moveTo>
                            <a:pt x="0" y="50409"/>
                          </a:moveTo>
                          <a:lnTo>
                            <a:pt x="50409" y="100819"/>
                          </a:lnTo>
                          <a:lnTo>
                            <a:pt x="151228" y="0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68" name="Textfeld 67">
            <a:extLst>
              <a:ext uri="{FF2B5EF4-FFF2-40B4-BE49-F238E27FC236}">
                <a16:creationId xmlns:a16="http://schemas.microsoft.com/office/drawing/2014/main" id="{90D940FB-C053-D6C7-24DB-AB3440CAD6C3}"/>
              </a:ext>
            </a:extLst>
          </p:cNvPr>
          <p:cNvSpPr txBox="1"/>
          <p:nvPr/>
        </p:nvSpPr>
        <p:spPr>
          <a:xfrm>
            <a:off x="1383520" y="8015697"/>
            <a:ext cx="30741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3200" dirty="0">
                <a:solidFill>
                  <a:schemeClr val="accent2"/>
                </a:solidFill>
              </a:rPr>
              <a:t>##  </a:t>
            </a:r>
            <a:r>
              <a:rPr lang="de-DE" sz="3200" dirty="0" err="1">
                <a:solidFill>
                  <a:schemeClr val="accent2"/>
                </a:solidFill>
              </a:rPr>
              <a:t>To</a:t>
            </a:r>
            <a:r>
              <a:rPr lang="de-DE" sz="3200" dirty="0">
                <a:solidFill>
                  <a:schemeClr val="accent2"/>
                </a:solidFill>
              </a:rPr>
              <a:t>-Do  7</a:t>
            </a:r>
          </a:p>
        </p:txBody>
      </p:sp>
    </p:spTree>
    <p:extLst>
      <p:ext uri="{BB962C8B-B14F-4D97-AF65-F5344CB8AC3E}">
        <p14:creationId xmlns:p14="http://schemas.microsoft.com/office/powerpoint/2010/main" val="45783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xcalifront">
      <a:majorFont>
        <a:latin typeface="Excalifont"/>
        <a:ea typeface=""/>
        <a:cs typeface=""/>
      </a:majorFont>
      <a:minorFont>
        <a:latin typeface="Excalifo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custGeom>
          <a:avLst/>
          <a:gdLst>
            <a:gd name="connsiteX0" fmla="*/ 0 w 2296553"/>
            <a:gd name="connsiteY0" fmla="*/ 169337 h 1016000"/>
            <a:gd name="connsiteX1" fmla="*/ 169337 w 2296553"/>
            <a:gd name="connsiteY1" fmla="*/ 0 h 1016000"/>
            <a:gd name="connsiteX2" fmla="*/ 763227 w 2296553"/>
            <a:gd name="connsiteY2" fmla="*/ 0 h 1016000"/>
            <a:gd name="connsiteX3" fmla="*/ 1415853 w 2296553"/>
            <a:gd name="connsiteY3" fmla="*/ 0 h 1016000"/>
            <a:gd name="connsiteX4" fmla="*/ 2127216 w 2296553"/>
            <a:gd name="connsiteY4" fmla="*/ 0 h 1016000"/>
            <a:gd name="connsiteX5" fmla="*/ 2296553 w 2296553"/>
            <a:gd name="connsiteY5" fmla="*/ 169337 h 1016000"/>
            <a:gd name="connsiteX6" fmla="*/ 2296553 w 2296553"/>
            <a:gd name="connsiteY6" fmla="*/ 846663 h 1016000"/>
            <a:gd name="connsiteX7" fmla="*/ 2127216 w 2296553"/>
            <a:gd name="connsiteY7" fmla="*/ 1016000 h 1016000"/>
            <a:gd name="connsiteX8" fmla="*/ 1513747 w 2296553"/>
            <a:gd name="connsiteY8" fmla="*/ 1016000 h 1016000"/>
            <a:gd name="connsiteX9" fmla="*/ 880700 w 2296553"/>
            <a:gd name="connsiteY9" fmla="*/ 1016000 h 1016000"/>
            <a:gd name="connsiteX10" fmla="*/ 169337 w 2296553"/>
            <a:gd name="connsiteY10" fmla="*/ 1016000 h 1016000"/>
            <a:gd name="connsiteX11" fmla="*/ 0 w 2296553"/>
            <a:gd name="connsiteY11" fmla="*/ 846663 h 1016000"/>
            <a:gd name="connsiteX12" fmla="*/ 0 w 2296553"/>
            <a:gd name="connsiteY12" fmla="*/ 169337 h 1016000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</a:cxnLst>
          <a:rect l="l" t="t" r="r" b="b"/>
          <a:pathLst>
            <a:path w="2296553" h="1016000" fill="none" extrusionOk="0">
              <a:moveTo>
                <a:pt x="0" y="169337"/>
              </a:moveTo>
              <a:cubicBezTo>
                <a:pt x="21547" y="74321"/>
                <a:pt x="72735" y="166"/>
                <a:pt x="169337" y="0"/>
              </a:cubicBezTo>
              <a:cubicBezTo>
                <a:pt x="340843" y="-13574"/>
                <a:pt x="551341" y="-26901"/>
                <a:pt x="763227" y="0"/>
              </a:cubicBezTo>
              <a:cubicBezTo>
                <a:pt x="975113" y="26901"/>
                <a:pt x="1195428" y="-12956"/>
                <a:pt x="1415853" y="0"/>
              </a:cubicBezTo>
              <a:cubicBezTo>
                <a:pt x="1636278" y="12956"/>
                <a:pt x="1776088" y="-8509"/>
                <a:pt x="2127216" y="0"/>
              </a:cubicBezTo>
              <a:cubicBezTo>
                <a:pt x="2224215" y="2939"/>
                <a:pt x="2308977" y="92591"/>
                <a:pt x="2296553" y="169337"/>
              </a:cubicBezTo>
              <a:cubicBezTo>
                <a:pt x="2289947" y="498479"/>
                <a:pt x="2272046" y="678974"/>
                <a:pt x="2296553" y="846663"/>
              </a:cubicBezTo>
              <a:cubicBezTo>
                <a:pt x="2278321" y="942519"/>
                <a:pt x="2226071" y="1033263"/>
                <a:pt x="2127216" y="1016000"/>
              </a:cubicBezTo>
              <a:cubicBezTo>
                <a:pt x="1823254" y="991765"/>
                <a:pt x="1760702" y="1038139"/>
                <a:pt x="1513747" y="1016000"/>
              </a:cubicBezTo>
              <a:cubicBezTo>
                <a:pt x="1266792" y="993861"/>
                <a:pt x="1050589" y="1027408"/>
                <a:pt x="880700" y="1016000"/>
              </a:cubicBezTo>
              <a:cubicBezTo>
                <a:pt x="710811" y="1004592"/>
                <a:pt x="375544" y="1000985"/>
                <a:pt x="169337" y="1016000"/>
              </a:cubicBezTo>
              <a:cubicBezTo>
                <a:pt x="75673" y="1018627"/>
                <a:pt x="-11754" y="958381"/>
                <a:pt x="0" y="846663"/>
              </a:cubicBezTo>
              <a:cubicBezTo>
                <a:pt x="-28876" y="595885"/>
                <a:pt x="29581" y="375496"/>
                <a:pt x="0" y="169337"/>
              </a:cubicBezTo>
              <a:close/>
            </a:path>
            <a:path w="2296553" h="1016000" stroke="0" extrusionOk="0">
              <a:moveTo>
                <a:pt x="0" y="169337"/>
              </a:moveTo>
              <a:cubicBezTo>
                <a:pt x="9707" y="56526"/>
                <a:pt x="80724" y="2001"/>
                <a:pt x="169337" y="0"/>
              </a:cubicBezTo>
              <a:cubicBezTo>
                <a:pt x="327017" y="13757"/>
                <a:pt x="647693" y="-27260"/>
                <a:pt x="841542" y="0"/>
              </a:cubicBezTo>
              <a:cubicBezTo>
                <a:pt x="1035391" y="27260"/>
                <a:pt x="1283194" y="11589"/>
                <a:pt x="1474590" y="0"/>
              </a:cubicBezTo>
              <a:cubicBezTo>
                <a:pt x="1665986" y="-11589"/>
                <a:pt x="1845986" y="-11332"/>
                <a:pt x="2127216" y="0"/>
              </a:cubicBezTo>
              <a:cubicBezTo>
                <a:pt x="2206345" y="-12319"/>
                <a:pt x="2307990" y="71304"/>
                <a:pt x="2296553" y="169337"/>
              </a:cubicBezTo>
              <a:cubicBezTo>
                <a:pt x="2267854" y="368650"/>
                <a:pt x="2308030" y="686593"/>
                <a:pt x="2296553" y="846663"/>
              </a:cubicBezTo>
              <a:cubicBezTo>
                <a:pt x="2285744" y="947378"/>
                <a:pt x="2232322" y="1035590"/>
                <a:pt x="2127216" y="1016000"/>
              </a:cubicBezTo>
              <a:cubicBezTo>
                <a:pt x="1927753" y="1012491"/>
                <a:pt x="1680916" y="996358"/>
                <a:pt x="1494168" y="1016000"/>
              </a:cubicBezTo>
              <a:cubicBezTo>
                <a:pt x="1307420" y="1035642"/>
                <a:pt x="1059307" y="1036381"/>
                <a:pt x="900278" y="1016000"/>
              </a:cubicBezTo>
              <a:cubicBezTo>
                <a:pt x="741249" y="995620"/>
                <a:pt x="500447" y="1019594"/>
                <a:pt x="169337" y="1016000"/>
              </a:cubicBezTo>
              <a:cubicBezTo>
                <a:pt x="71604" y="1004838"/>
                <a:pt x="21314" y="943624"/>
                <a:pt x="0" y="846663"/>
              </a:cubicBezTo>
              <a:cubicBezTo>
                <a:pt x="-3048" y="508980"/>
                <a:pt x="16675" y="344112"/>
                <a:pt x="0" y="169337"/>
              </a:cubicBezTo>
              <a:close/>
            </a:path>
          </a:pathLst>
        </a:custGeom>
        <a:solidFill>
          <a:schemeClr val="bg1"/>
        </a:solidFill>
        <a:ln w="38100">
          <a:extLst>
            <a:ext uri="{C807C97D-BFC1-408E-A445-0C87EB9F89A2}">
              <ask:lineSketchStyleProps xmlns:ask="http://schemas.microsoft.com/office/drawing/2018/sketchyshapes" sd="3011606718">
                <ask:type>
                  <ask:lineSketchFreehand/>
                </ask:type>
              </ask:lineSketchStyleProps>
            </a:ext>
          </a:extLst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bg1"/>
          </a:solidFill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l">
          <a:defRPr sz="3200" dirty="0" smtClean="0">
            <a:solidFill>
              <a:schemeClr val="accent4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96CC71A0-5368-4936-A136-595010143594}" vid="{4C00A962-111E-4C30-95B2-FBF781B659E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212</Words>
  <Application>Microsoft Office PowerPoint</Application>
  <PresentationFormat>Benutzerdefiniert</PresentationFormat>
  <Paragraphs>83</Paragraphs>
  <Slides>10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  <vt:variant>
        <vt:lpstr>Zielgruppenorientierte Präsentationen</vt:lpstr>
      </vt:variant>
      <vt:variant>
        <vt:i4>1</vt:i4>
      </vt:variant>
    </vt:vector>
  </HeadingPairs>
  <TitlesOfParts>
    <vt:vector size="15" baseType="lpstr">
      <vt:lpstr>Abadi</vt:lpstr>
      <vt:lpstr>Aptos</vt:lpstr>
      <vt:lpstr>Arial</vt:lpstr>
      <vt:lpstr>Office</vt:lpstr>
      <vt:lpstr>PowerPoint-Präsentation</vt:lpstr>
      <vt:lpstr>Agenda</vt:lpstr>
      <vt:lpstr>Details 1</vt:lpstr>
      <vt:lpstr>Details 2</vt:lpstr>
      <vt:lpstr>Details 3</vt:lpstr>
      <vt:lpstr>Details 4</vt:lpstr>
      <vt:lpstr>Details 5</vt:lpstr>
      <vt:lpstr>Details 6</vt:lpstr>
      <vt:lpstr>Details 7</vt:lpstr>
      <vt:lpstr>Sketchnote</vt:lpstr>
      <vt:lpstr>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Markus Malewski</dc:creator>
  <cp:lastModifiedBy>Markus Malewski</cp:lastModifiedBy>
  <cp:revision>4</cp:revision>
  <dcterms:created xsi:type="dcterms:W3CDTF">2024-12-19T17:56:49Z</dcterms:created>
  <dcterms:modified xsi:type="dcterms:W3CDTF">2025-04-17T20:31:40Z</dcterms:modified>
</cp:coreProperties>
</file>