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A649-43D0-8D05-CE16-5EA15DA7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29B7C-8EC8-8E55-2296-49A68FD3D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CEE4-B676-7736-C0DC-D7459D44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6291-614A-A09C-48DA-CA1D0EC5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2F8A-A964-3F68-D745-63F21E41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1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CC57-0BBD-AF83-A533-5B3059FF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50198-EC36-C815-0698-F12529C14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8B83-C7E1-A5EB-4BBF-8981CE9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8AC5-8048-BB10-508B-E552F172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38FC-327E-F3F7-372A-BD717268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C07D4-6ECD-79AF-185E-30386C8A8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A6070-80AF-4BBC-3CAC-8503303E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05EB-657D-F9EC-7FD3-A49919B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7C2-BAA6-EB86-B3F9-28904072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669F-A158-7D37-1477-4BA2C09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11E0-BDDC-6DA9-5836-51BBAB3E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DAF3-A01E-B152-A018-D145B5E6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F233-D145-43C6-C52F-847DD7B2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A368-444B-4CD7-13E6-C73EA55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847E-B0EA-745F-31FB-40808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8360-A8C8-37D5-E834-8F71B5BA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9D23A-1FA3-8227-096E-C6CC138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DE7A-9A73-BC24-F417-7808860C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AAB3-C842-8DF3-68B8-73E18D6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4476-E914-34FA-2B4D-4DF27B09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EAF7-DE8D-CD13-F633-E47873CD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04DE-08C9-6B8B-1696-D7EFE0E8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E5CB2-C77F-928D-F904-4B81AD80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49B2A-4E77-B7FA-63E4-6F2831B1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6CAF-7F0B-7A24-99BC-4D5AAE8E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D31C-A4FD-7B1C-8B6A-58ED4660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1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C5F4-3DF6-A249-B90C-D67EC751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E6B7-635B-EF2E-3F24-443F8E9E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3599-98E9-46EB-13CE-81CDD5EC6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85E8A-8F31-1298-4927-C84CD7757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25CD6-A8E8-D20B-9662-0733F6B7F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98C21-1453-BCDB-F06E-F7283C0C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2C21B-28FE-3FDF-9C9F-66D01841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0E695-6FC6-CEBC-4CD8-AA39B418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E268-7F03-18C5-7446-C223FF7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7014E-C0D2-E290-8617-59B13AD3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84C25-CB94-658A-95D0-E42C2E81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48B37-1EE7-C4D5-971A-215ED424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2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526E-BB70-9626-7BF2-DBA75EB6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29F39-237F-2859-13D6-F5E1DA61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8E7F8-C0DE-64F1-D978-88D07207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D15D-045E-95DA-4C94-89A62626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E51A-E653-60F4-961D-10562A6C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CECC-0C23-2721-F6E7-5F1D6D85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2FD3-C5EA-8A2A-95E8-8DF35B9C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63833-9EF8-3694-68CD-F4F1EAF5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74FA-6DD5-49AC-0487-01A3CC3E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AA36-5DE4-366A-9D73-79561038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E2F4F-A832-6D74-A753-ABA37E854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C15C-849C-942E-F94F-FEEEB0A2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91C41-D935-F085-34AF-1E1E2527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F9B7-0492-97DD-FA30-4BC2313E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484A-504A-D0CF-30B9-E494A1E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4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10F16-1018-235B-7690-55C5EB0C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8CD5-DA78-F71D-A817-BD9120D7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CE58-F854-587C-2B33-37F368E0F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400D-4977-4A75-9519-506FCD524BE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1CB5-9185-3D9E-E2EF-E1E1121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20C3-2C91-427A-6C9C-B6F008579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8D02-F88A-41A2-AC6C-0B333F535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7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D51E-D1EA-461A-83DD-F6B2FC2C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17858" cy="716269"/>
          </a:xfrm>
        </p:spPr>
        <p:txBody>
          <a:bodyPr>
            <a:normAutofit/>
          </a:bodyPr>
          <a:lstStyle/>
          <a:p>
            <a:r>
              <a:rPr lang="en-IN" sz="3600" b="1" dirty="0"/>
              <a:t>PROJECT</a:t>
            </a:r>
            <a:r>
              <a:rPr lang="en-IN" sz="3600" dirty="0"/>
              <a:t> </a:t>
            </a:r>
            <a:r>
              <a:rPr lang="en-IN" sz="3600" b="1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436D0-761E-D05C-9915-B00BBF006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4039"/>
            <a:ext cx="9144000" cy="2563761"/>
          </a:xfrm>
        </p:spPr>
        <p:txBody>
          <a:bodyPr>
            <a:normAutofit/>
          </a:bodyPr>
          <a:lstStyle/>
          <a:p>
            <a:r>
              <a:rPr lang="en-IN" sz="2800" dirty="0"/>
              <a:t>Prediction Of Full Load Electrical Power Output Of a Base Load Operated Combined Cycle Power Plant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2906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D437-EEFD-391F-F279-C59C16AA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4" y="167149"/>
            <a:ext cx="10432026" cy="919318"/>
          </a:xfrm>
        </p:spPr>
        <p:txBody>
          <a:bodyPr>
            <a:normAutofit/>
          </a:bodyPr>
          <a:lstStyle/>
          <a:p>
            <a:r>
              <a:rPr lang="en-IN" sz="2400" b="1" dirty="0"/>
              <a:t>Exploratory</a:t>
            </a:r>
            <a:r>
              <a:rPr lang="en-IN" sz="2400" dirty="0"/>
              <a:t> </a:t>
            </a:r>
            <a:r>
              <a:rPr lang="en-IN" sz="2400" b="1" dirty="0"/>
              <a:t>Data</a:t>
            </a:r>
            <a:r>
              <a:rPr lang="en-IN" sz="2400" dirty="0"/>
              <a:t> </a:t>
            </a:r>
            <a:r>
              <a:rPr lang="en-IN" sz="2400" b="1" dirty="0"/>
              <a:t>Analysis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700827-6F14-F0C1-B296-9C12269F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78" y="4319126"/>
            <a:ext cx="33718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4D01C-DCF7-7E3F-D6ED-746F3CCA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3" y="1382563"/>
            <a:ext cx="11632274" cy="18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117B-96EE-C286-628E-B14C5317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9472"/>
            <a:ext cx="9252155" cy="667109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Result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E67D8-BCE4-6D67-19A3-5B51AADD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70" y="284130"/>
            <a:ext cx="8275459" cy="62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5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8697-7F4A-9169-E5EF-97C0E3AB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365126"/>
            <a:ext cx="11078497" cy="814746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E0CFF-C4CD-29C8-F2CF-D30FC7072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39" y="1524000"/>
            <a:ext cx="11475788" cy="3392129"/>
          </a:xfrm>
        </p:spPr>
      </p:pic>
    </p:spTree>
    <p:extLst>
      <p:ext uri="{BB962C8B-B14F-4D97-AF65-F5344CB8AC3E}">
        <p14:creationId xmlns:p14="http://schemas.microsoft.com/office/powerpoint/2010/main" val="193355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547-248E-76C9-6F00-DEA29EF8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Abstract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B062E-705C-E85E-39A3-E31A07F41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6587"/>
            <a:ext cx="11700387" cy="4406287"/>
          </a:xfrm>
        </p:spPr>
      </p:pic>
    </p:spTree>
    <p:extLst>
      <p:ext uri="{BB962C8B-B14F-4D97-AF65-F5344CB8AC3E}">
        <p14:creationId xmlns:p14="http://schemas.microsoft.com/office/powerpoint/2010/main" val="17835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1A91-D66F-CCC0-188B-C9AA99CD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1" y="365126"/>
            <a:ext cx="11137490" cy="627932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75D02A-E206-DB6D-1593-08B56DC54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45" y="1211558"/>
            <a:ext cx="11287376" cy="2996648"/>
          </a:xfrm>
        </p:spPr>
      </p:pic>
    </p:spTree>
    <p:extLst>
      <p:ext uri="{BB962C8B-B14F-4D97-AF65-F5344CB8AC3E}">
        <p14:creationId xmlns:p14="http://schemas.microsoft.com/office/powerpoint/2010/main" val="4766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E690-7CA9-DE00-2401-BF4FEA197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426" y="540775"/>
            <a:ext cx="7895304" cy="668594"/>
          </a:xfrm>
        </p:spPr>
        <p:txBody>
          <a:bodyPr>
            <a:normAutofit/>
          </a:bodyPr>
          <a:lstStyle/>
          <a:p>
            <a:r>
              <a:rPr lang="en-IN" sz="3200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F9B0C-FBBD-5993-054B-76BFA83A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22" y="2713703"/>
            <a:ext cx="8355208" cy="37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4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6EBF-EC63-3D4D-B1D8-CE73F3E3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0"/>
            <a:ext cx="10515600" cy="589936"/>
          </a:xfrm>
        </p:spPr>
        <p:txBody>
          <a:bodyPr>
            <a:normAutofit/>
          </a:bodyPr>
          <a:lstStyle/>
          <a:p>
            <a:r>
              <a:rPr lang="en-IN" sz="2800" b="1" dirty="0"/>
              <a:t>SOFTWARE</a:t>
            </a:r>
            <a:r>
              <a:rPr lang="en-IN" sz="2800" dirty="0"/>
              <a:t> </a:t>
            </a:r>
            <a:r>
              <a:rPr lang="en-IN" sz="2800" b="1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9D049-CAD9-ADED-A00C-643852219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73" y="678426"/>
            <a:ext cx="9527366" cy="2761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5C63E-1B3F-30A3-9ACD-63C4D58E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0" y="3078146"/>
            <a:ext cx="7000545" cy="36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63893-62C0-C184-CBD0-02ADCF83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6116" cy="68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F601-BC6D-1244-D4D8-2C3F984B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06D66-1C04-00F2-B981-767C842E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4" y="766604"/>
            <a:ext cx="11670872" cy="55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5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F1A0-9185-D275-34FD-F603C2A0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IN" sz="3200" b="1" dirty="0"/>
              <a:t>Data</a:t>
            </a:r>
            <a:r>
              <a:rPr lang="en-IN" sz="3200" dirty="0"/>
              <a:t> </a:t>
            </a:r>
            <a:r>
              <a:rPr lang="en-IN" sz="3200" b="1" dirty="0"/>
              <a:t>Collection:-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BEB61-3953-C89D-0DC3-B6F9CB2FA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16" y="1661653"/>
            <a:ext cx="10983068" cy="3186796"/>
          </a:xfrm>
        </p:spPr>
      </p:pic>
    </p:spTree>
    <p:extLst>
      <p:ext uri="{BB962C8B-B14F-4D97-AF65-F5344CB8AC3E}">
        <p14:creationId xmlns:p14="http://schemas.microsoft.com/office/powerpoint/2010/main" val="88822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5B012-6509-02E6-64AF-54BE41717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68" y="313250"/>
            <a:ext cx="8579511" cy="320669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8698A1-3E43-12BB-6CA6-A4B5817E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39" y="3785419"/>
            <a:ext cx="5850726" cy="24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4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TITLE</vt:lpstr>
      <vt:lpstr>Abstract :-</vt:lpstr>
      <vt:lpstr>Introduction</vt:lpstr>
      <vt:lpstr>ARCHITECTURE</vt:lpstr>
      <vt:lpstr>SOFTWARE INSTALLATION</vt:lpstr>
      <vt:lpstr>PowerPoint Presentation</vt:lpstr>
      <vt:lpstr>PowerPoint Presentation</vt:lpstr>
      <vt:lpstr>Data Collection:-</vt:lpstr>
      <vt:lpstr>PowerPoint Presentation</vt:lpstr>
      <vt:lpstr>Exploratory Data Analysis </vt:lpstr>
      <vt:lpstr>Result :-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kasthurimahalakshmi06@gmail.com</dc:creator>
  <cp:lastModifiedBy>kasthurimahalakshmi06@gmail.com</cp:lastModifiedBy>
  <cp:revision>1</cp:revision>
  <dcterms:created xsi:type="dcterms:W3CDTF">2025-03-14T15:55:33Z</dcterms:created>
  <dcterms:modified xsi:type="dcterms:W3CDTF">2025-03-14T15:57:32Z</dcterms:modified>
</cp:coreProperties>
</file>