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70" r:id="rId5"/>
    <p:sldId id="262" r:id="rId6"/>
    <p:sldId id="271" r:id="rId7"/>
    <p:sldId id="272" r:id="rId8"/>
    <p:sldId id="273" r:id="rId9"/>
    <p:sldId id="258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99" autoAdjust="0"/>
  </p:normalViewPr>
  <p:slideViewPr>
    <p:cSldViewPr>
      <p:cViewPr varScale="1">
        <p:scale>
          <a:sx n="164" d="100"/>
          <a:sy n="164" d="100"/>
        </p:scale>
        <p:origin x="2424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tter_meth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Travis Haley</a:t>
            </a:r>
          </a:p>
          <a:p>
            <a:endParaRPr lang="en-US" dirty="0"/>
          </a:p>
          <a:p>
            <a:r>
              <a:rPr lang="en-US" dirty="0"/>
              <a:t>https://bit.ly/2QjGSg1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51012" y="533400"/>
            <a:ext cx="9166168" cy="914400"/>
          </a:xfrm>
        </p:spPr>
        <p:txBody>
          <a:bodyPr>
            <a:normAutofit/>
          </a:bodyPr>
          <a:lstStyle/>
          <a:p>
            <a:r>
              <a:rPr lang="en-US" dirty="0"/>
              <a:t>What is a dependent?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or dependent means relying on something for support.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“New is glue”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we can use methods of other classes, we first need to create the object of that class (i.e. class A needs to create a “new” instance of class B).</a:t>
            </a:r>
          </a:p>
          <a:p>
            <a:endParaRPr lang="en-US" dirty="0"/>
          </a:p>
        </p:txBody>
      </p:sp>
      <p:pic>
        <p:nvPicPr>
          <p:cNvPr id="2050" name="Picture 2" descr="https://cdn-images-1.medium.com/max/1600/1*0P-1JhnUaZeobDUAajIbhA.jpeg">
            <a:extLst>
              <a:ext uri="{FF2B5EF4-FFF2-40B4-BE49-F238E27FC236}">
                <a16:creationId xmlns:a16="http://schemas.microsoft.com/office/drawing/2014/main" id="{43017C8E-25C9-46EF-8603-AE3877C1223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51012" y="533400"/>
            <a:ext cx="9166168" cy="914400"/>
          </a:xfrm>
        </p:spPr>
        <p:txBody>
          <a:bodyPr>
            <a:normAutofit/>
          </a:bodyPr>
          <a:lstStyle/>
          <a:p>
            <a:r>
              <a:rPr lang="en-US" dirty="0"/>
              <a:t>What is Dependency injection?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Transferring the task of creating the object to someone else and directly using the dependency is called dependency injection.</a:t>
            </a:r>
          </a:p>
          <a:p>
            <a:r>
              <a:rPr lang="en-US" dirty="0"/>
              <a:t>You can think of DI as the middleman in our code who does all the work of creating the preferred object and providing it to the class.</a:t>
            </a:r>
          </a:p>
        </p:txBody>
      </p:sp>
    </p:spTree>
    <p:extLst>
      <p:ext uri="{BB962C8B-B14F-4D97-AF65-F5344CB8AC3E}">
        <p14:creationId xmlns:p14="http://schemas.microsoft.com/office/powerpoint/2010/main" val="72609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2400/1*TF-VdAgPfcD497kAW77Ukg.png">
            <a:extLst>
              <a:ext uri="{FF2B5EF4-FFF2-40B4-BE49-F238E27FC236}">
                <a16:creationId xmlns:a16="http://schemas.microsoft.com/office/drawing/2014/main" id="{2193E91B-BB13-4F58-A4C1-B0B5F684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621692"/>
            <a:ext cx="11506200" cy="384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51012" y="533400"/>
            <a:ext cx="9166168" cy="914400"/>
          </a:xfrm>
        </p:spPr>
        <p:txBody>
          <a:bodyPr>
            <a:normAutofit/>
          </a:bodyPr>
          <a:lstStyle/>
          <a:p>
            <a:r>
              <a:rPr lang="en-US" b="1" dirty="0"/>
              <a:t>Types of dependency injection: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constructor injection:</a:t>
            </a:r>
            <a:r>
              <a:rPr lang="en-US" dirty="0"/>
              <a:t> the dependencies are provided through a class constructor.</a:t>
            </a:r>
          </a:p>
          <a:p>
            <a:r>
              <a:rPr lang="en-US" b="1" dirty="0"/>
              <a:t>setter injection:</a:t>
            </a:r>
            <a:r>
              <a:rPr lang="en-US" dirty="0"/>
              <a:t> the client exposes a setter method that the injector uses to inject the dependency.</a:t>
            </a:r>
          </a:p>
          <a:p>
            <a:r>
              <a:rPr lang="en-US" b="1" dirty="0"/>
              <a:t>interface injection:</a:t>
            </a:r>
            <a:r>
              <a:rPr lang="en-US" dirty="0"/>
              <a:t> the dependency provides an injector method that will inject the dependency into any client passed to it. Clients must implement an interface that exposes a </a:t>
            </a:r>
            <a:r>
              <a:rPr lang="en-US" dirty="0">
                <a:hlinkClick r:id="rId2" tooltip="Setter method"/>
              </a:rPr>
              <a:t>setter method</a:t>
            </a:r>
            <a:r>
              <a:rPr lang="en-US" dirty="0"/>
              <a:t> that accepts the dependency.</a:t>
            </a:r>
          </a:p>
        </p:txBody>
      </p:sp>
    </p:spTree>
    <p:extLst>
      <p:ext uri="{BB962C8B-B14F-4D97-AF65-F5344CB8AC3E}">
        <p14:creationId xmlns:p14="http://schemas.microsoft.com/office/powerpoint/2010/main" val="140379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51012" y="533400"/>
            <a:ext cx="9166168" cy="914400"/>
          </a:xfrm>
        </p:spPr>
        <p:txBody>
          <a:bodyPr>
            <a:normAutofit/>
          </a:bodyPr>
          <a:lstStyle/>
          <a:p>
            <a:r>
              <a:rPr lang="en-US" b="1" dirty="0"/>
              <a:t>Benefits of using DI: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in Unit testing.</a:t>
            </a:r>
          </a:p>
          <a:p>
            <a:r>
              <a:rPr lang="en-US" dirty="0"/>
              <a:t>Boiler plate code is reduced, as initializing of dependencies is done by the injector component.</a:t>
            </a:r>
          </a:p>
          <a:p>
            <a:r>
              <a:rPr lang="en-US" dirty="0"/>
              <a:t>Extending the application becomes easier.</a:t>
            </a:r>
          </a:p>
          <a:p>
            <a:r>
              <a:rPr lang="en-US" dirty="0"/>
              <a:t>Helps to enable loose coupling, which is important in application programming</a:t>
            </a:r>
          </a:p>
        </p:txBody>
      </p:sp>
    </p:spTree>
    <p:extLst>
      <p:ext uri="{BB962C8B-B14F-4D97-AF65-F5344CB8AC3E}">
        <p14:creationId xmlns:p14="http://schemas.microsoft.com/office/powerpoint/2010/main" val="22751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51012" y="533400"/>
            <a:ext cx="9166168" cy="914400"/>
          </a:xfrm>
        </p:spPr>
        <p:txBody>
          <a:bodyPr>
            <a:normAutofit/>
          </a:bodyPr>
          <a:lstStyle/>
          <a:p>
            <a:r>
              <a:rPr lang="en-US" b="1" dirty="0"/>
              <a:t>Disadvantages of DI: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bit complex to learn, and if overused can lead to management issues and other problems.</a:t>
            </a:r>
          </a:p>
          <a:p>
            <a:r>
              <a:rPr lang="en-US" dirty="0"/>
              <a:t>Many compile time errors are pushed to run-time.</a:t>
            </a:r>
          </a:p>
          <a:p>
            <a:r>
              <a:rPr lang="en-US" dirty="0"/>
              <a:t>Dependency injection frameworks are implemented with reflection or dynamic programming. This can hinder use of IDE automation, such as “find references”, “show call hierarchy” and safe refactoring.</a:t>
            </a:r>
          </a:p>
        </p:txBody>
      </p:sp>
    </p:spTree>
    <p:extLst>
      <p:ext uri="{BB962C8B-B14F-4D97-AF65-F5344CB8AC3E}">
        <p14:creationId xmlns:p14="http://schemas.microsoft.com/office/powerpoint/2010/main" val="160846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Demo: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229</TotalTime>
  <Words>240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Dependency Injection</vt:lpstr>
      <vt:lpstr>What is a dependent?</vt:lpstr>
      <vt:lpstr>“New is glue”</vt:lpstr>
      <vt:lpstr>What is Dependency injection?</vt:lpstr>
      <vt:lpstr>PowerPoint Presentation</vt:lpstr>
      <vt:lpstr>Types of dependency injection:</vt:lpstr>
      <vt:lpstr>Benefits of using DI:</vt:lpstr>
      <vt:lpstr>Disadvantages of DI:</vt:lpstr>
      <vt:lpstr>Code 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Travis Haley</dc:creator>
  <cp:lastModifiedBy>Travis Haley</cp:lastModifiedBy>
  <cp:revision>4</cp:revision>
  <dcterms:created xsi:type="dcterms:W3CDTF">2019-05-23T00:31:07Z</dcterms:created>
  <dcterms:modified xsi:type="dcterms:W3CDTF">2019-05-23T04:20:29Z</dcterms:modified>
</cp:coreProperties>
</file>