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32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6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93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0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9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9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5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4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6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7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progressive-web-apps/check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lek/ProgressiveWeb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7FA6-5491-4CB5-ABD1-18C3B6E0C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Progressive Web Apps (PWA)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5000E-E1D5-4674-9739-E9C66BE56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Supercharge your website by making it a progressive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063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53EA-84DE-4863-A9D4-4F6095A6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Progressive Web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EC9D-3BA8-4223-B483-6912B1B9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 Like Apps</a:t>
            </a:r>
          </a:p>
          <a:p>
            <a:r>
              <a:rPr lang="en-US" dirty="0"/>
              <a:t>Can be Installed</a:t>
            </a:r>
          </a:p>
          <a:p>
            <a:r>
              <a:rPr lang="en-US" dirty="0"/>
              <a:t>Available Offline</a:t>
            </a:r>
          </a:p>
          <a:p>
            <a:r>
              <a:rPr lang="en-US" dirty="0"/>
              <a:t>Access Phone Features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Accelerometer</a:t>
            </a:r>
          </a:p>
          <a:p>
            <a:pPr lvl="1"/>
            <a:r>
              <a:rPr lang="en-US" dirty="0"/>
              <a:t>Push Notifications</a:t>
            </a:r>
          </a:p>
          <a:p>
            <a:r>
              <a:rPr lang="en-US" dirty="0"/>
              <a:t>Strategy to progressively enhance the user experience based on the abilities of the device at any given time</a:t>
            </a:r>
          </a:p>
        </p:txBody>
      </p:sp>
    </p:spTree>
    <p:extLst>
      <p:ext uri="{BB962C8B-B14F-4D97-AF65-F5344CB8AC3E}">
        <p14:creationId xmlns:p14="http://schemas.microsoft.com/office/powerpoint/2010/main" val="14829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DA99-1CCA-4309-A863-59E83A6A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351D-B579-4473-8EEA-667573EF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offline.</a:t>
            </a:r>
          </a:p>
          <a:p>
            <a:r>
              <a:rPr lang="en-US" dirty="0"/>
              <a:t>Faster.</a:t>
            </a:r>
          </a:p>
          <a:p>
            <a:r>
              <a:rPr lang="en-US" dirty="0"/>
              <a:t>Not tied to an app store.</a:t>
            </a:r>
          </a:p>
          <a:p>
            <a:r>
              <a:rPr lang="en-US" dirty="0"/>
              <a:t>Convenient to use (Icon on the desktop/Start Menu)</a:t>
            </a:r>
          </a:p>
          <a:p>
            <a:r>
              <a:rPr lang="en-US" dirty="0"/>
              <a:t>Google likes it.</a:t>
            </a:r>
          </a:p>
          <a:p>
            <a:r>
              <a:rPr lang="en-US" dirty="0"/>
              <a:t>Websites get more usage than installed apps.</a:t>
            </a:r>
          </a:p>
          <a:p>
            <a:r>
              <a:rPr lang="en-US" dirty="0"/>
              <a:t>Allows you to get your app in some app stores.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07A3-4FF9-4251-B4E4-15EADD64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 Checklist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7D2A-C7D5-4E09-A0E9-ADF5639A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HTTPS (Let’s Encrypt)</a:t>
            </a:r>
          </a:p>
          <a:p>
            <a:r>
              <a:rPr lang="en-US" dirty="0"/>
              <a:t>Responsive (bootstrap counts)</a:t>
            </a:r>
          </a:p>
          <a:p>
            <a:r>
              <a:rPr lang="en-US" dirty="0"/>
              <a:t>URL’s load while offline</a:t>
            </a:r>
          </a:p>
          <a:p>
            <a:r>
              <a:rPr lang="en-US" dirty="0"/>
              <a:t>Fast on slow networks (3G)</a:t>
            </a:r>
          </a:p>
          <a:p>
            <a:r>
              <a:rPr lang="en-US" dirty="0"/>
              <a:t>Full List: </a:t>
            </a:r>
            <a:r>
              <a:rPr lang="en-US" dirty="0">
                <a:hlinkClick r:id="rId2"/>
              </a:rPr>
              <a:t>https://developers.google.com/web/progressive-web-apps/checklist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B695-A2EF-421E-89E9-532E4234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1760-599E-4F8B-BECA-E8360351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slides available at: </a:t>
            </a:r>
            <a:r>
              <a:rPr lang="en-US" dirty="0">
                <a:hlinkClick r:id="rId2"/>
              </a:rPr>
              <a:t>https://github.com/mallek/ProgressiveWebApp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491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163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Progressive Web Apps (PWA)</vt:lpstr>
      <vt:lpstr>What are Progressive Web Apps?</vt:lpstr>
      <vt:lpstr>Why? </vt:lpstr>
      <vt:lpstr>Progressive Web App Checklist </vt:lpstr>
      <vt:lpstr>CODE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Travis Haley</dc:creator>
  <cp:lastModifiedBy>Travis Haley</cp:lastModifiedBy>
  <cp:revision>4</cp:revision>
  <dcterms:created xsi:type="dcterms:W3CDTF">2019-05-28T04:41:38Z</dcterms:created>
  <dcterms:modified xsi:type="dcterms:W3CDTF">2019-05-28T05:01:35Z</dcterms:modified>
</cp:coreProperties>
</file>