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3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86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86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9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1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1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4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0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59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1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BD56-BBEE-4213-824B-A77D12970229}" type="datetimeFigureOut">
              <a:rPr lang="en-IN" smtClean="0"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EE6A-833C-402C-9A67-721DEFB908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6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1805" y="1139028"/>
            <a:ext cx="9788275" cy="3137138"/>
          </a:xfrm>
        </p:spPr>
        <p:txBody>
          <a:bodyPr/>
          <a:lstStyle/>
          <a:p>
            <a:r>
              <a:rPr lang="en-IN" dirty="0" smtClean="0"/>
              <a:t>Blood Donation Database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9947421" cy="239495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Presented By :-</a:t>
            </a:r>
          </a:p>
          <a:p>
            <a:r>
              <a:rPr lang="en-IN" dirty="0" smtClean="0"/>
              <a:t>Chandru</a:t>
            </a:r>
          </a:p>
          <a:p>
            <a:r>
              <a:rPr lang="en-IN" dirty="0" smtClean="0"/>
              <a:t>Faizal</a:t>
            </a:r>
            <a:endParaRPr lang="en-IN" dirty="0" smtClean="0"/>
          </a:p>
          <a:p>
            <a:r>
              <a:rPr lang="en-IN" dirty="0" smtClean="0"/>
              <a:t>Harsha</a:t>
            </a:r>
          </a:p>
          <a:p>
            <a:r>
              <a:rPr lang="en-IN" dirty="0" smtClean="0"/>
              <a:t>Naveen</a:t>
            </a:r>
            <a:endParaRPr lang="en-IN" dirty="0" smtClean="0"/>
          </a:p>
          <a:p>
            <a:r>
              <a:rPr lang="en-IN" dirty="0" smtClean="0"/>
              <a:t>Rakesh</a:t>
            </a:r>
          </a:p>
          <a:p>
            <a:r>
              <a:rPr lang="en-IN" dirty="0" smtClean="0"/>
              <a:t>Sandru</a:t>
            </a:r>
            <a:endParaRPr lang="en-IN" dirty="0" smtClean="0"/>
          </a:p>
          <a:p>
            <a:r>
              <a:rPr lang="en-IN" dirty="0" smtClean="0"/>
              <a:t>Sridhar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pre_exam </a:t>
            </a:r>
            <a:r>
              <a:rPr lang="en-IN" dirty="0"/>
              <a:t>table and inserting </a:t>
            </a:r>
            <a:r>
              <a:rPr lang="en-IN" dirty="0" smtClean="0"/>
              <a:t>values: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6" y="3010618"/>
            <a:ext cx="10619566" cy="3648974"/>
          </a:xfrm>
        </p:spPr>
      </p:pic>
      <p:sp>
        <p:nvSpPr>
          <p:cNvPr id="3" name="TextBox 2"/>
          <p:cNvSpPr txBox="1"/>
          <p:nvPr/>
        </p:nvSpPr>
        <p:spPr>
          <a:xfrm>
            <a:off x="1009291" y="2363638"/>
            <a:ext cx="103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information about both donors and patients before and after donation and transfusion.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donation </a:t>
            </a:r>
            <a:r>
              <a:rPr lang="en-IN" dirty="0"/>
              <a:t>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" y="2872596"/>
            <a:ext cx="10662248" cy="3907766"/>
          </a:xfrm>
        </p:spPr>
      </p:pic>
      <p:sp>
        <p:nvSpPr>
          <p:cNvPr id="3" name="TextBox 2"/>
          <p:cNvSpPr txBox="1"/>
          <p:nvPr/>
        </p:nvSpPr>
        <p:spPr>
          <a:xfrm>
            <a:off x="2346386" y="2268747"/>
            <a:ext cx="85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the basic attributes about a blood donation.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8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transfusion table </a:t>
            </a:r>
            <a:r>
              <a:rPr lang="en-IN" dirty="0"/>
              <a:t>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562709"/>
            <a:ext cx="10912864" cy="2863970"/>
          </a:xfrm>
        </p:spPr>
      </p:pic>
      <p:sp>
        <p:nvSpPr>
          <p:cNvPr id="3" name="TextBox 2"/>
          <p:cNvSpPr txBox="1"/>
          <p:nvPr/>
        </p:nvSpPr>
        <p:spPr>
          <a:xfrm>
            <a:off x="2260121" y="2734573"/>
            <a:ext cx="81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basic attributes about a blood transfusion.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bloodbags table </a:t>
            </a:r>
            <a:r>
              <a:rPr lang="en-IN" dirty="0"/>
              <a:t>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4" y="3364302"/>
            <a:ext cx="9719932" cy="3372928"/>
          </a:xfrm>
        </p:spPr>
      </p:pic>
      <p:sp>
        <p:nvSpPr>
          <p:cNvPr id="3" name="TextBox 2"/>
          <p:cNvSpPr txBox="1"/>
          <p:nvPr/>
        </p:nvSpPr>
        <p:spPr>
          <a:xfrm>
            <a:off x="2915728" y="2648309"/>
            <a:ext cx="821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basic attributes about each blood bag.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7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locations table </a:t>
            </a:r>
            <a:r>
              <a:rPr lang="en-IN" dirty="0"/>
              <a:t>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4" y="3597216"/>
            <a:ext cx="10705381" cy="2101442"/>
          </a:xfrm>
        </p:spPr>
      </p:pic>
      <p:sp>
        <p:nvSpPr>
          <p:cNvPr id="3" name="TextBox 2"/>
          <p:cNvSpPr txBox="1"/>
          <p:nvPr/>
        </p:nvSpPr>
        <p:spPr>
          <a:xfrm>
            <a:off x="2475781" y="2812211"/>
            <a:ext cx="894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all the hospital names with their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0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inventory table </a:t>
            </a:r>
            <a:r>
              <a:rPr lang="en-IN" dirty="0"/>
              <a:t>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3" y="3027871"/>
            <a:ext cx="10800720" cy="3657600"/>
          </a:xfrm>
        </p:spPr>
      </p:pic>
      <p:sp>
        <p:nvSpPr>
          <p:cNvPr id="3" name="TextBox 2"/>
          <p:cNvSpPr txBox="1"/>
          <p:nvPr/>
        </p:nvSpPr>
        <p:spPr>
          <a:xfrm>
            <a:off x="1086928" y="2355011"/>
            <a:ext cx="104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the global inventory of all the blood bags with the location in which they are stored.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0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requests table </a:t>
            </a:r>
            <a:r>
              <a:rPr lang="en-IN" dirty="0"/>
              <a:t>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9" y="3191773"/>
            <a:ext cx="9517805" cy="3519578"/>
          </a:xfrm>
        </p:spPr>
      </p:pic>
      <p:sp>
        <p:nvSpPr>
          <p:cNvPr id="3" name="TextBox 2"/>
          <p:cNvSpPr txBox="1"/>
          <p:nvPr/>
        </p:nvSpPr>
        <p:spPr>
          <a:xfrm>
            <a:off x="2035833" y="2458528"/>
            <a:ext cx="951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attributes describing a request from a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6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donation_records table </a:t>
            </a:r>
            <a:r>
              <a:rPr lang="en-IN" dirty="0"/>
              <a:t>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9" y="2941607"/>
            <a:ext cx="10658776" cy="3795623"/>
          </a:xfrm>
        </p:spPr>
      </p:pic>
      <p:sp>
        <p:nvSpPr>
          <p:cNvPr id="5" name="TextBox 4"/>
          <p:cNvSpPr txBox="1"/>
          <p:nvPr/>
        </p:nvSpPr>
        <p:spPr>
          <a:xfrm>
            <a:off x="2208362" y="2303253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Provides more detailed records of all donations.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4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transfusion_records </a:t>
            </a:r>
            <a:r>
              <a:rPr lang="en-IN" dirty="0"/>
              <a:t>table and inserting values: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4" y="3157267"/>
            <a:ext cx="10671324" cy="3027871"/>
          </a:xfrm>
        </p:spPr>
      </p:pic>
      <p:sp>
        <p:nvSpPr>
          <p:cNvPr id="3" name="TextBox 2"/>
          <p:cNvSpPr txBox="1"/>
          <p:nvPr/>
        </p:nvSpPr>
        <p:spPr>
          <a:xfrm>
            <a:off x="3001991" y="2401151"/>
            <a:ext cx="554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Provides more detailed records of all </a:t>
            </a:r>
            <a:r>
              <a:rPr lang="en-IN" dirty="0" smtClean="0"/>
              <a:t>transfusions.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9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 Display </a:t>
            </a:r>
            <a:r>
              <a:rPr lang="en-US" dirty="0"/>
              <a:t>the details of all donors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649195"/>
          </a:xfrm>
        </p:spPr>
        <p:txBody>
          <a:bodyPr/>
          <a:lstStyle/>
          <a:p>
            <a:r>
              <a:rPr lang="en-US" dirty="0"/>
              <a:t>SELECT CONCAT(fname," ",lname) AS donor_name,age,blood_type,height_in_cm,weight_in_kg,gender </a:t>
            </a:r>
            <a:r>
              <a:rPr lang="en-US" dirty="0" smtClean="0"/>
              <a:t>FROM </a:t>
            </a:r>
            <a:r>
              <a:rPr lang="en-US" dirty="0"/>
              <a:t>people JOIN donor ON people.pid = donor.pid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1" y="3579962"/>
            <a:ext cx="6616461" cy="2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document outlines the design of a database to hold all the data for Rotary Blood Bank in regards to their blood donation division.</a:t>
            </a:r>
          </a:p>
          <a:p>
            <a:r>
              <a:rPr lang="en-IN" dirty="0" smtClean="0"/>
              <a:t>This database holds all the information required for each transfusion/donation, including the required pre-exam, a global inventory to show inventory stocks at all locations, which can also be queried to narrow down to the specific location.</a:t>
            </a:r>
          </a:p>
          <a:p>
            <a:r>
              <a:rPr lang="en-IN" dirty="0" smtClean="0"/>
              <a:t>The data implemented into this database is fictional.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1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 Display </a:t>
            </a:r>
            <a:r>
              <a:rPr lang="en-US" dirty="0"/>
              <a:t>the details of all patients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patient_name,age,blood_type,weight_in_kg,gender FROM people JOIN patient ON people.pid = patient.pid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76" y="3485071"/>
            <a:ext cx="8082950" cy="2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 Display </a:t>
            </a:r>
            <a:r>
              <a:rPr lang="en-US" dirty="0"/>
              <a:t>the details of all doctors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doctor_name,age,years_of_experience,number_of_transfusions,gender FROM people JOIN doctor ON people.pid = doctor.pid; 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29" y="3692106"/>
            <a:ext cx="7573993" cy="1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 Display </a:t>
            </a:r>
            <a:r>
              <a:rPr lang="en-US" dirty="0"/>
              <a:t>the details of patients who need blood immediately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patient_name,age,blood_type,weight_in_kg,gender FROM people JOIN patient ON people.pid = patient.pid WHERE need_status = "high</a:t>
            </a:r>
            <a:r>
              <a:rPr lang="en-US" dirty="0" smtClean="0"/>
              <a:t>";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6" y="4011283"/>
            <a:ext cx="8547611" cy="11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 Display </a:t>
            </a:r>
            <a:r>
              <a:rPr lang="en-US" dirty="0"/>
              <a:t>the details of donors required before donation i.e pre_exam results?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donor_name,hemoglobin_gDL,temperature_in_F,blood_pressure,pulse_rate_BPM FROM donation JOIN pre_exam ON donation.peid = pre_exam.peid JOIN people ON people.pid=donation.pid;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05" y="3873259"/>
            <a:ext cx="6633713" cy="28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Q) Display </a:t>
            </a:r>
            <a:r>
              <a:rPr lang="en-US" dirty="0"/>
              <a:t>the details of patients required before transfusion i.e pre_exam results?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recepient_name,hemoglobin_gDL,temperature_in_F,blood_pressure,pulse_rate_BPM FROM transfusion JOIN pre_exam ON transfusion.peid = pre_exam.peid JOIN people ON people.pid=transfusion.pid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47" y="4175185"/>
            <a:ext cx="7030528" cy="22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Display </a:t>
            </a:r>
            <a:r>
              <a:rPr lang="en-US" dirty="0"/>
              <a:t>the full name of donors along with their </a:t>
            </a:r>
            <a:r>
              <a:rPr lang="en-US" dirty="0" smtClean="0"/>
              <a:t>blood </a:t>
            </a:r>
            <a:r>
              <a:rPr lang="en-US" dirty="0"/>
              <a:t>group,amount donated,donation type and name of doctor who extracted blood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CONCAT(people.fname," ",people.lname) AS donor_name,amount_donated_CC,donation_type,blood_type,CONCAT(p.fname," ",p.lname) AS doctor_name FROM donation JOIN people ON people.pid = donation.pid JOIN donor ON donor.pid=people.pid JOIN people AS p ON p.pid=donation.doctor_id;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4390846"/>
            <a:ext cx="7479102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Q) Display </a:t>
            </a:r>
            <a:r>
              <a:rPr lang="en-US" dirty="0"/>
              <a:t>the full name of recepients along with their blood type,amount received and name of doctor who did the transfusion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CONCAT(people.fname," ",people.lname) AS recepient_name,amount_received_CC,blood_type,CONCAT(p.fname," ",p.lname) AS doctor_name FROM transfusion JOIN people ON people.pid = transfusion.pid JOIN patient ON patient.pid=people.pid JOIN people AS p ON p.pid=transfusion.doctors_id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6" y="4442603"/>
            <a:ext cx="5615033" cy="2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Q) </a:t>
            </a:r>
            <a:r>
              <a:rPr lang="en-US" dirty="0"/>
              <a:t>if availability is true then how much blood of a specific type is available at a particular location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blood_type,quantity_CC * COUNT(blood_type) AS total_quantity_available,hospital_name,city,availability FROM inventory JOIN locations ON inventory.lid=locations.lid JOIN bloodbags ON bloodbags.bbid=inventory.bbid WHERE availability="true" GROUP BY blood_type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4" y="4278702"/>
            <a:ext cx="6274548" cy="1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Q) </a:t>
            </a:r>
            <a:r>
              <a:rPr lang="en-US" dirty="0"/>
              <a:t>display who requested a specific blood type along with the requested quantity and date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rid,requested_blood_type,requested_date,quantity_requested_in_pints,hospital_name AS requested_by,city FROM requests JOIN locations ON requests.lid=locations.lid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65" y="3864634"/>
            <a:ext cx="7164793" cy="25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Q) </a:t>
            </a:r>
            <a:r>
              <a:rPr lang="en-US" dirty="0"/>
              <a:t>dispaly the details of donors with recent donation dates and next safe date for donation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CONCAT(fname," ",lname) AS donor_name,donation_date,DATE_ADD(donation_date, INTERVAL + 4 MONTH) AS next_safe_date FROM donation JOIN donation_records ON donation.did = donation_records.did JOIN people ON people.pid=donation.pid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85" y="4136531"/>
            <a:ext cx="4270491" cy="23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 Used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6074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People</a:t>
            </a:r>
          </a:p>
          <a:p>
            <a:r>
              <a:rPr lang="en-IN" dirty="0" smtClean="0"/>
              <a:t>Personal_details</a:t>
            </a:r>
          </a:p>
          <a:p>
            <a:r>
              <a:rPr lang="en-IN" dirty="0" smtClean="0"/>
              <a:t>Donor</a:t>
            </a:r>
          </a:p>
          <a:p>
            <a:r>
              <a:rPr lang="en-IN" dirty="0" smtClean="0"/>
              <a:t>Patient</a:t>
            </a:r>
          </a:p>
          <a:p>
            <a:r>
              <a:rPr lang="en-IN" dirty="0" smtClean="0"/>
              <a:t>Doctor</a:t>
            </a:r>
          </a:p>
          <a:p>
            <a:r>
              <a:rPr lang="en-IN" dirty="0" smtClean="0"/>
              <a:t>Pre_exam</a:t>
            </a:r>
          </a:p>
          <a:p>
            <a:r>
              <a:rPr lang="en-IN" dirty="0" smtClean="0"/>
              <a:t>Donation</a:t>
            </a:r>
          </a:p>
          <a:p>
            <a:r>
              <a:rPr lang="en-IN" dirty="0" smtClean="0"/>
              <a:t>Transfusion</a:t>
            </a:r>
          </a:p>
          <a:p>
            <a:r>
              <a:rPr lang="en-IN" dirty="0" smtClean="0"/>
              <a:t>Bloodbags</a:t>
            </a:r>
          </a:p>
          <a:p>
            <a:r>
              <a:rPr lang="en-IN" dirty="0" smtClean="0"/>
              <a:t>Locations</a:t>
            </a:r>
          </a:p>
          <a:p>
            <a:r>
              <a:rPr lang="en-IN" dirty="0" smtClean="0"/>
              <a:t>Inventory</a:t>
            </a:r>
          </a:p>
          <a:p>
            <a:r>
              <a:rPr lang="en-IN" dirty="0" smtClean="0"/>
              <a:t>Requests</a:t>
            </a:r>
          </a:p>
          <a:p>
            <a:r>
              <a:rPr lang="en-IN" dirty="0" smtClean="0"/>
              <a:t>Donation_records</a:t>
            </a:r>
          </a:p>
          <a:p>
            <a:r>
              <a:rPr lang="en-IN" dirty="0" smtClean="0"/>
              <a:t>Transfusion_records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Q) </a:t>
            </a:r>
            <a:r>
              <a:rPr lang="en-US" dirty="0"/>
              <a:t>display total times a donor has donated and the total amount in CC order by the total amount in descending order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p.pid,p.fname,p.lname,COUNT(d.pid) AS times_donated,SUM(d.amount_donated_CC) AS totalAmount FROM people p JOIN donation d ON p.pid=d.pid GROUP BY p.pid ORDER BY totalAmount DESC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7" y="3982959"/>
            <a:ext cx="5544706" cy="24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Q) </a:t>
            </a:r>
            <a:r>
              <a:rPr lang="en-US" dirty="0"/>
              <a:t>display details of all donations and where they donated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donor_name,amount_donated_CC,donation_date,hospital_name,city,blood_type FROM donation JOIN donation_records ON donation_records.did=donation.did JOIN people ON people.pid=donation.pid JOIN locations ON locations.lid=donation_records.lid JOIN bloodbags ON donation_records.bbid=bloodbags.bbid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4788297"/>
            <a:ext cx="733082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Q) </a:t>
            </a:r>
            <a:r>
              <a:rPr lang="en-US" dirty="0"/>
              <a:t>display details of all transfusions and where they receieved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CONCAT(fname," ",lname) AS recepient_name,amount_received_CC,transfusion_date,hospital_name,city,blood_type FROM transfusion JOIN transfusion_records ON transfusion_records.tid=transfusion.tid JOIN people ON people.pid=transfusion.pid JOIN locations ON locations.lid=transfusion_records.lid JOIN bloodbags ON transfusion_records.bbid=bloodbags.bbid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76" y="4727275"/>
            <a:ext cx="5425910" cy="20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12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Relationship Diagram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2" y="2026249"/>
            <a:ext cx="10196423" cy="4831751"/>
          </a:xfrm>
        </p:spPr>
      </p:pic>
    </p:spTree>
    <p:extLst>
      <p:ext uri="{BB962C8B-B14F-4D97-AF65-F5344CB8AC3E}">
        <p14:creationId xmlns:p14="http://schemas.microsoft.com/office/powerpoint/2010/main" val="30664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blooddonation database and people table and inserting values :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41" y="2820836"/>
            <a:ext cx="9129442" cy="3890515"/>
          </a:xfrm>
        </p:spPr>
      </p:pic>
      <p:sp>
        <p:nvSpPr>
          <p:cNvPr id="3" name="TextBox 2"/>
          <p:cNvSpPr txBox="1"/>
          <p:nvPr/>
        </p:nvSpPr>
        <p:spPr>
          <a:xfrm>
            <a:off x="1328641" y="2247981"/>
            <a:ext cx="1036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-The people table contains all the details of people and their common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5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personal_details table and inserting values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9" y="3096883"/>
            <a:ext cx="10360324" cy="3648973"/>
          </a:xfrm>
        </p:spPr>
      </p:pic>
      <p:sp>
        <p:nvSpPr>
          <p:cNvPr id="3" name="TextBox 2"/>
          <p:cNvSpPr txBox="1"/>
          <p:nvPr/>
        </p:nvSpPr>
        <p:spPr>
          <a:xfrm>
            <a:off x="1544128" y="2280858"/>
            <a:ext cx="8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personal details of all the people like email and phone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4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donor </a:t>
            </a:r>
            <a:r>
              <a:rPr lang="en-IN" dirty="0"/>
              <a:t>table and inserting values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" y="3079630"/>
            <a:ext cx="11197087" cy="3597215"/>
          </a:xfrm>
        </p:spPr>
      </p:pic>
      <p:sp>
        <p:nvSpPr>
          <p:cNvPr id="3" name="TextBox 2"/>
          <p:cNvSpPr txBox="1"/>
          <p:nvPr/>
        </p:nvSpPr>
        <p:spPr>
          <a:xfrm>
            <a:off x="3048000" y="2355011"/>
            <a:ext cx="77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information required to be a donor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patient </a:t>
            </a:r>
            <a:r>
              <a:rPr lang="en-IN" dirty="0"/>
              <a:t>table and inserting values 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3648975"/>
            <a:ext cx="10886536" cy="2708694"/>
          </a:xfrm>
        </p:spPr>
      </p:pic>
      <p:sp>
        <p:nvSpPr>
          <p:cNvPr id="3" name="TextBox 2"/>
          <p:cNvSpPr txBox="1"/>
          <p:nvPr/>
        </p:nvSpPr>
        <p:spPr>
          <a:xfrm>
            <a:off x="2242869" y="2682815"/>
            <a:ext cx="875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all patients and their details before transfusion.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9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smtClean="0"/>
              <a:t>doctor </a:t>
            </a:r>
            <a:r>
              <a:rPr lang="en-IN" dirty="0"/>
              <a:t>table and inserting values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3778371"/>
            <a:ext cx="10317192" cy="1573858"/>
          </a:xfrm>
        </p:spPr>
      </p:pic>
      <p:sp>
        <p:nvSpPr>
          <p:cNvPr id="3" name="TextBox 2"/>
          <p:cNvSpPr txBox="1"/>
          <p:nvPr/>
        </p:nvSpPr>
        <p:spPr>
          <a:xfrm>
            <a:off x="1509623" y="2940780"/>
            <a:ext cx="80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Contains details of doctors and years of experience they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5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206</TotalTime>
  <Words>914</Words>
  <Application>Microsoft Office PowerPoint</Application>
  <PresentationFormat>Widescreen</PresentationFormat>
  <Paragraphs>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Trebuchet MS</vt:lpstr>
      <vt:lpstr>Berlin</vt:lpstr>
      <vt:lpstr>Blood Donation Database Management System</vt:lpstr>
      <vt:lpstr>Introduction :</vt:lpstr>
      <vt:lpstr>Tables Used :</vt:lpstr>
      <vt:lpstr>Entity Relationship Diagram :</vt:lpstr>
      <vt:lpstr>Creating blooddonation database and people table and inserting values :</vt:lpstr>
      <vt:lpstr>Creating personal_details table and inserting values :</vt:lpstr>
      <vt:lpstr>Creating donor table and inserting values :</vt:lpstr>
      <vt:lpstr>Creating patient table and inserting values :</vt:lpstr>
      <vt:lpstr>Creating doctor table and inserting values :</vt:lpstr>
      <vt:lpstr>Creating pre_exam table and inserting values:</vt:lpstr>
      <vt:lpstr>Creating donation table and inserting values:</vt:lpstr>
      <vt:lpstr>Creating transfusion table and inserting values:</vt:lpstr>
      <vt:lpstr>Creating bloodbags table and inserting values:</vt:lpstr>
      <vt:lpstr>Creating locations table and inserting values:</vt:lpstr>
      <vt:lpstr>Creating inventory table and inserting values:</vt:lpstr>
      <vt:lpstr>Creating requests table and inserting values:</vt:lpstr>
      <vt:lpstr>Creating donation_records table and inserting values:</vt:lpstr>
      <vt:lpstr>Creating transfusion_records table and inserting values:</vt:lpstr>
      <vt:lpstr>Q) Display the details of all donors ?</vt:lpstr>
      <vt:lpstr>Q) Display the details of all patients ?</vt:lpstr>
      <vt:lpstr>Q) Display the details of all doctors ?</vt:lpstr>
      <vt:lpstr>Q) Display the details of patients who need blood immediately ?</vt:lpstr>
      <vt:lpstr>Q) Display the details of donors required before donation i.e pre_exam results?</vt:lpstr>
      <vt:lpstr>Q) Display the details of patients required before transfusion i.e pre_exam results?</vt:lpstr>
      <vt:lpstr>Q) Display the full name of donors along with their blood group,amount donated,donation type and name of doctor who extracted blood ?</vt:lpstr>
      <vt:lpstr>Q) Display the full name of recepients along with their blood type,amount received and name of doctor who did the transfusion ?</vt:lpstr>
      <vt:lpstr>Q) if availability is true then how much blood of a specific type is available at a particular location ?</vt:lpstr>
      <vt:lpstr>Q) display who requested a specific blood type along with the requested quantity and date ?</vt:lpstr>
      <vt:lpstr>Q) dispaly the details of donors with recent donation dates and next safe date for donation ?</vt:lpstr>
      <vt:lpstr>Q) display total times a donor has donated and the total amount in CC order by the total amount in descending order ?</vt:lpstr>
      <vt:lpstr>Q) display details of all donations and where they donated ?</vt:lpstr>
      <vt:lpstr>Q) display details of all transfusions and where they receieved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Record Database</dc:title>
  <dc:creator>Microsoft account</dc:creator>
  <cp:lastModifiedBy>Microsoft account</cp:lastModifiedBy>
  <cp:revision>70</cp:revision>
  <dcterms:created xsi:type="dcterms:W3CDTF">2023-01-27T02:53:56Z</dcterms:created>
  <dcterms:modified xsi:type="dcterms:W3CDTF">2023-02-02T13:18:50Z</dcterms:modified>
</cp:coreProperties>
</file>