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6802-EE40-4726-9526-1EC4CDCBAF5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4CE1-D1DD-4DBF-9525-45341659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391400" cy="9679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BASE VS PRESCRIBED (CONCENTRATE)SODIUM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638800"/>
            <a:ext cx="5867400" cy="2286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578"/>
              </p:ext>
            </p:extLst>
          </p:nvPr>
        </p:nvGraphicFramePr>
        <p:xfrm>
          <a:off x="457200" y="1524000"/>
          <a:ext cx="8229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BASESODIUM(MMOL/L)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PRESCRIBED  SODIUM(MMOL/L)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5697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r>
                        <a:rPr lang="en-US" sz="1800" baseline="0" dirty="0" smtClean="0"/>
                        <a:t> sodium is the total sodium </a:t>
                      </a:r>
                      <a:r>
                        <a:rPr lang="en-US" sz="1800" dirty="0" smtClean="0"/>
                        <a:t>concentration present in both acid concentrate(part-A) and </a:t>
                      </a:r>
                      <a:r>
                        <a:rPr lang="en-US" sz="1800" dirty="0" err="1" smtClean="0"/>
                        <a:t>bicorbonate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concentrate (part-B)or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Bi-bag </a:t>
                      </a:r>
                      <a:r>
                        <a:rPr lang="en-US" sz="1800" baseline="0" dirty="0" smtClean="0"/>
                        <a:t>after mixing by the 4008S Machine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of base</a:t>
                      </a:r>
                      <a:r>
                        <a:rPr lang="en-US" baseline="0" dirty="0" smtClean="0"/>
                        <a:t> sodium ,how much sodium should be given to patient as per nephrologist’s prescription/order</a:t>
                      </a:r>
                      <a:endParaRPr lang="en-US" dirty="0"/>
                    </a:p>
                  </a:txBody>
                  <a:tcPr/>
                </a:tc>
              </a:tr>
              <a:tr h="187133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example :A-Part solution usually contains 103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 </a:t>
                      </a:r>
                      <a:r>
                        <a:rPr lang="en-US" baseline="0" dirty="0" smtClean="0"/>
                        <a:t>sodium and B part solution contains 35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 sodium 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So base sodium =103+35=138mmol/L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nephrologist</a:t>
                      </a:r>
                      <a:r>
                        <a:rPr lang="en-US" baseline="0" dirty="0" smtClean="0"/>
                        <a:t> orders a dialysate sodium of 145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 4008S Machine will know that it should add 7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 to base sodium it deliver a prescribed sodium of  145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/L(138+7=145mmol/l)</a:t>
                      </a:r>
                    </a:p>
                    <a:p>
                      <a:r>
                        <a:rPr lang="en-US" baseline="0" dirty="0" err="1" smtClean="0"/>
                        <a:t>Similarily</a:t>
                      </a:r>
                      <a:r>
                        <a:rPr lang="en-US" baseline="0" dirty="0" smtClean="0"/>
                        <a:t> :if the prescribed sodium is135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/L and base sodium is 138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L,then</a:t>
                      </a:r>
                      <a:r>
                        <a:rPr lang="en-US" baseline="0" dirty="0" smtClean="0"/>
                        <a:t> machine will reduce 3 </a:t>
                      </a:r>
                      <a:r>
                        <a:rPr lang="en-US" baseline="0" dirty="0" err="1" smtClean="0"/>
                        <a:t>mmol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From base sodium to obtain 135mmol/L of prescribed sodium.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0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BASE VS PRESCRIBED (CONCENTRATE)SODIUM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2020-05-13T04:27:26Z</dcterms:created>
  <dcterms:modified xsi:type="dcterms:W3CDTF">2020-05-14T01:53:20Z</dcterms:modified>
</cp:coreProperties>
</file>