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89" r:id="rId8"/>
    <p:sldId id="290" r:id="rId9"/>
    <p:sldId id="291" r:id="rId10"/>
    <p:sldId id="292" r:id="rId11"/>
    <p:sldId id="293"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740C26-75E7-4640-A9B9-E52D21AEAE4A}">
          <p14:sldIdLst>
            <p14:sldId id="256"/>
            <p14:sldId id="257"/>
            <p14:sldId id="258"/>
            <p14:sldId id="289"/>
            <p14:sldId id="290"/>
            <p14:sldId id="291"/>
            <p14:sldId id="292"/>
            <p14:sldId id="293"/>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17A4A-BE9D-474B-8D90-ED74F8EB80BD}"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594AF458-7874-403D-91B4-321D56950945}">
      <dgm:prSet phldrT="[Text]"/>
      <dgm:spPr/>
      <dgm:t>
        <a:bodyPr/>
        <a:lstStyle/>
        <a:p>
          <a:r>
            <a:rPr lang="en-US" dirty="0"/>
            <a:t>Requirements</a:t>
          </a:r>
          <a:endParaRPr lang="en-IN" dirty="0"/>
        </a:p>
      </dgm:t>
    </dgm:pt>
    <dgm:pt modelId="{151D59B9-7ADD-4EB5-8248-A5E0CDA7B0DD}" type="parTrans" cxnId="{02982901-B702-41F7-B94C-CAB6C3FC4BC4}">
      <dgm:prSet/>
      <dgm:spPr/>
      <dgm:t>
        <a:bodyPr/>
        <a:lstStyle/>
        <a:p>
          <a:endParaRPr lang="en-IN"/>
        </a:p>
      </dgm:t>
    </dgm:pt>
    <dgm:pt modelId="{5AA4F86B-B3A2-4DB1-9824-908C8E7D90DC}" type="sibTrans" cxnId="{02982901-B702-41F7-B94C-CAB6C3FC4BC4}">
      <dgm:prSet/>
      <dgm:spPr/>
      <dgm:t>
        <a:bodyPr/>
        <a:lstStyle/>
        <a:p>
          <a:endParaRPr lang="en-IN"/>
        </a:p>
      </dgm:t>
    </dgm:pt>
    <dgm:pt modelId="{5F01F162-0F4D-42A5-90F7-319933B54938}">
      <dgm:prSet phldrT="[Text]" custT="1"/>
      <dgm:spPr/>
      <dgm:t>
        <a:bodyPr anchor="ctr"/>
        <a:lstStyle/>
        <a:p>
          <a:pPr>
            <a:buFont typeface="Symbol" panose="05050102010706020507" pitchFamily="18" charset="2"/>
            <a:buChar char=""/>
          </a:pPr>
          <a:r>
            <a:rPr lang="en-US" sz="2000" dirty="0"/>
            <a:t>Windows 7/8/9/10/11</a:t>
          </a:r>
          <a:endParaRPr lang="en-IN" sz="2000" dirty="0"/>
        </a:p>
      </dgm:t>
    </dgm:pt>
    <dgm:pt modelId="{A413AC14-BF23-42AE-9177-E04F0966FE93}" type="parTrans" cxnId="{4FADA150-648D-43E3-AF0D-6307930B88FB}">
      <dgm:prSet/>
      <dgm:spPr/>
      <dgm:t>
        <a:bodyPr/>
        <a:lstStyle/>
        <a:p>
          <a:endParaRPr lang="en-IN"/>
        </a:p>
      </dgm:t>
    </dgm:pt>
    <dgm:pt modelId="{4E321C4E-3B12-4049-B67D-7396F36F6445}" type="sibTrans" cxnId="{4FADA150-648D-43E3-AF0D-6307930B88FB}">
      <dgm:prSet/>
      <dgm:spPr/>
      <dgm:t>
        <a:bodyPr/>
        <a:lstStyle/>
        <a:p>
          <a:endParaRPr lang="en-IN"/>
        </a:p>
      </dgm:t>
    </dgm:pt>
    <dgm:pt modelId="{BE5E9AFA-D0FA-4FA7-B4C5-5C6121EC89C1}" type="pres">
      <dgm:prSet presAssocID="{90617A4A-BE9D-474B-8D90-ED74F8EB80BD}" presName="linear" presStyleCnt="0">
        <dgm:presLayoutVars>
          <dgm:animLvl val="lvl"/>
          <dgm:resizeHandles val="exact"/>
        </dgm:presLayoutVars>
      </dgm:prSet>
      <dgm:spPr/>
    </dgm:pt>
    <dgm:pt modelId="{7A68CB75-3985-4104-A90C-1429BF9B7D48}" type="pres">
      <dgm:prSet presAssocID="{594AF458-7874-403D-91B4-321D56950945}" presName="parentText" presStyleLbl="node1" presStyleIdx="0" presStyleCnt="1" custScaleY="54770">
        <dgm:presLayoutVars>
          <dgm:chMax val="0"/>
          <dgm:bulletEnabled val="1"/>
        </dgm:presLayoutVars>
      </dgm:prSet>
      <dgm:spPr/>
    </dgm:pt>
    <dgm:pt modelId="{86925246-AB4C-49E6-A782-D9895C3CDF46}" type="pres">
      <dgm:prSet presAssocID="{594AF458-7874-403D-91B4-321D56950945}" presName="childText" presStyleLbl="revTx" presStyleIdx="0" presStyleCnt="1">
        <dgm:presLayoutVars>
          <dgm:bulletEnabled val="1"/>
        </dgm:presLayoutVars>
      </dgm:prSet>
      <dgm:spPr/>
    </dgm:pt>
  </dgm:ptLst>
  <dgm:cxnLst>
    <dgm:cxn modelId="{02982901-B702-41F7-B94C-CAB6C3FC4BC4}" srcId="{90617A4A-BE9D-474B-8D90-ED74F8EB80BD}" destId="{594AF458-7874-403D-91B4-321D56950945}" srcOrd="0" destOrd="0" parTransId="{151D59B9-7ADD-4EB5-8248-A5E0CDA7B0DD}" sibTransId="{5AA4F86B-B3A2-4DB1-9824-908C8E7D90DC}"/>
    <dgm:cxn modelId="{369F101E-AE76-49AB-AEF7-6FA31B6015C0}" type="presOf" srcId="{594AF458-7874-403D-91B4-321D56950945}" destId="{7A68CB75-3985-4104-A90C-1429BF9B7D48}" srcOrd="0" destOrd="0" presId="urn:microsoft.com/office/officeart/2005/8/layout/vList2"/>
    <dgm:cxn modelId="{D148365B-B3E2-4718-8EE6-FF5F8E5BAD0A}" type="presOf" srcId="{5F01F162-0F4D-42A5-90F7-319933B54938}" destId="{86925246-AB4C-49E6-A782-D9895C3CDF46}" srcOrd="0" destOrd="0" presId="urn:microsoft.com/office/officeart/2005/8/layout/vList2"/>
    <dgm:cxn modelId="{4FADA150-648D-43E3-AF0D-6307930B88FB}" srcId="{594AF458-7874-403D-91B4-321D56950945}" destId="{5F01F162-0F4D-42A5-90F7-319933B54938}" srcOrd="0" destOrd="0" parTransId="{A413AC14-BF23-42AE-9177-E04F0966FE93}" sibTransId="{4E321C4E-3B12-4049-B67D-7396F36F6445}"/>
    <dgm:cxn modelId="{90B30292-1B7F-4901-A409-B9D7B09E50E8}" type="presOf" srcId="{90617A4A-BE9D-474B-8D90-ED74F8EB80BD}" destId="{BE5E9AFA-D0FA-4FA7-B4C5-5C6121EC89C1}" srcOrd="0" destOrd="0" presId="urn:microsoft.com/office/officeart/2005/8/layout/vList2"/>
    <dgm:cxn modelId="{F1E3AD0A-B610-4A96-8D17-C6D4A0BB9675}" type="presParOf" srcId="{BE5E9AFA-D0FA-4FA7-B4C5-5C6121EC89C1}" destId="{7A68CB75-3985-4104-A90C-1429BF9B7D48}" srcOrd="0" destOrd="0" presId="urn:microsoft.com/office/officeart/2005/8/layout/vList2"/>
    <dgm:cxn modelId="{B556F8C0-6C31-436A-8B95-C8CD942A942B}" type="presParOf" srcId="{BE5E9AFA-D0FA-4FA7-B4C5-5C6121EC89C1}" destId="{86925246-AB4C-49E6-A782-D9895C3CDF46}" srcOrd="1" destOrd="0" presId="urn:microsoft.com/office/officeart/2005/8/layout/vList2"/>
  </dgm:cxnLst>
  <dgm:bg/>
  <dgm:whole>
    <a:ln w="285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CFFEFB-F6CA-4AFA-ACAE-8FE685863F5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A97DDF3-D380-4F3F-8A69-531B23C3A49C}">
      <dgm:prSet phldrT="[Text]"/>
      <dgm:spPr/>
      <dgm:t>
        <a:bodyPr/>
        <a:lstStyle/>
        <a:p>
          <a:r>
            <a:rPr lang="en-US" b="1" dirty="0"/>
            <a:t>Developing Tools:-</a:t>
          </a:r>
          <a:endParaRPr lang="en-IN" dirty="0"/>
        </a:p>
      </dgm:t>
    </dgm:pt>
    <dgm:pt modelId="{BD6B679F-A3F6-40E3-8F21-5988595FBCBD}" type="parTrans" cxnId="{C4F04E9C-FEAA-4574-9133-FBEAB5B85048}">
      <dgm:prSet/>
      <dgm:spPr/>
      <dgm:t>
        <a:bodyPr/>
        <a:lstStyle/>
        <a:p>
          <a:endParaRPr lang="en-IN"/>
        </a:p>
      </dgm:t>
    </dgm:pt>
    <dgm:pt modelId="{8EFBC629-8020-4349-8550-B639317B25B4}" type="sibTrans" cxnId="{C4F04E9C-FEAA-4574-9133-FBEAB5B85048}">
      <dgm:prSet/>
      <dgm:spPr/>
      <dgm:t>
        <a:bodyPr/>
        <a:lstStyle/>
        <a:p>
          <a:endParaRPr lang="en-IN"/>
        </a:p>
      </dgm:t>
    </dgm:pt>
    <dgm:pt modelId="{0DA9AEDD-7EE8-4DA6-9D17-453D2AC57FEA}">
      <dgm:prSet phldrT="[Text]" custT="1"/>
      <dgm:spPr/>
      <dgm:t>
        <a:bodyPr anchor="ctr"/>
        <a:lstStyle/>
        <a:p>
          <a:pPr>
            <a:buFont typeface="Arial" panose="020B0604020202020204" pitchFamily="34" charset="0"/>
            <a:buChar char="•"/>
          </a:pPr>
          <a:r>
            <a:rPr lang="en-US" sz="2000" dirty="0"/>
            <a:t>Python</a:t>
          </a:r>
          <a:endParaRPr lang="en-IN" sz="2000" dirty="0"/>
        </a:p>
      </dgm:t>
    </dgm:pt>
    <dgm:pt modelId="{65F3F3B8-7810-4237-AEF7-DCBE95A33A9D}" type="parTrans" cxnId="{72946741-DF2F-489F-803A-9CD286EC4DE9}">
      <dgm:prSet/>
      <dgm:spPr/>
      <dgm:t>
        <a:bodyPr/>
        <a:lstStyle/>
        <a:p>
          <a:endParaRPr lang="en-IN"/>
        </a:p>
      </dgm:t>
    </dgm:pt>
    <dgm:pt modelId="{4B775FB4-51DF-4F22-9DE3-A743FCCC6EE0}" type="sibTrans" cxnId="{72946741-DF2F-489F-803A-9CD286EC4DE9}">
      <dgm:prSet/>
      <dgm:spPr/>
      <dgm:t>
        <a:bodyPr/>
        <a:lstStyle/>
        <a:p>
          <a:endParaRPr lang="en-IN"/>
        </a:p>
      </dgm:t>
    </dgm:pt>
    <dgm:pt modelId="{A2677514-2E4B-413F-870A-3A5889A19C21}">
      <dgm:prSet phldrT="[Text]"/>
      <dgm:spPr/>
      <dgm:t>
        <a:bodyPr/>
        <a:lstStyle/>
        <a:p>
          <a:pPr>
            <a:buFont typeface="Symbol" panose="05050102010706020507" pitchFamily="18" charset="2"/>
            <a:buChar char=""/>
          </a:pPr>
          <a:r>
            <a:rPr lang="en-US" b="1" dirty="0"/>
            <a:t>Packages</a:t>
          </a:r>
          <a:endParaRPr lang="en-IN" dirty="0"/>
        </a:p>
      </dgm:t>
    </dgm:pt>
    <dgm:pt modelId="{B763C10F-B7D5-4564-ABD6-DF167F3246E2}" type="parTrans" cxnId="{61280479-59E3-461B-B413-C1DB6B16E6FD}">
      <dgm:prSet/>
      <dgm:spPr/>
      <dgm:t>
        <a:bodyPr/>
        <a:lstStyle/>
        <a:p>
          <a:endParaRPr lang="en-IN"/>
        </a:p>
      </dgm:t>
    </dgm:pt>
    <dgm:pt modelId="{0D28EE57-4F7D-4ABE-8398-C3DB903EF0F6}" type="sibTrans" cxnId="{61280479-59E3-461B-B413-C1DB6B16E6FD}">
      <dgm:prSet/>
      <dgm:spPr/>
      <dgm:t>
        <a:bodyPr/>
        <a:lstStyle/>
        <a:p>
          <a:endParaRPr lang="en-IN"/>
        </a:p>
      </dgm:t>
    </dgm:pt>
    <dgm:pt modelId="{BF04D529-0928-4EDE-9F93-77C7866D12FD}">
      <dgm:prSet phldrT="[Text]" custT="1"/>
      <dgm:spPr/>
      <dgm:t>
        <a:bodyPr anchor="ctr"/>
        <a:lstStyle/>
        <a:p>
          <a:pPr>
            <a:buFont typeface="Symbol" panose="05050102010706020507" pitchFamily="18" charset="2"/>
            <a:buChar char=""/>
          </a:pPr>
          <a:r>
            <a:rPr lang="en-US" sz="2000" dirty="0" err="1"/>
            <a:t>Tkinter</a:t>
          </a:r>
          <a:r>
            <a:rPr lang="en-US" sz="2000" dirty="0"/>
            <a:t> (Available in Python Library)</a:t>
          </a:r>
          <a:endParaRPr lang="en-IN" sz="2000" dirty="0"/>
        </a:p>
      </dgm:t>
    </dgm:pt>
    <dgm:pt modelId="{75455514-0651-4159-A5EC-7F896F41A454}" type="parTrans" cxnId="{E6492F9A-22E1-4E14-B520-75E44F5D04A7}">
      <dgm:prSet/>
      <dgm:spPr/>
      <dgm:t>
        <a:bodyPr/>
        <a:lstStyle/>
        <a:p>
          <a:endParaRPr lang="en-IN"/>
        </a:p>
      </dgm:t>
    </dgm:pt>
    <dgm:pt modelId="{BF3D8FAE-6ED4-402C-BBE6-60E543A1285E}" type="sibTrans" cxnId="{E6492F9A-22E1-4E14-B520-75E44F5D04A7}">
      <dgm:prSet/>
      <dgm:spPr/>
      <dgm:t>
        <a:bodyPr/>
        <a:lstStyle/>
        <a:p>
          <a:endParaRPr lang="en-IN"/>
        </a:p>
      </dgm:t>
    </dgm:pt>
    <dgm:pt modelId="{9A3355E3-7CE9-4A91-983C-6EDDF59D6F19}">
      <dgm:prSet phldrT="[Text]" custT="1"/>
      <dgm:spPr/>
      <dgm:t>
        <a:bodyPr anchor="ctr"/>
        <a:lstStyle/>
        <a:p>
          <a:r>
            <a:rPr lang="en-US" sz="2000" dirty="0"/>
            <a:t>MySQL Database</a:t>
          </a:r>
          <a:endParaRPr lang="en-IN" sz="2000" dirty="0"/>
        </a:p>
      </dgm:t>
    </dgm:pt>
    <dgm:pt modelId="{40D64FFF-B137-438E-B817-2493F327BC99}" type="parTrans" cxnId="{93FAE01D-C96D-4437-9B1D-902A69BD697C}">
      <dgm:prSet/>
      <dgm:spPr/>
      <dgm:t>
        <a:bodyPr/>
        <a:lstStyle/>
        <a:p>
          <a:endParaRPr lang="en-IN"/>
        </a:p>
      </dgm:t>
    </dgm:pt>
    <dgm:pt modelId="{4F18A2C3-F7D6-41E4-9B9C-EA1FD1BFBA66}" type="sibTrans" cxnId="{93FAE01D-C96D-4437-9B1D-902A69BD697C}">
      <dgm:prSet/>
      <dgm:spPr/>
      <dgm:t>
        <a:bodyPr/>
        <a:lstStyle/>
        <a:p>
          <a:endParaRPr lang="en-IN"/>
        </a:p>
      </dgm:t>
    </dgm:pt>
    <dgm:pt modelId="{C66D7BA5-13A7-4ADF-B039-8AD182703115}" type="pres">
      <dgm:prSet presAssocID="{B2CFFEFB-F6CA-4AFA-ACAE-8FE685863F5D}" presName="linear" presStyleCnt="0">
        <dgm:presLayoutVars>
          <dgm:animLvl val="lvl"/>
          <dgm:resizeHandles val="exact"/>
        </dgm:presLayoutVars>
      </dgm:prSet>
      <dgm:spPr/>
    </dgm:pt>
    <dgm:pt modelId="{2B7F532E-96B0-4CB9-B8B8-6F6154075348}" type="pres">
      <dgm:prSet presAssocID="{3A97DDF3-D380-4F3F-8A69-531B23C3A49C}" presName="parentText" presStyleLbl="node1" presStyleIdx="0" presStyleCnt="2" custScaleY="26733" custLinFactNeighborX="-346" custLinFactNeighborY="2391">
        <dgm:presLayoutVars>
          <dgm:chMax val="0"/>
          <dgm:bulletEnabled val="1"/>
        </dgm:presLayoutVars>
      </dgm:prSet>
      <dgm:spPr/>
    </dgm:pt>
    <dgm:pt modelId="{F7BAF2D3-A1A0-4369-8E26-B1D319EC3409}" type="pres">
      <dgm:prSet presAssocID="{3A97DDF3-D380-4F3F-8A69-531B23C3A49C}" presName="childText" presStyleLbl="revTx" presStyleIdx="0" presStyleCnt="2">
        <dgm:presLayoutVars>
          <dgm:bulletEnabled val="1"/>
        </dgm:presLayoutVars>
      </dgm:prSet>
      <dgm:spPr/>
    </dgm:pt>
    <dgm:pt modelId="{EA8C0E1B-6C73-4D64-997F-26A5357C20FF}" type="pres">
      <dgm:prSet presAssocID="{A2677514-2E4B-413F-870A-3A5889A19C21}" presName="parentText" presStyleLbl="node1" presStyleIdx="1" presStyleCnt="2" custScaleY="29280" custLinFactNeighborX="346" custLinFactNeighborY="15915">
        <dgm:presLayoutVars>
          <dgm:chMax val="0"/>
          <dgm:bulletEnabled val="1"/>
        </dgm:presLayoutVars>
      </dgm:prSet>
      <dgm:spPr/>
    </dgm:pt>
    <dgm:pt modelId="{8AF11EBD-8891-456F-B470-6D41C668281B}" type="pres">
      <dgm:prSet presAssocID="{A2677514-2E4B-413F-870A-3A5889A19C21}" presName="childText" presStyleLbl="revTx" presStyleIdx="1" presStyleCnt="2">
        <dgm:presLayoutVars>
          <dgm:bulletEnabled val="1"/>
        </dgm:presLayoutVars>
      </dgm:prSet>
      <dgm:spPr/>
    </dgm:pt>
  </dgm:ptLst>
  <dgm:cxnLst>
    <dgm:cxn modelId="{3CE5F700-9EBC-46D2-9679-D27743242F00}" type="presOf" srcId="{0DA9AEDD-7EE8-4DA6-9D17-453D2AC57FEA}" destId="{F7BAF2D3-A1A0-4369-8E26-B1D319EC3409}" srcOrd="0" destOrd="0" presId="urn:microsoft.com/office/officeart/2005/8/layout/vList2"/>
    <dgm:cxn modelId="{86E51501-4BFE-408D-8DB1-6777CF89D447}" type="presOf" srcId="{3A97DDF3-D380-4F3F-8A69-531B23C3A49C}" destId="{2B7F532E-96B0-4CB9-B8B8-6F6154075348}" srcOrd="0" destOrd="0" presId="urn:microsoft.com/office/officeart/2005/8/layout/vList2"/>
    <dgm:cxn modelId="{A9B9B010-708D-4499-88DE-335849CE233E}" type="presOf" srcId="{B2CFFEFB-F6CA-4AFA-ACAE-8FE685863F5D}" destId="{C66D7BA5-13A7-4ADF-B039-8AD182703115}" srcOrd="0" destOrd="0" presId="urn:microsoft.com/office/officeart/2005/8/layout/vList2"/>
    <dgm:cxn modelId="{93FAE01D-C96D-4437-9B1D-902A69BD697C}" srcId="{3A97DDF3-D380-4F3F-8A69-531B23C3A49C}" destId="{9A3355E3-7CE9-4A91-983C-6EDDF59D6F19}" srcOrd="1" destOrd="0" parTransId="{40D64FFF-B137-438E-B817-2493F327BC99}" sibTransId="{4F18A2C3-F7D6-41E4-9B9C-EA1FD1BFBA66}"/>
    <dgm:cxn modelId="{72946741-DF2F-489F-803A-9CD286EC4DE9}" srcId="{3A97DDF3-D380-4F3F-8A69-531B23C3A49C}" destId="{0DA9AEDD-7EE8-4DA6-9D17-453D2AC57FEA}" srcOrd="0" destOrd="0" parTransId="{65F3F3B8-7810-4237-AEF7-DCBE95A33A9D}" sibTransId="{4B775FB4-51DF-4F22-9DE3-A743FCCC6EE0}"/>
    <dgm:cxn modelId="{6F972E4D-1070-47EA-BCD0-F1BAE34722AD}" type="presOf" srcId="{BF04D529-0928-4EDE-9F93-77C7866D12FD}" destId="{8AF11EBD-8891-456F-B470-6D41C668281B}" srcOrd="0" destOrd="0" presId="urn:microsoft.com/office/officeart/2005/8/layout/vList2"/>
    <dgm:cxn modelId="{39D6A676-749E-43DA-BB46-C88B7A81FDCC}" type="presOf" srcId="{A2677514-2E4B-413F-870A-3A5889A19C21}" destId="{EA8C0E1B-6C73-4D64-997F-26A5357C20FF}" srcOrd="0" destOrd="0" presId="urn:microsoft.com/office/officeart/2005/8/layout/vList2"/>
    <dgm:cxn modelId="{83626C57-A357-40B2-AF10-2378E7A891B2}" type="presOf" srcId="{9A3355E3-7CE9-4A91-983C-6EDDF59D6F19}" destId="{F7BAF2D3-A1A0-4369-8E26-B1D319EC3409}" srcOrd="0" destOrd="1" presId="urn:microsoft.com/office/officeart/2005/8/layout/vList2"/>
    <dgm:cxn modelId="{61280479-59E3-461B-B413-C1DB6B16E6FD}" srcId="{B2CFFEFB-F6CA-4AFA-ACAE-8FE685863F5D}" destId="{A2677514-2E4B-413F-870A-3A5889A19C21}" srcOrd="1" destOrd="0" parTransId="{B763C10F-B7D5-4564-ABD6-DF167F3246E2}" sibTransId="{0D28EE57-4F7D-4ABE-8398-C3DB903EF0F6}"/>
    <dgm:cxn modelId="{E6492F9A-22E1-4E14-B520-75E44F5D04A7}" srcId="{A2677514-2E4B-413F-870A-3A5889A19C21}" destId="{BF04D529-0928-4EDE-9F93-77C7866D12FD}" srcOrd="0" destOrd="0" parTransId="{75455514-0651-4159-A5EC-7F896F41A454}" sibTransId="{BF3D8FAE-6ED4-402C-BBE6-60E543A1285E}"/>
    <dgm:cxn modelId="{C4F04E9C-FEAA-4574-9133-FBEAB5B85048}" srcId="{B2CFFEFB-F6CA-4AFA-ACAE-8FE685863F5D}" destId="{3A97DDF3-D380-4F3F-8A69-531B23C3A49C}" srcOrd="0" destOrd="0" parTransId="{BD6B679F-A3F6-40E3-8F21-5988595FBCBD}" sibTransId="{8EFBC629-8020-4349-8550-B639317B25B4}"/>
    <dgm:cxn modelId="{B95CC686-DAE1-4E75-BC5C-8957CEE68B9C}" type="presParOf" srcId="{C66D7BA5-13A7-4ADF-B039-8AD182703115}" destId="{2B7F532E-96B0-4CB9-B8B8-6F6154075348}" srcOrd="0" destOrd="0" presId="urn:microsoft.com/office/officeart/2005/8/layout/vList2"/>
    <dgm:cxn modelId="{E8D35766-5BF0-40F7-B6AF-3DB6EC617E92}" type="presParOf" srcId="{C66D7BA5-13A7-4ADF-B039-8AD182703115}" destId="{F7BAF2D3-A1A0-4369-8E26-B1D319EC3409}" srcOrd="1" destOrd="0" presId="urn:microsoft.com/office/officeart/2005/8/layout/vList2"/>
    <dgm:cxn modelId="{01CE8DD8-0208-4A22-BEE9-0288625DCE56}" type="presParOf" srcId="{C66D7BA5-13A7-4ADF-B039-8AD182703115}" destId="{EA8C0E1B-6C73-4D64-997F-26A5357C20FF}" srcOrd="2" destOrd="0" presId="urn:microsoft.com/office/officeart/2005/8/layout/vList2"/>
    <dgm:cxn modelId="{2C215D38-4199-46C5-A260-037F86D3C649}" type="presParOf" srcId="{C66D7BA5-13A7-4ADF-B039-8AD182703115}" destId="{8AF11EBD-8891-456F-B470-6D41C668281B}"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B75-3985-4104-A90C-1429BF9B7D48}">
      <dsp:nvSpPr>
        <dsp:cNvPr id="0" name=""/>
        <dsp:cNvSpPr/>
      </dsp:nvSpPr>
      <dsp:spPr>
        <a:xfrm>
          <a:off x="0" y="948601"/>
          <a:ext cx="5132614" cy="81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Requirements</a:t>
          </a:r>
          <a:endParaRPr lang="en-IN" sz="3200" kern="1200" dirty="0"/>
        </a:p>
      </dsp:txBody>
      <dsp:txXfrm>
        <a:off x="39915" y="988516"/>
        <a:ext cx="5052784" cy="737842"/>
      </dsp:txXfrm>
    </dsp:sp>
    <dsp:sp modelId="{86925246-AB4C-49E6-A782-D9895C3CDF46}">
      <dsp:nvSpPr>
        <dsp:cNvPr id="0" name=""/>
        <dsp:cNvSpPr/>
      </dsp:nvSpPr>
      <dsp:spPr>
        <a:xfrm>
          <a:off x="0" y="1766273"/>
          <a:ext cx="5132614"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60" tIns="25400" rIns="142240" bIns="25400" numCol="1" spcCol="1270" anchor="ctr" anchorCtr="0">
          <a:noAutofit/>
        </a:bodyPr>
        <a:lstStyle/>
        <a:p>
          <a:pPr marL="228600" lvl="1" indent="-228600" algn="l" defTabSz="889000">
            <a:lnSpc>
              <a:spcPct val="90000"/>
            </a:lnSpc>
            <a:spcBef>
              <a:spcPct val="0"/>
            </a:spcBef>
            <a:spcAft>
              <a:spcPct val="20000"/>
            </a:spcAft>
            <a:buFont typeface="Symbol" panose="05050102010706020507" pitchFamily="18" charset="2"/>
            <a:buChar char=""/>
          </a:pPr>
          <a:r>
            <a:rPr lang="en-US" sz="2000" kern="1200" dirty="0"/>
            <a:t>Windows 7/8/9/10/11</a:t>
          </a:r>
          <a:endParaRPr lang="en-IN" sz="2000" kern="1200" dirty="0"/>
        </a:p>
      </dsp:txBody>
      <dsp:txXfrm>
        <a:off x="0" y="1766273"/>
        <a:ext cx="5132614" cy="960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F532E-96B0-4CB9-B8B8-6F6154075348}">
      <dsp:nvSpPr>
        <dsp:cNvPr id="0" name=""/>
        <dsp:cNvSpPr/>
      </dsp:nvSpPr>
      <dsp:spPr>
        <a:xfrm>
          <a:off x="0" y="231088"/>
          <a:ext cx="5132614" cy="7406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Developing Tools:-</a:t>
          </a:r>
          <a:endParaRPr lang="en-IN" sz="2900" kern="1200" dirty="0"/>
        </a:p>
      </dsp:txBody>
      <dsp:txXfrm>
        <a:off x="36156" y="267244"/>
        <a:ext cx="5060302" cy="668341"/>
      </dsp:txXfrm>
    </dsp:sp>
    <dsp:sp modelId="{F7BAF2D3-A1A0-4369-8E26-B1D319EC3409}">
      <dsp:nvSpPr>
        <dsp:cNvPr id="0" name=""/>
        <dsp:cNvSpPr/>
      </dsp:nvSpPr>
      <dsp:spPr>
        <a:xfrm>
          <a:off x="0" y="946401"/>
          <a:ext cx="5132614"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60" tIns="25400" rIns="142240" bIns="25400" numCol="1" spcCol="1270" anchor="ctr"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t>Python</a:t>
          </a:r>
          <a:endParaRPr lang="en-IN" sz="2000" kern="1200" dirty="0"/>
        </a:p>
        <a:p>
          <a:pPr marL="228600" lvl="1" indent="-228600" algn="l" defTabSz="889000">
            <a:lnSpc>
              <a:spcPct val="90000"/>
            </a:lnSpc>
            <a:spcBef>
              <a:spcPct val="0"/>
            </a:spcBef>
            <a:spcAft>
              <a:spcPct val="20000"/>
            </a:spcAft>
            <a:buChar char="•"/>
          </a:pPr>
          <a:r>
            <a:rPr lang="en-US" sz="2000" kern="1200" dirty="0"/>
            <a:t>MySQL Database</a:t>
          </a:r>
          <a:endParaRPr lang="en-IN" sz="2000" kern="1200" dirty="0"/>
        </a:p>
      </dsp:txBody>
      <dsp:txXfrm>
        <a:off x="0" y="946401"/>
        <a:ext cx="5132614" cy="1059840"/>
      </dsp:txXfrm>
    </dsp:sp>
    <dsp:sp modelId="{EA8C0E1B-6C73-4D64-997F-26A5357C20FF}">
      <dsp:nvSpPr>
        <dsp:cNvPr id="0" name=""/>
        <dsp:cNvSpPr/>
      </dsp:nvSpPr>
      <dsp:spPr>
        <a:xfrm>
          <a:off x="0" y="2174915"/>
          <a:ext cx="5132614" cy="811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Font typeface="Symbol" panose="05050102010706020507" pitchFamily="18" charset="2"/>
            <a:buNone/>
          </a:pPr>
          <a:r>
            <a:rPr lang="en-US" sz="2900" b="1" kern="1200" dirty="0"/>
            <a:t>Packages</a:t>
          </a:r>
          <a:endParaRPr lang="en-IN" sz="2900" kern="1200" dirty="0"/>
        </a:p>
      </dsp:txBody>
      <dsp:txXfrm>
        <a:off x="39600" y="2214515"/>
        <a:ext cx="5053414" cy="732019"/>
      </dsp:txXfrm>
    </dsp:sp>
    <dsp:sp modelId="{8AF11EBD-8891-456F-B470-6D41C668281B}">
      <dsp:nvSpPr>
        <dsp:cNvPr id="0" name=""/>
        <dsp:cNvSpPr/>
      </dsp:nvSpPr>
      <dsp:spPr>
        <a:xfrm>
          <a:off x="0" y="2817461"/>
          <a:ext cx="5132614"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960" tIns="25400" rIns="142240" bIns="25400" numCol="1" spcCol="1270" anchor="ctr" anchorCtr="0">
          <a:noAutofit/>
        </a:bodyPr>
        <a:lstStyle/>
        <a:p>
          <a:pPr marL="228600" lvl="1" indent="-228600" algn="l" defTabSz="889000">
            <a:lnSpc>
              <a:spcPct val="90000"/>
            </a:lnSpc>
            <a:spcBef>
              <a:spcPct val="0"/>
            </a:spcBef>
            <a:spcAft>
              <a:spcPct val="20000"/>
            </a:spcAft>
            <a:buFont typeface="Symbol" panose="05050102010706020507" pitchFamily="18" charset="2"/>
            <a:buChar char=""/>
          </a:pPr>
          <a:r>
            <a:rPr lang="en-US" sz="2000" kern="1200" dirty="0" err="1"/>
            <a:t>Tkinter</a:t>
          </a:r>
          <a:r>
            <a:rPr lang="en-US" sz="2000" kern="1200" dirty="0"/>
            <a:t> (Available in Python Library)</a:t>
          </a:r>
          <a:endParaRPr lang="en-IN" sz="2000" kern="1200" dirty="0"/>
        </a:p>
      </dsp:txBody>
      <dsp:txXfrm>
        <a:off x="0" y="2817461"/>
        <a:ext cx="5132614"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74DE1-39C8-46DE-A6BF-8F41DDB7F14E}" type="datetimeFigureOut">
              <a:rPr lang="en-IN" smtClean="0"/>
              <a:t>21-04-2022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EA1E8-A168-4E3A-8F5F-5B0497FBDA0F}" type="slidenum">
              <a:rPr lang="en-IN" smtClean="0"/>
              <a:t>‹#›</a:t>
            </a:fld>
            <a:endParaRPr lang="en-IN"/>
          </a:p>
        </p:txBody>
      </p:sp>
    </p:spTree>
    <p:extLst>
      <p:ext uri="{BB962C8B-B14F-4D97-AF65-F5344CB8AC3E}">
        <p14:creationId xmlns:p14="http://schemas.microsoft.com/office/powerpoint/2010/main" val="427955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4/21/2022</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4/21/2022</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title"/>
          </p:nvPr>
        </p:nvSpPr>
        <p:spPr>
          <a:xfrm>
            <a:off x="537641" y="2673030"/>
            <a:ext cx="9274676" cy="2098102"/>
          </a:xfrm>
        </p:spPr>
        <p:txBody>
          <a:bodyPr>
            <a:normAutofit/>
          </a:bodyPr>
          <a:lstStyle/>
          <a:p>
            <a:r>
              <a:rPr lang="en-US" sz="48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38100" dist="38100" dir="2700000" algn="tl">
                    <a:srgbClr val="000000">
                      <a:alpha val="43137"/>
                    </a:srgbClr>
                  </a:outerShdw>
                </a:effectLst>
                <a:latin typeface="Arial Narrow" panose="020B0606020202030204" pitchFamily="34" charset="0"/>
              </a:rPr>
              <a:t>PERSONAL ACCOUNTING APPLICATION</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body" idx="1"/>
          </p:nvPr>
        </p:nvSpPr>
        <p:spPr>
          <a:xfrm>
            <a:off x="537641" y="4669264"/>
            <a:ext cx="9274676" cy="510674"/>
          </a:xfrm>
        </p:spPr>
        <p:txBody>
          <a:bodyPr/>
          <a:lstStyle/>
          <a:p>
            <a:r>
              <a:rPr lang="en-US" sz="2000" b="0" dirty="0">
                <a:ln w="0"/>
                <a:solidFill>
                  <a:schemeClr val="tx1"/>
                </a:solidFill>
                <a:effectLst>
                  <a:outerShdw blurRad="38100" dist="19050" dir="2700000" algn="tl" rotWithShape="0">
                    <a:schemeClr val="dk1">
                      <a:alpha val="40000"/>
                    </a:schemeClr>
                  </a:outerShdw>
                </a:effectLst>
              </a:rPr>
              <a:t>Windows application Implemented by using Python.</a:t>
            </a:r>
          </a:p>
          <a:p>
            <a:endParaRPr lang="en-US" sz="2000" b="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24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sz="4000" dirty="0"/>
              <a:t>Content:</a:t>
            </a:r>
            <a:endParaRPr lang="en-US" dirty="0"/>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a:xfrm>
            <a:off x="458873" y="2122488"/>
            <a:ext cx="11348428" cy="4083050"/>
          </a:xfrm>
        </p:spPr>
        <p:txBody>
          <a:bodyPr anchor="ctr">
            <a:scene3d>
              <a:camera prst="orthographicFront"/>
              <a:lightRig rig="soft" dir="t">
                <a:rot lat="0" lon="0" rev="15600000"/>
              </a:lightRig>
            </a:scene3d>
            <a:sp3d extrusionH="57150" prstMaterial="softEdge">
              <a:bevelT w="25400" h="38100"/>
            </a:sp3d>
          </a:bodyPr>
          <a:lstStyle/>
          <a:p>
            <a:pPr lvl="2">
              <a:lnSpc>
                <a:spcPct val="150000"/>
              </a:lnSpc>
              <a:buFont typeface="Wingdings" panose="05000000000000000000" pitchFamily="2" charset="2"/>
              <a:buChar char="q"/>
            </a:pPr>
            <a:r>
              <a:rPr lang="en-US" sz="3000" dirty="0">
                <a:ln w="0"/>
                <a:effectLst>
                  <a:outerShdw blurRad="38100" dist="19050" dir="2700000" algn="tl" rotWithShape="0">
                    <a:schemeClr val="dk1">
                      <a:alpha val="40000"/>
                    </a:schemeClr>
                  </a:outerShdw>
                </a:effectLst>
              </a:rPr>
              <a:t>ABSTRACT</a:t>
            </a:r>
          </a:p>
          <a:p>
            <a:pPr lvl="2">
              <a:lnSpc>
                <a:spcPct val="150000"/>
              </a:lnSpc>
              <a:buFont typeface="Wingdings" panose="05000000000000000000" pitchFamily="2" charset="2"/>
              <a:buChar char="q"/>
            </a:pPr>
            <a:r>
              <a:rPr lang="en-IN" sz="3000" dirty="0">
                <a:ln w="0"/>
                <a:effectLst>
                  <a:outerShdw blurRad="38100" dist="19050" dir="2700000" algn="tl" rotWithShape="0">
                    <a:schemeClr val="dk1">
                      <a:alpha val="40000"/>
                    </a:schemeClr>
                  </a:outerShdw>
                </a:effectLst>
              </a:rPr>
              <a:t>OVERVIEW</a:t>
            </a:r>
            <a:endParaRPr lang="en-IN" sz="2600" dirty="0">
              <a:ln w="0"/>
              <a:effectLst>
                <a:outerShdw blurRad="38100" dist="19050" dir="2700000" algn="tl" rotWithShape="0">
                  <a:schemeClr val="dk1">
                    <a:alpha val="40000"/>
                  </a:schemeClr>
                </a:outerShdw>
              </a:effectLst>
            </a:endParaRPr>
          </a:p>
          <a:p>
            <a:pPr lvl="2">
              <a:lnSpc>
                <a:spcPct val="150000"/>
              </a:lnSpc>
              <a:buFont typeface="Wingdings" panose="05000000000000000000" pitchFamily="2" charset="2"/>
              <a:buChar char="q"/>
            </a:pPr>
            <a:r>
              <a:rPr lang="en-IN" sz="3000" dirty="0">
                <a:ln w="0"/>
                <a:effectLst>
                  <a:outerShdw blurRad="38100" dist="19050" dir="2700000" algn="tl" rotWithShape="0">
                    <a:schemeClr val="dk1">
                      <a:alpha val="40000"/>
                    </a:schemeClr>
                  </a:outerShdw>
                </a:effectLst>
              </a:rPr>
              <a:t>CONCLUSION</a:t>
            </a:r>
            <a:endParaRPr lang="en-US" sz="1800" dirty="0">
              <a:ln w="0"/>
              <a:effectLst>
                <a:outerShdw blurRad="38100" dist="19050" dir="2700000" algn="tl" rotWithShape="0">
                  <a:schemeClr val="dk1">
                    <a:alpha val="40000"/>
                  </a:schemeClr>
                </a:outerShdw>
              </a:effectLst>
            </a:endParaRPr>
          </a:p>
          <a:p>
            <a:pPr lvl="1">
              <a:buFont typeface="Wingdings" panose="05000000000000000000" pitchFamily="2" charset="2"/>
              <a:buChar char="q"/>
            </a:pP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1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p:txBody>
          <a:bodyPr>
            <a:normAutofit fontScale="90000"/>
          </a:bodyPr>
          <a:lstStyle/>
          <a:p>
            <a:pPr>
              <a:lnSpc>
                <a:spcPct val="150000"/>
              </a:lnSpc>
            </a:pPr>
            <a:r>
              <a:rPr lang="en-US" sz="3600" b="1" dirty="0"/>
              <a:t>ABSTRACT</a:t>
            </a:r>
            <a:endParaRPr lang="en-US" dirty="0"/>
          </a:p>
        </p:txBody>
      </p:sp>
      <p:sp>
        <p:nvSpPr>
          <p:cNvPr id="5" name="Content Placeholder 4">
            <a:extLst>
              <a:ext uri="{FF2B5EF4-FFF2-40B4-BE49-F238E27FC236}">
                <a16:creationId xmlns:a16="http://schemas.microsoft.com/office/drawing/2014/main" id="{BD181B03-8B2F-4736-B16C-AB83EF1134C0}"/>
              </a:ext>
            </a:extLst>
          </p:cNvPr>
          <p:cNvSpPr>
            <a:spLocks noGrp="1"/>
          </p:cNvSpPr>
          <p:nvPr>
            <p:ph sz="quarter" idx="13"/>
          </p:nvPr>
        </p:nvSpPr>
        <p:spPr>
          <a:xfrm>
            <a:off x="458872" y="2122488"/>
            <a:ext cx="11490472" cy="4083050"/>
          </a:xfrm>
        </p:spPr>
        <p:txBody>
          <a:bodyPr anchor="ctr"/>
          <a:lstStyle/>
          <a:p>
            <a:pPr lvl="2" algn="just">
              <a:lnSpc>
                <a:spcPct val="150000"/>
              </a:lnSpc>
              <a:spcBef>
                <a:spcPts val="0"/>
              </a:spcBef>
              <a:buFont typeface="Wingdings" panose="05000000000000000000" pitchFamily="2" charset="2"/>
              <a:buChar char="q"/>
            </a:pPr>
            <a:r>
              <a:rPr lang="en-US" dirty="0">
                <a:effectLst/>
                <a:latin typeface="Bookman Old Style" panose="02050604050505020204" pitchFamily="18" charset="0"/>
                <a:ea typeface="Calibri" panose="020F0502020204030204" pitchFamily="34" charset="0"/>
                <a:cs typeface="Gautami" panose="020B0502040204020203" pitchFamily="34" charset="0"/>
              </a:rPr>
              <a:t>	</a:t>
            </a:r>
            <a:r>
              <a:rPr lang="en-US" sz="2000" dirty="0">
                <a:effectLst/>
                <a:latin typeface="Bookman Old Style" panose="02050604050505020204" pitchFamily="18" charset="0"/>
                <a:ea typeface="Calibri" panose="020F0502020204030204" pitchFamily="34" charset="0"/>
                <a:cs typeface="Gautami" panose="020B0502040204020203" pitchFamily="34" charset="0"/>
              </a:rPr>
              <a:t>It is an Windows application developed with the help of “</a:t>
            </a:r>
            <a:r>
              <a:rPr lang="en-US" sz="2000" b="1" dirty="0">
                <a:solidFill>
                  <a:srgbClr val="FF0000"/>
                </a:solidFill>
                <a:effectLst/>
                <a:latin typeface="Bookman Old Style" panose="02050604050505020204" pitchFamily="18" charset="0"/>
                <a:ea typeface="Calibri" panose="020F0502020204030204" pitchFamily="34" charset="0"/>
                <a:cs typeface="Gautami" panose="020B0502040204020203" pitchFamily="34" charset="0"/>
              </a:rPr>
              <a:t>Python</a:t>
            </a:r>
            <a:r>
              <a:rPr lang="en-US" sz="2000" dirty="0">
                <a:effectLst/>
                <a:latin typeface="Bookman Old Style" panose="02050604050505020204" pitchFamily="18" charset="0"/>
                <a:ea typeface="Calibri" panose="020F0502020204030204" pitchFamily="34" charset="0"/>
                <a:cs typeface="Gautami" panose="020B0502040204020203" pitchFamily="34" charset="0"/>
              </a:rPr>
              <a:t>”. Here we can maintain our Accounts day to day, by updating the credits and Debits frequently day to day so that it can calculate the Balance and it will show that result in desired formats.</a:t>
            </a:r>
            <a:endParaRPr lang="en-IN" sz="2000" dirty="0">
              <a:latin typeface="Bookman Old Style" panose="02050604050505020204" pitchFamily="18" charset="0"/>
              <a:ea typeface="Calibri" panose="020F0502020204030204" pitchFamily="34" charset="0"/>
              <a:cs typeface="Gautami" panose="020B0502040204020203" pitchFamily="34" charset="0"/>
            </a:endParaRPr>
          </a:p>
          <a:p>
            <a:pPr lvl="2" algn="just">
              <a:lnSpc>
                <a:spcPct val="150000"/>
              </a:lnSpc>
              <a:spcBef>
                <a:spcPts val="0"/>
              </a:spcBef>
              <a:buFont typeface="Wingdings" panose="05000000000000000000" pitchFamily="2" charset="2"/>
              <a:buChar char="Ø"/>
            </a:pPr>
            <a:r>
              <a:rPr lang="en-IN" sz="2000" dirty="0">
                <a:effectLst/>
                <a:latin typeface="Bookman Old Style" panose="02050604050505020204" pitchFamily="18" charset="0"/>
                <a:ea typeface="Calibri" panose="020F0502020204030204" pitchFamily="34" charset="0"/>
                <a:cs typeface="Gautami" panose="020B0502040204020203" pitchFamily="34" charset="0"/>
              </a:rPr>
              <a:t>	</a:t>
            </a:r>
            <a:r>
              <a:rPr lang="en-US" sz="2000" dirty="0">
                <a:effectLst/>
                <a:latin typeface="Bookman Old Style" panose="02050604050505020204" pitchFamily="18" charset="0"/>
                <a:ea typeface="Calibri" panose="020F0502020204030204" pitchFamily="34" charset="0"/>
                <a:cs typeface="Gautami" panose="020B0502040204020203" pitchFamily="34" charset="0"/>
              </a:rPr>
              <a:t>It is similar to Katha book which is an Android Application there we can maintain our accounts, similarly this is also an application which can be work on our Personal Computers.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45460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22C86B-9A3B-441D-8A4E-022065137C87}"/>
              </a:ext>
            </a:extLst>
          </p:cNvPr>
          <p:cNvSpPr>
            <a:spLocks noGrp="1"/>
          </p:cNvSpPr>
          <p:nvPr>
            <p:ph type="title"/>
          </p:nvPr>
        </p:nvSpPr>
        <p:spPr/>
        <p:txBody>
          <a:bodyPr/>
          <a:lstStyle/>
          <a:p>
            <a:r>
              <a:rPr lang="en-US" sz="3200" b="1" dirty="0"/>
              <a:t>ABSTRACT</a:t>
            </a:r>
            <a:endParaRPr lang="en-IN" dirty="0"/>
          </a:p>
        </p:txBody>
      </p:sp>
      <p:sp>
        <p:nvSpPr>
          <p:cNvPr id="6" name="Content Placeholder 5">
            <a:extLst>
              <a:ext uri="{FF2B5EF4-FFF2-40B4-BE49-F238E27FC236}">
                <a16:creationId xmlns:a16="http://schemas.microsoft.com/office/drawing/2014/main" id="{E22C0A4A-3156-4472-B2F1-EEF2926F656B}"/>
              </a:ext>
            </a:extLst>
          </p:cNvPr>
          <p:cNvSpPr>
            <a:spLocks noGrp="1"/>
          </p:cNvSpPr>
          <p:nvPr>
            <p:ph idx="1"/>
          </p:nvPr>
        </p:nvSpPr>
        <p:spPr/>
        <p:txBody>
          <a:bodyPr anchor="ctr">
            <a:normAutofit/>
          </a:bodyPr>
          <a:lstStyle/>
          <a:p>
            <a:pPr algn="just">
              <a:lnSpc>
                <a:spcPct val="150000"/>
              </a:lnSpc>
              <a:spcBef>
                <a:spcPts val="0"/>
              </a:spcBef>
              <a:buFont typeface="Wingdings" panose="05000000000000000000" pitchFamily="2" charset="2"/>
              <a:buChar char="v"/>
            </a:pPr>
            <a:r>
              <a:rPr lang="en-US" sz="2000" dirty="0">
                <a:effectLst/>
                <a:latin typeface="Bookman Old Style" panose="02050604050505020204" pitchFamily="18" charset="0"/>
                <a:ea typeface="Calibri" panose="020F0502020204030204" pitchFamily="34" charset="0"/>
                <a:cs typeface="Gautami" panose="020B0502040204020203" pitchFamily="34" charset="0"/>
              </a:rPr>
              <a:t>	The Graphic User Interface Part will design with the help “</a:t>
            </a:r>
            <a:r>
              <a:rPr lang="en-US" sz="2000" b="1" dirty="0" err="1">
                <a:solidFill>
                  <a:srgbClr val="FF0000"/>
                </a:solidFill>
                <a:effectLst/>
                <a:latin typeface="Bookman Old Style" panose="02050604050505020204" pitchFamily="18" charset="0"/>
                <a:ea typeface="Calibri" panose="020F0502020204030204" pitchFamily="34" charset="0"/>
                <a:cs typeface="Gautami" panose="020B0502040204020203" pitchFamily="34" charset="0"/>
              </a:rPr>
              <a:t>Tkinter</a:t>
            </a:r>
            <a:r>
              <a:rPr lang="en-US" sz="2000" dirty="0">
                <a:effectLst/>
                <a:latin typeface="Bookman Old Style" panose="02050604050505020204" pitchFamily="18" charset="0"/>
                <a:ea typeface="Calibri" panose="020F0502020204030204" pitchFamily="34" charset="0"/>
                <a:cs typeface="Gautami" panose="020B0502040204020203" pitchFamily="34" charset="0"/>
              </a:rPr>
              <a:t>” which is One of the Library of Python.</a:t>
            </a:r>
            <a:endParaRPr lang="en-IN" sz="2000" dirty="0">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Bef>
                <a:spcPts val="0"/>
              </a:spcBef>
              <a:buFont typeface="Wingdings" panose="05000000000000000000" pitchFamily="2" charset="2"/>
              <a:buChar char="Ø"/>
            </a:pPr>
            <a:r>
              <a:rPr lang="en-US" sz="2000" dirty="0">
                <a:effectLst/>
                <a:latin typeface="Bookman Old Style" panose="02050604050505020204" pitchFamily="18" charset="0"/>
                <a:ea typeface="Calibri" panose="020F0502020204030204" pitchFamily="34" charset="0"/>
                <a:cs typeface="Gautami" panose="020B0502040204020203" pitchFamily="34" charset="0"/>
              </a:rPr>
              <a:t>	‘</a:t>
            </a:r>
            <a:r>
              <a:rPr lang="en-US" sz="2000" b="1" dirty="0">
                <a:solidFill>
                  <a:srgbClr val="FF0000"/>
                </a:solidFill>
                <a:effectLst/>
                <a:latin typeface="Bookman Old Style" panose="02050604050505020204" pitchFamily="18" charset="0"/>
                <a:ea typeface="Calibri" panose="020F0502020204030204" pitchFamily="34" charset="0"/>
                <a:cs typeface="Gautami" panose="020B0502040204020203" pitchFamily="34" charset="0"/>
              </a:rPr>
              <a:t>MySQL Database</a:t>
            </a:r>
            <a:r>
              <a:rPr lang="en-US" sz="2000" dirty="0">
                <a:effectLst/>
                <a:latin typeface="Bookman Old Style" panose="02050604050505020204" pitchFamily="18" charset="0"/>
                <a:ea typeface="Calibri" panose="020F0502020204030204" pitchFamily="34" charset="0"/>
                <a:cs typeface="Gautami" panose="020B0502040204020203" pitchFamily="34" charset="0"/>
              </a:rPr>
              <a:t>’ is used to store the daily data like Credit details and Debits details of the User. </a:t>
            </a:r>
          </a:p>
          <a:p>
            <a:pPr algn="just">
              <a:lnSpc>
                <a:spcPct val="150000"/>
              </a:lnSpc>
              <a:spcBef>
                <a:spcPts val="0"/>
              </a:spcBef>
              <a:buFont typeface="Wingdings" panose="05000000000000000000" pitchFamily="2" charset="2"/>
              <a:buChar char="q"/>
            </a:pPr>
            <a:r>
              <a:rPr lang="en-US" sz="2000" dirty="0">
                <a:latin typeface="Bookman Old Style" panose="02050604050505020204" pitchFamily="18" charset="0"/>
                <a:ea typeface="Calibri" panose="020F0502020204030204" pitchFamily="34" charset="0"/>
                <a:cs typeface="Gautami" panose="020B0502040204020203" pitchFamily="34" charset="0"/>
              </a:rPr>
              <a:t>	</a:t>
            </a:r>
            <a:r>
              <a:rPr lang="en-US" sz="2000" dirty="0">
                <a:effectLst/>
                <a:latin typeface="Bookman Old Style" panose="02050604050505020204" pitchFamily="18" charset="0"/>
                <a:ea typeface="Calibri" panose="020F0502020204030204" pitchFamily="34" charset="0"/>
                <a:cs typeface="Gautami" panose="020B0502040204020203" pitchFamily="34" charset="0"/>
              </a:rPr>
              <a:t>Multiple Users can access this Application from same system with data security it means one user can’t access the other user detail data.</a:t>
            </a:r>
            <a:endParaRPr lang="en-IN" sz="20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32850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3478-EE11-4ADA-B6A6-0F87F03B34A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0B8683F2-0D47-40E0-9801-04D3FC782B38}"/>
              </a:ext>
            </a:extLst>
          </p:cNvPr>
          <p:cNvSpPr>
            <a:spLocks noGrp="1"/>
          </p:cNvSpPr>
          <p:nvPr>
            <p:ph idx="1"/>
          </p:nvPr>
        </p:nvSpPr>
        <p:spPr/>
        <p:txBody>
          <a:bodyPr anchor="ctr">
            <a:normAutofit/>
          </a:bodyPr>
          <a:lstStyle/>
          <a:p>
            <a:pPr marL="0" indent="0" algn="just">
              <a:lnSpc>
                <a:spcPct val="150000"/>
              </a:lnSpc>
              <a:buNone/>
            </a:pPr>
            <a:r>
              <a:rPr lang="en-US" sz="2000" dirty="0">
                <a:effectLst/>
                <a:latin typeface="Bookman Old Style" panose="02050604050505020204" pitchFamily="18" charset="0"/>
                <a:ea typeface="Calibri" panose="020F0502020204030204" pitchFamily="34" charset="0"/>
                <a:cs typeface="Gautami" panose="020B0502040204020203" pitchFamily="34" charset="0"/>
              </a:rPr>
              <a:t>	Here we can Manage our  all Personal Accounts, like one person may contain 3 or 4 Bank accounts then it is hard to maintain all the accounts debit and credit details individual and we cant find the total amount and credits and debits details. To overcome that problem this application will help by entering Debit and credit details to this application while we are free then this application will calculate the total credits and debits etc., and display the Result in predefine templets that are in the application.</a:t>
            </a:r>
            <a:endParaRPr lang="en-IN" sz="2000" dirty="0"/>
          </a:p>
        </p:txBody>
      </p:sp>
    </p:spTree>
    <p:extLst>
      <p:ext uri="{BB962C8B-B14F-4D97-AF65-F5344CB8AC3E}">
        <p14:creationId xmlns:p14="http://schemas.microsoft.com/office/powerpoint/2010/main" val="286496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AEA6-16BE-4FC7-B788-2666F18203F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A83EAF26-18F5-4C44-844E-CEDC5A39A5C1}"/>
              </a:ext>
            </a:extLst>
          </p:cNvPr>
          <p:cNvSpPr>
            <a:spLocks noGrp="1"/>
          </p:cNvSpPr>
          <p:nvPr>
            <p:ph idx="1"/>
          </p:nvPr>
        </p:nvSpPr>
        <p:spPr/>
        <p:txBody>
          <a:bodyPr anchor="ctr">
            <a:normAutofit/>
          </a:bodyPr>
          <a:lstStyle/>
          <a:p>
            <a:pPr>
              <a:lnSpc>
                <a:spcPct val="150000"/>
              </a:lnSpc>
              <a:buFont typeface="Wingdings" panose="05000000000000000000" pitchFamily="2" charset="2"/>
              <a:buChar char="q"/>
            </a:pPr>
            <a:r>
              <a:rPr lang="en-US" sz="2000" dirty="0">
                <a:effectLst/>
                <a:latin typeface="Bookman Old Style" panose="02050604050505020204" pitchFamily="18" charset="0"/>
                <a:ea typeface="Calibri" panose="020F0502020204030204" pitchFamily="34" charset="0"/>
                <a:cs typeface="Gautami" panose="020B0502040204020203" pitchFamily="34" charset="0"/>
              </a:rPr>
              <a:t>	Here some predefine templets are there to see the data like, we can see the Total Balance and Total Credits, Total Debits with in certain Periods(For in Particular Month, and Particular Year), Converting the Data into Excel sheet, Individual Date Accounting Details, etc.</a:t>
            </a:r>
            <a:endParaRPr lang="en-IN" sz="2000" dirty="0"/>
          </a:p>
        </p:txBody>
      </p:sp>
    </p:spTree>
    <p:extLst>
      <p:ext uri="{BB962C8B-B14F-4D97-AF65-F5344CB8AC3E}">
        <p14:creationId xmlns:p14="http://schemas.microsoft.com/office/powerpoint/2010/main" val="41361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A04ED-AD6D-4368-8D28-7D8274217D46}"/>
              </a:ext>
            </a:extLst>
          </p:cNvPr>
          <p:cNvSpPr>
            <a:spLocks noGrp="1"/>
          </p:cNvSpPr>
          <p:nvPr>
            <p:ph type="title"/>
          </p:nvPr>
        </p:nvSpPr>
        <p:spPr/>
        <p:txBody>
          <a:bodyPr/>
          <a:lstStyle/>
          <a:p>
            <a:r>
              <a:rPr lang="en-US" dirty="0"/>
              <a:t>OVERVIEW</a:t>
            </a:r>
            <a:endParaRPr lang="en-IN" dirty="0"/>
          </a:p>
        </p:txBody>
      </p:sp>
      <p:graphicFrame>
        <p:nvGraphicFramePr>
          <p:cNvPr id="10" name="Content Placeholder 9">
            <a:extLst>
              <a:ext uri="{FF2B5EF4-FFF2-40B4-BE49-F238E27FC236}">
                <a16:creationId xmlns:a16="http://schemas.microsoft.com/office/drawing/2014/main" id="{CBADB991-326F-4AFD-8481-6D27983FC006}"/>
              </a:ext>
            </a:extLst>
          </p:cNvPr>
          <p:cNvGraphicFramePr>
            <a:graphicFrameLocks noGrp="1"/>
          </p:cNvGraphicFramePr>
          <p:nvPr>
            <p:ph sz="quarter" idx="13"/>
            <p:extLst>
              <p:ext uri="{D42A27DB-BD31-4B8C-83A1-F6EECF244321}">
                <p14:modId xmlns:p14="http://schemas.microsoft.com/office/powerpoint/2010/main" val="3710653806"/>
              </p:ext>
            </p:extLst>
          </p:nvPr>
        </p:nvGraphicFramePr>
        <p:xfrm>
          <a:off x="701533" y="2396971"/>
          <a:ext cx="5132614" cy="367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10">
            <a:extLst>
              <a:ext uri="{FF2B5EF4-FFF2-40B4-BE49-F238E27FC236}">
                <a16:creationId xmlns:a16="http://schemas.microsoft.com/office/drawing/2014/main" id="{03804FE9-5B16-47A4-AE81-6205BC961C77}"/>
              </a:ext>
            </a:extLst>
          </p:cNvPr>
          <p:cNvGraphicFramePr>
            <a:graphicFrameLocks noGrp="1"/>
          </p:cNvGraphicFramePr>
          <p:nvPr>
            <p:ph sz="quarter" idx="14"/>
            <p:extLst>
              <p:ext uri="{D42A27DB-BD31-4B8C-83A1-F6EECF244321}">
                <p14:modId xmlns:p14="http://schemas.microsoft.com/office/powerpoint/2010/main" val="1041705979"/>
              </p:ext>
            </p:extLst>
          </p:nvPr>
        </p:nvGraphicFramePr>
        <p:xfrm>
          <a:off x="6221186" y="2122488"/>
          <a:ext cx="5132614" cy="40830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8845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B65D-0BE9-445E-A891-AB04812C02E8}"/>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2C5D9933-A06A-4FDA-A60F-9FA099EEF21A}"/>
              </a:ext>
            </a:extLst>
          </p:cNvPr>
          <p:cNvSpPr>
            <a:spLocks noGrp="1"/>
          </p:cNvSpPr>
          <p:nvPr>
            <p:ph idx="1"/>
          </p:nvPr>
        </p:nvSpPr>
        <p:spPr/>
        <p:txBody>
          <a:bodyPr anchor="ctr">
            <a:normAutofit/>
          </a:bodyPr>
          <a:lstStyle/>
          <a:p>
            <a:pPr algn="just">
              <a:lnSpc>
                <a:spcPct val="100000"/>
              </a:lnSpc>
              <a:buFont typeface="Wingdings" panose="05000000000000000000" pitchFamily="2" charset="2"/>
              <a:buChar char="Ø"/>
            </a:pPr>
            <a:r>
              <a:rPr lang="en-US" dirty="0">
                <a:latin typeface="Bookman Old Style" panose="02050604050505020204" pitchFamily="18" charset="0"/>
              </a:rPr>
              <a:t>	Now a days Multiple Bank Accounts are Common.</a:t>
            </a:r>
          </a:p>
          <a:p>
            <a:pPr algn="just">
              <a:lnSpc>
                <a:spcPct val="100000"/>
              </a:lnSpc>
              <a:buFont typeface="Wingdings" panose="05000000000000000000" pitchFamily="2" charset="2"/>
              <a:buChar char="Ø"/>
            </a:pPr>
            <a:r>
              <a:rPr lang="en-US" dirty="0">
                <a:latin typeface="Bookman Old Style" panose="02050604050505020204" pitchFamily="18" charset="0"/>
              </a:rPr>
              <a:t>	Accounting is one of  over Daily Activity in Life it may done in different ways i.e. some will do it with help of Pen paper and some with help of Excel etc.</a:t>
            </a:r>
          </a:p>
          <a:p>
            <a:pPr algn="just">
              <a:lnSpc>
                <a:spcPct val="100000"/>
              </a:lnSpc>
              <a:buFont typeface="Wingdings" panose="05000000000000000000" pitchFamily="2" charset="2"/>
              <a:buChar char="Ø"/>
            </a:pPr>
            <a:r>
              <a:rPr lang="en-US" dirty="0">
                <a:latin typeface="Bookman Old Style" panose="02050604050505020204" pitchFamily="18" charset="0"/>
              </a:rPr>
              <a:t>	Due to Digital Transaction we are Facing lot of Accounting Problems.</a:t>
            </a:r>
          </a:p>
          <a:p>
            <a:pPr algn="just">
              <a:lnSpc>
                <a:spcPct val="100000"/>
              </a:lnSpc>
              <a:buFont typeface="Wingdings" panose="05000000000000000000" pitchFamily="2" charset="2"/>
              <a:buChar char="Ø"/>
            </a:pPr>
            <a:r>
              <a:rPr lang="en-US" dirty="0">
                <a:latin typeface="Bookman Old Style" panose="02050604050505020204" pitchFamily="18" charset="0"/>
              </a:rPr>
              <a:t>	To Avoid that problem this Application Give a way.</a:t>
            </a:r>
          </a:p>
        </p:txBody>
      </p:sp>
    </p:spTree>
    <p:extLst>
      <p:ext uri="{BB962C8B-B14F-4D97-AF65-F5344CB8AC3E}">
        <p14:creationId xmlns:p14="http://schemas.microsoft.com/office/powerpoint/2010/main" val="260632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42044" y="1957717"/>
            <a:ext cx="7111015" cy="4140200"/>
          </a:xfrm>
          <a:prstGeom prst="rect">
            <a:avLst/>
          </a:prstGeom>
          <a:noFill/>
          <a:ln>
            <a:noFill/>
          </a:ln>
        </p:spPr>
        <p:style>
          <a:lnRef idx="0">
            <a:scrgbClr r="0" g="0" b="0"/>
          </a:lnRef>
          <a:fillRef idx="0">
            <a:scrgbClr r="0" g="0" b="0"/>
          </a:fillRef>
          <a:effectRef idx="0">
            <a:scrgbClr r="0" g="0" b="0"/>
          </a:effectRef>
          <a:fontRef idx="minor">
            <a:schemeClr val="dk1"/>
          </a:fontRef>
        </p:style>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000" i="1" dirty="0">
                <a:ln w="0"/>
                <a:solidFill>
                  <a:schemeClr val="tx1"/>
                </a:solidFill>
                <a:effectLst>
                  <a:outerShdw blurRad="38100" dist="19050" dir="2700000" algn="tl" rotWithShape="0">
                    <a:schemeClr val="dk1">
                      <a:alpha val="40000"/>
                    </a:schemeClr>
                  </a:outerShdw>
                </a:effectLst>
                <a:cs typeface="Arial"/>
              </a:rPr>
              <a:t>M.RAM SAI SANTHOSH KUMAR</a:t>
            </a:r>
          </a:p>
          <a:p>
            <a:pPr marL="0" indent="0">
              <a:spcBef>
                <a:spcPts val="1100"/>
              </a:spcBef>
              <a:buNone/>
            </a:pPr>
            <a:r>
              <a:rPr lang="en-US" sz="2000" dirty="0">
                <a:ln w="0"/>
                <a:solidFill>
                  <a:schemeClr val="tx1"/>
                </a:solidFill>
                <a:effectLst>
                  <a:outerShdw blurRad="38100" dist="19050" dir="2700000" algn="tl" rotWithShape="0">
                    <a:schemeClr val="dk1">
                      <a:alpha val="40000"/>
                    </a:schemeClr>
                  </a:outerShdw>
                </a:effectLst>
              </a:rPr>
              <a:t>MCA 3</a:t>
            </a:r>
            <a:r>
              <a:rPr lang="en-US" sz="2000" baseline="30000" dirty="0">
                <a:ln w="0"/>
                <a:solidFill>
                  <a:schemeClr val="tx1"/>
                </a:solidFill>
                <a:effectLst>
                  <a:outerShdw blurRad="38100" dist="19050" dir="2700000" algn="tl" rotWithShape="0">
                    <a:schemeClr val="dk1">
                      <a:alpha val="40000"/>
                    </a:schemeClr>
                  </a:outerShdw>
                </a:effectLst>
              </a:rPr>
              <a:t>rd</a:t>
            </a:r>
            <a:r>
              <a:rPr lang="en-US" sz="2000" dirty="0">
                <a:ln w="0"/>
                <a:solidFill>
                  <a:schemeClr val="tx1"/>
                </a:solidFill>
                <a:effectLst>
                  <a:outerShdw blurRad="38100" dist="19050" dir="2700000" algn="tl" rotWithShape="0">
                    <a:schemeClr val="dk1">
                      <a:alpha val="40000"/>
                    </a:schemeClr>
                  </a:outerShdw>
                </a:effectLst>
              </a:rPr>
              <a:t> Year 6</a:t>
            </a:r>
            <a:r>
              <a:rPr lang="en-US" sz="2000" baseline="30000" dirty="0">
                <a:ln w="0"/>
                <a:solidFill>
                  <a:schemeClr val="tx1"/>
                </a:solidFill>
                <a:effectLst>
                  <a:outerShdw blurRad="38100" dist="19050" dir="2700000" algn="tl" rotWithShape="0">
                    <a:schemeClr val="dk1">
                      <a:alpha val="40000"/>
                    </a:schemeClr>
                  </a:outerShdw>
                </a:effectLst>
              </a:rPr>
              <a:t>th</a:t>
            </a:r>
            <a:r>
              <a:rPr lang="en-US" sz="2000" dirty="0">
                <a:ln w="0"/>
                <a:solidFill>
                  <a:schemeClr val="tx1"/>
                </a:solidFill>
                <a:effectLst>
                  <a:outerShdw blurRad="38100" dist="19050" dir="2700000" algn="tl" rotWithShape="0">
                    <a:schemeClr val="dk1">
                      <a:alpha val="40000"/>
                    </a:schemeClr>
                  </a:outerShdw>
                </a:effectLst>
              </a:rPr>
              <a:t> Sem.</a:t>
            </a:r>
          </a:p>
          <a:p>
            <a:pPr marL="0" indent="0">
              <a:lnSpc>
                <a:spcPct val="125000"/>
              </a:lnSpc>
              <a:buFont typeface="Arial" panose="020B0604020202020204" pitchFamily="34" charset="0"/>
              <a:buNone/>
            </a:pPr>
            <a:r>
              <a:rPr lang="en-US" sz="2000" dirty="0">
                <a:ln w="0"/>
                <a:solidFill>
                  <a:schemeClr val="tx1"/>
                </a:solidFill>
                <a:effectLst>
                  <a:outerShdw blurRad="38100" dist="19050" dir="2700000" algn="tl" rotWithShape="0">
                    <a:schemeClr val="dk1">
                      <a:alpha val="40000"/>
                    </a:schemeClr>
                  </a:outerShdw>
                </a:effectLst>
              </a:rPr>
              <a:t>101019862004</a:t>
            </a:r>
          </a:p>
          <a:p>
            <a:pPr marL="0" indent="0">
              <a:lnSpc>
                <a:spcPct val="125000"/>
              </a:lnSpc>
              <a:buFont typeface="Arial" panose="020B0604020202020204" pitchFamily="34" charset="0"/>
              <a:buNone/>
            </a:pPr>
            <a:endParaRPr lang="en-US" sz="2500" dirty="0">
              <a:ln w="0"/>
              <a:solidFill>
                <a:schemeClr val="tx1"/>
              </a:solidFill>
              <a:effectLst>
                <a:outerShdw blurRad="38100" dist="19050" dir="2700000" algn="tl" rotWithShape="0">
                  <a:schemeClr val="dk1">
                    <a:alpha val="40000"/>
                  </a:schemeClr>
                </a:outerShdw>
              </a:effectLst>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1721316" y="3182702"/>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935237" y="2061934"/>
            <a:ext cx="4859215" cy="1325563"/>
          </a:xfrm>
        </p:spPr>
        <p:txBody>
          <a:bodyPr>
            <a:normAutofit/>
          </a:bodyPr>
          <a:lstStyle/>
          <a:p>
            <a:r>
              <a:rPr lang="en-US" sz="5000" b="0" dirty="0">
                <a:ln w="0"/>
                <a:solidFill>
                  <a:schemeClr val="tx1"/>
                </a:solidFill>
                <a:effectLst>
                  <a:outerShdw blurRad="38100" dist="19050" dir="2700000" algn="tl" rotWithShape="0">
                    <a:schemeClr val="dk1">
                      <a:alpha val="40000"/>
                    </a:schemeClr>
                  </a:outerShdw>
                </a:effectLst>
              </a:rPr>
              <a:t>THANK YOU!</a:t>
            </a:r>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604" y="4105709"/>
            <a:ext cx="342900" cy="352425"/>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604" y="5004896"/>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potx" id="{98B5B306-FFD1-4FBB-801B-9213364F33A8}" vid="{78ABC6E9-7907-4F03-B4EB-AC0B7FBE30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e0ed944f324437a1628d920c25a1c7c">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edbd56de57fb331bd1e5e8af7e1d85f1"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7449C20-468D-43AC-BAA9-5AF10C1B7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1E4E54-D823-4696-BBE2-5A8AE79AD477}">
  <ds:schemaRefs>
    <ds:schemaRef ds:uri="http://schemas.microsoft.com/sharepoint/v3/contenttype/forms"/>
  </ds:schemaRefs>
</ds:datastoreItem>
</file>

<file path=customXml/itemProps3.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61</TotalTime>
  <Words>427</Words>
  <Application>Microsoft Office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Narrow</vt:lpstr>
      <vt:lpstr>Bookman Old Style</vt:lpstr>
      <vt:lpstr>Calibri</vt:lpstr>
      <vt:lpstr>Segoe UI</vt:lpstr>
      <vt:lpstr>Segoe UI Light</vt:lpstr>
      <vt:lpstr>Symbol</vt:lpstr>
      <vt:lpstr>Wingdings</vt:lpstr>
      <vt:lpstr>Amaze Theme</vt:lpstr>
      <vt:lpstr>PERSONAL ACCOUNTING APPLICATION</vt:lpstr>
      <vt:lpstr>Content:</vt:lpstr>
      <vt:lpstr>ABSTRACT</vt:lpstr>
      <vt:lpstr>ABSTRACT</vt:lpstr>
      <vt:lpstr>OVERVIEW</vt:lpstr>
      <vt:lpstr>OVERVIEW</vt:lpstr>
      <vt:lpstr>OVERVIEW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Want to Amaze Your Students?</dc:title>
  <dc:creator>mallem ram sai santhosh kumar</dc:creator>
  <cp:lastModifiedBy>mallem ram sai santhosh kumar</cp:lastModifiedBy>
  <cp:revision>10</cp:revision>
  <dcterms:created xsi:type="dcterms:W3CDTF">2022-04-21T12:13:45Z</dcterms:created>
  <dcterms:modified xsi:type="dcterms:W3CDTF">2022-04-21T13:15:41Z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