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5" r:id="rId3"/>
    <p:sldId id="28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5"/>
    <p:restoredTop sz="94741"/>
  </p:normalViewPr>
  <p:slideViewPr>
    <p:cSldViewPr snapToGrid="0" snapToObjects="1">
      <p:cViewPr varScale="1">
        <p:scale>
          <a:sx n="74" d="100"/>
          <a:sy n="74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AC9DE-61DD-F441-B502-12781EBD753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517D5-E39E-094B-BA86-DEB4C41E8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9750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6410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0690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5647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39640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0163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6757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0911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0023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9666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224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815DD-B3BA-C84D-99F3-309BEE3FFACE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C2E4-3CD7-B64E-8090-FE8D0A12A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6174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Hello, my name is </a:t>
            </a:r>
            <a:r>
              <a:rPr lang="en-US" dirty="0">
                <a:solidFill>
                  <a:srgbClr val="C00000"/>
                </a:solidFill>
              </a:rPr>
              <a:t>[Michael Allen]. </a:t>
            </a:r>
            <a:r>
              <a:rPr lang="en-US" dirty="0"/>
              <a:t>I was born in </a:t>
            </a:r>
            <a:r>
              <a:rPr lang="en-US" dirty="0">
                <a:solidFill>
                  <a:srgbClr val="C00000"/>
                </a:solidFill>
              </a:rPr>
              <a:t>[San Francisco] </a:t>
            </a:r>
            <a:r>
              <a:rPr lang="en-US" dirty="0"/>
              <a:t>and my people are from </a:t>
            </a:r>
            <a:r>
              <a:rPr lang="en-US" dirty="0">
                <a:solidFill>
                  <a:srgbClr val="C00000"/>
                </a:solidFill>
              </a:rPr>
              <a:t>[California]. (Fourth Generation Californian)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39384"/>
      </p:ext>
    </p:extLst>
  </p:cSld>
  <p:clrMapOvr>
    <a:masterClrMapping/>
  </p:clrMapOvr>
  <p:transition spd="slow" advClick="0" advTm="5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The most exciting outcome of this project was </a:t>
            </a:r>
            <a:r>
              <a:rPr lang="en-US" dirty="0">
                <a:solidFill>
                  <a:srgbClr val="C00000"/>
                </a:solidFill>
              </a:rPr>
              <a:t>[I am waiting for that still…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Though happy to see the results in Markdown]</a:t>
            </a:r>
          </a:p>
        </p:txBody>
      </p:sp>
    </p:spTree>
    <p:extLst>
      <p:ext uri="{BB962C8B-B14F-4D97-AF65-F5344CB8AC3E}">
        <p14:creationId xmlns:p14="http://schemas.microsoft.com/office/powerpoint/2010/main" val="707364557"/>
      </p:ext>
    </p:extLst>
  </p:cSld>
  <p:clrMapOvr>
    <a:masterClrMapping/>
  </p:clrMapOvr>
  <p:transition spd="slow" advClick="0" advTm="5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3 words/emojis that would best describe how I felt during and after this project are </a:t>
            </a:r>
            <a:r>
              <a:rPr lang="en-US" dirty="0">
                <a:solidFill>
                  <a:srgbClr val="C00000"/>
                </a:solidFill>
              </a:rPr>
              <a:t>[perplexed], [progress], [pleased].</a:t>
            </a:r>
          </a:p>
        </p:txBody>
      </p:sp>
    </p:spTree>
    <p:extLst>
      <p:ext uri="{BB962C8B-B14F-4D97-AF65-F5344CB8AC3E}">
        <p14:creationId xmlns:p14="http://schemas.microsoft.com/office/powerpoint/2010/main" val="206639707"/>
      </p:ext>
    </p:extLst>
  </p:cSld>
  <p:clrMapOvr>
    <a:masterClrMapping/>
  </p:clrMapOvr>
  <p:transition spd="slow" advClick="0" advTm="5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 was most frustrated by </a:t>
            </a:r>
            <a:r>
              <a:rPr lang="en-US" dirty="0">
                <a:solidFill>
                  <a:srgbClr val="C00000"/>
                </a:solidFill>
              </a:rPr>
              <a:t>[getting the shortcut for links to work].</a:t>
            </a:r>
          </a:p>
        </p:txBody>
      </p:sp>
    </p:spTree>
    <p:extLst>
      <p:ext uri="{BB962C8B-B14F-4D97-AF65-F5344CB8AC3E}">
        <p14:creationId xmlns:p14="http://schemas.microsoft.com/office/powerpoint/2010/main" val="512498350"/>
      </p:ext>
    </p:extLst>
  </p:cSld>
  <p:clrMapOvr>
    <a:masterClrMapping/>
  </p:clrMapOvr>
  <p:transition spd="slow" advClick="0" advTm="5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174049"/>
            <a:ext cx="9085118" cy="3254952"/>
          </a:xfrm>
        </p:spPr>
        <p:txBody>
          <a:bodyPr anchor="ctr">
            <a:normAutofit/>
          </a:bodyPr>
          <a:lstStyle/>
          <a:p>
            <a:r>
              <a:rPr lang="en-US" dirty="0"/>
              <a:t>This is a screenshot of my moment of greatest joy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34E3F-A6B7-4737-A27C-D1C770EC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309" y="2761384"/>
            <a:ext cx="5077690" cy="3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33"/>
      </p:ext>
    </p:extLst>
  </p:cSld>
  <p:clrMapOvr>
    <a:masterClrMapping/>
  </p:clrMapOvr>
  <p:transition spd="slow" advClick="0" advTm="5000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 can imagine using </a:t>
            </a:r>
            <a:r>
              <a:rPr lang="en-US" dirty="0">
                <a:solidFill>
                  <a:srgbClr val="C00000"/>
                </a:solidFill>
              </a:rPr>
              <a:t>[Markdown] </a:t>
            </a:r>
            <a:r>
              <a:rPr lang="en-US" dirty="0"/>
              <a:t>to do</a:t>
            </a:r>
            <a:r>
              <a:rPr lang="en-US" dirty="0">
                <a:solidFill>
                  <a:srgbClr val="C00000"/>
                </a:solidFill>
              </a:rPr>
              <a:t> [essentially course advertisements] </a:t>
            </a:r>
            <a:r>
              <a:rPr lang="en-US" dirty="0"/>
              <a:t>in the future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76497"/>
      </p:ext>
    </p:extLst>
  </p:cSld>
  <p:clrMapOvr>
    <a:masterClrMapping/>
  </p:clrMapOvr>
  <p:transition spd="slow" advClick="0" advTm="5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If I had more time, I would also do </a:t>
            </a:r>
            <a:r>
              <a:rPr lang="en-US" dirty="0">
                <a:solidFill>
                  <a:srgbClr val="C00000"/>
                </a:solidFill>
              </a:rPr>
              <a:t>[a Lead-In for the Next Step of My Survey Design &amp; Analysis Course].</a:t>
            </a:r>
          </a:p>
        </p:txBody>
      </p:sp>
    </p:spTree>
    <p:extLst>
      <p:ext uri="{BB962C8B-B14F-4D97-AF65-F5344CB8AC3E}">
        <p14:creationId xmlns:p14="http://schemas.microsoft.com/office/powerpoint/2010/main" val="1881566990"/>
      </p:ext>
    </p:extLst>
  </p:cSld>
  <p:clrMapOvr>
    <a:masterClrMapping/>
  </p:clrMapOvr>
  <p:transition spd="slow" advClick="0" advTm="5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The next thing this has gotten me interested in learning is </a:t>
            </a:r>
            <a:r>
              <a:rPr lang="en-US" dirty="0">
                <a:solidFill>
                  <a:srgbClr val="C00000"/>
                </a:solidFill>
              </a:rPr>
              <a:t>[to actually see my presentation looking over the shoulder of someone else].</a:t>
            </a:r>
          </a:p>
        </p:txBody>
      </p:sp>
    </p:spTree>
    <p:extLst>
      <p:ext uri="{BB962C8B-B14F-4D97-AF65-F5344CB8AC3E}">
        <p14:creationId xmlns:p14="http://schemas.microsoft.com/office/powerpoint/2010/main" val="1799698855"/>
      </p:ext>
    </p:extLst>
  </p:cSld>
  <p:clrMapOvr>
    <a:masterClrMapping/>
  </p:clrMapOvr>
  <p:transition spd="slow" advClick="0" advTm="5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If you want to learn more about this project you can </a:t>
            </a:r>
            <a:r>
              <a:rPr lang="en-US" dirty="0">
                <a:solidFill>
                  <a:srgbClr val="C00000"/>
                </a:solidFill>
              </a:rPr>
              <a:t>[sit tight]</a:t>
            </a:r>
            <a:r>
              <a:rPr lang="en-US" dirty="0"/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7990"/>
      </p:ext>
    </p:extLst>
  </p:cSld>
  <p:clrMapOvr>
    <a:masterClrMapping/>
  </p:clrMapOvr>
  <p:transition spd="slow" advClick="0" advTm="5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Let’s take a look!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763213"/>
      </p:ext>
    </p:extLst>
  </p:cSld>
  <p:clrMapOvr>
    <a:masterClrMapping/>
  </p:clrMapOvr>
  <p:transition spd="slow" advClick="0" advTm="5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One useful thing I was excited to have learned is </a:t>
            </a:r>
            <a:r>
              <a:rPr lang="en-US" dirty="0">
                <a:solidFill>
                  <a:srgbClr val="C00000"/>
                </a:solidFill>
              </a:rPr>
              <a:t>[more comfort with Markdown].</a:t>
            </a:r>
          </a:p>
        </p:txBody>
      </p:sp>
    </p:spTree>
    <p:extLst>
      <p:ext uri="{BB962C8B-B14F-4D97-AF65-F5344CB8AC3E}">
        <p14:creationId xmlns:p14="http://schemas.microsoft.com/office/powerpoint/2010/main" val="1386774222"/>
      </p:ext>
    </p:extLst>
  </p:cSld>
  <p:clrMapOvr>
    <a:masterClrMapping/>
  </p:clrMapOvr>
  <p:transition spd="slow" advClick="0" advTm="5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One thing I’ve used on this project from outside this class has been </a:t>
            </a:r>
            <a:r>
              <a:rPr lang="en-US" dirty="0">
                <a:solidFill>
                  <a:srgbClr val="C00000"/>
                </a:solidFill>
              </a:rPr>
              <a:t>[the creation of PowerPoints to document the beginning of my learning process for future teaching]</a:t>
            </a:r>
          </a:p>
        </p:txBody>
      </p:sp>
    </p:spTree>
    <p:extLst>
      <p:ext uri="{BB962C8B-B14F-4D97-AF65-F5344CB8AC3E}">
        <p14:creationId xmlns:p14="http://schemas.microsoft.com/office/powerpoint/2010/main" val="47017746"/>
      </p:ext>
    </p:extLst>
  </p:cSld>
  <p:clrMapOvr>
    <a:masterClrMapping/>
  </p:clrMapOvr>
  <p:transition spd="slow" advClick="0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If this project was a movie it would be called </a:t>
            </a:r>
            <a:r>
              <a:rPr lang="en-US" dirty="0">
                <a:solidFill>
                  <a:srgbClr val="C00000"/>
                </a:solidFill>
              </a:rPr>
              <a:t>[What Not To Do for Implementing PowerPoint/</a:t>
            </a:r>
            <a:r>
              <a:rPr lang="en-US" dirty="0" err="1">
                <a:solidFill>
                  <a:srgbClr val="C00000"/>
                </a:solidFill>
              </a:rPr>
              <a:t>Jupyter</a:t>
            </a:r>
            <a:r>
              <a:rPr lang="en-US" dirty="0">
                <a:solidFill>
                  <a:srgbClr val="C00000"/>
                </a:solidFill>
              </a:rPr>
              <a:t> Notebooks/ReadMe as Learning Tools at the Same Time].</a:t>
            </a:r>
          </a:p>
        </p:txBody>
      </p:sp>
    </p:spTree>
    <p:extLst>
      <p:ext uri="{BB962C8B-B14F-4D97-AF65-F5344CB8AC3E}">
        <p14:creationId xmlns:p14="http://schemas.microsoft.com/office/powerpoint/2010/main" val="2043915475"/>
      </p:ext>
    </p:extLst>
  </p:cSld>
  <p:clrMapOvr>
    <a:masterClrMapping/>
  </p:clrMapOvr>
  <p:transition spd="slow" advClick="0" advTm="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 started this project </a:t>
            </a:r>
            <a:r>
              <a:rPr lang="en-US" dirty="0">
                <a:solidFill>
                  <a:srgbClr val="C00000"/>
                </a:solidFill>
              </a:rPr>
              <a:t>[six days] </a:t>
            </a:r>
            <a:r>
              <a:rPr lang="en-US" dirty="0"/>
              <a:t>ago.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970913"/>
      </p:ext>
    </p:extLst>
  </p:cSld>
  <p:clrMapOvr>
    <a:masterClrMapping/>
  </p:clrMapOvr>
  <p:transition spd="slow" advClick="0" advTm="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 am doing it because I </a:t>
            </a:r>
            <a:r>
              <a:rPr lang="en-US" dirty="0">
                <a:solidFill>
                  <a:srgbClr val="C00000"/>
                </a:solidFill>
              </a:rPr>
              <a:t>[am]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[Technology Teacher] </a:t>
            </a:r>
            <a:r>
              <a:rPr lang="en-US" dirty="0"/>
              <a:t>of sorts…</a:t>
            </a:r>
          </a:p>
        </p:txBody>
      </p:sp>
    </p:spTree>
    <p:extLst>
      <p:ext uri="{BB962C8B-B14F-4D97-AF65-F5344CB8AC3E}">
        <p14:creationId xmlns:p14="http://schemas.microsoft.com/office/powerpoint/2010/main" val="1574296635"/>
      </p:ext>
    </p:extLst>
  </p:cSld>
  <p:clrMapOvr>
    <a:masterClrMapping/>
  </p:clrMapOvr>
  <p:transition spd="slow" advClick="0" advTm="5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Who wants to be able to </a:t>
            </a:r>
            <a:r>
              <a:rPr lang="en-US" dirty="0">
                <a:solidFill>
                  <a:srgbClr val="C00000"/>
                </a:solidFill>
              </a:rPr>
              <a:t>[teach Survey Analysis].</a:t>
            </a:r>
          </a:p>
        </p:txBody>
      </p:sp>
    </p:spTree>
    <p:extLst>
      <p:ext uri="{BB962C8B-B14F-4D97-AF65-F5344CB8AC3E}">
        <p14:creationId xmlns:p14="http://schemas.microsoft.com/office/powerpoint/2010/main" val="57529758"/>
      </p:ext>
    </p:extLst>
  </p:cSld>
  <p:clrMapOvr>
    <a:masterClrMapping/>
  </p:clrMapOvr>
  <p:transition spd="slow" advClick="0" advTm="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So that they can </a:t>
            </a:r>
            <a:r>
              <a:rPr lang="en-US" dirty="0">
                <a:solidFill>
                  <a:srgbClr val="C00000"/>
                </a:solidFill>
              </a:rPr>
              <a:t>[learn] and I can make some $$$.</a:t>
            </a:r>
          </a:p>
        </p:txBody>
      </p:sp>
    </p:spTree>
    <p:extLst>
      <p:ext uri="{BB962C8B-B14F-4D97-AF65-F5344CB8AC3E}">
        <p14:creationId xmlns:p14="http://schemas.microsoft.com/office/powerpoint/2010/main" val="535001556"/>
      </p:ext>
    </p:extLst>
  </p:cSld>
  <p:clrMapOvr>
    <a:masterClrMapping/>
  </p:clrMapOvr>
  <p:transition spd="slow" advClick="0" advTm="5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97953"/>
          </a:xfrm>
        </p:spPr>
        <p:txBody>
          <a:bodyPr anchor="ctr">
            <a:normAutofit/>
          </a:bodyPr>
          <a:lstStyle/>
          <a:p>
            <a:r>
              <a:rPr lang="en-US" dirty="0"/>
              <a:t>In order to do this project I had to learn about </a:t>
            </a:r>
            <a:r>
              <a:rPr lang="en-US" dirty="0">
                <a:solidFill>
                  <a:srgbClr val="C00000"/>
                </a:solidFill>
              </a:rPr>
              <a:t>[Survey Design and Markdown/ReadMe].</a:t>
            </a:r>
          </a:p>
        </p:txBody>
      </p:sp>
    </p:spTree>
    <p:extLst>
      <p:ext uri="{BB962C8B-B14F-4D97-AF65-F5344CB8AC3E}">
        <p14:creationId xmlns:p14="http://schemas.microsoft.com/office/powerpoint/2010/main" val="257121703"/>
      </p:ext>
    </p:extLst>
  </p:cSld>
  <p:clrMapOvr>
    <a:masterClrMapping/>
  </p:clrMapOvr>
  <p:transition spd="slow" advClick="0" advTm="500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330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Hello, my name is [Michael Allen]. I was born in [San Francisco] and my people are from [California]. (Fourth Generation Californian) </vt:lpstr>
      <vt:lpstr>One useful thing I was excited to have learned is [more comfort with Markdown].</vt:lpstr>
      <vt:lpstr>One thing I’ve used on this project from outside this class has been [the creation of PowerPoints to document the beginning of my learning process for future teaching]</vt:lpstr>
      <vt:lpstr>If this project was a movie it would be called [What Not To Do for Implementing PowerPoint/Jupyter Notebooks/ReadMe as Learning Tools at the Same Time].</vt:lpstr>
      <vt:lpstr>I started this project [six days] ago.</vt:lpstr>
      <vt:lpstr>I am doing it because I [am] a [Technology Teacher] of sorts…</vt:lpstr>
      <vt:lpstr>Who wants to be able to [teach Survey Analysis].</vt:lpstr>
      <vt:lpstr>So that they can [learn] and I can make some $$$.</vt:lpstr>
      <vt:lpstr>In order to do this project I had to learn about [Survey Design and Markdown/ReadMe].</vt:lpstr>
      <vt:lpstr>The most exciting outcome of this project was [I am waiting for that still… Though happy to see the results in Markdown]</vt:lpstr>
      <vt:lpstr>3 words/emojis that would best describe how I felt during and after this project are [perplexed], [progress], [pleased].</vt:lpstr>
      <vt:lpstr>I was most frustrated by [getting the shortcut for links to work].</vt:lpstr>
      <vt:lpstr>This is a screenshot of my moment of greatest joy </vt:lpstr>
      <vt:lpstr>I can imagine using [Markdown] to do [essentially course advertisements] in the future</vt:lpstr>
      <vt:lpstr>If I had more time, I would also do [a Lead-In for the Next Step of My Survey Design &amp; Analysis Course].</vt:lpstr>
      <vt:lpstr>The next thing this has gotten me interested in learning is [to actually see my presentation looking over the shoulder of someone else].</vt:lpstr>
      <vt:lpstr>If you want to learn more about this project you can [sit tight] </vt:lpstr>
      <vt:lpstr>Let’s take a look!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my name is [first, last]</dc:title>
  <dc:creator>Olina Cavedoni</dc:creator>
  <cp:lastModifiedBy>michael Allen</cp:lastModifiedBy>
  <cp:revision>18</cp:revision>
  <dcterms:created xsi:type="dcterms:W3CDTF">2017-10-11T06:29:18Z</dcterms:created>
  <dcterms:modified xsi:type="dcterms:W3CDTF">2018-03-09T05:24:34Z</dcterms:modified>
</cp:coreProperties>
</file>