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6F00F-7D38-45F6-BE60-CEFE6275D236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D9B71-DF4D-470C-808F-76FD8F0864DF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D9B71-DF4D-470C-808F-76FD8F0864DF}" type="slidenum">
              <a:rPr lang="pl-PL" smtClean="0"/>
              <a:t>8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E1F6-391C-4885-885D-6B30D1F64198}" type="datetimeFigureOut">
              <a:rPr lang="pl-PL" smtClean="0"/>
              <a:t>2014-03-01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B9EC-2209-4856-A9B5-CBE533D00A0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9600" dirty="0" err="1" smtClean="0">
                <a:solidFill>
                  <a:srgbClr val="FF0000"/>
                </a:solidFill>
              </a:rPr>
              <a:t>Burning</a:t>
            </a:r>
            <a:r>
              <a:rPr lang="pl-PL" sz="9600" dirty="0" smtClean="0">
                <a:solidFill>
                  <a:srgbClr val="FF0000"/>
                </a:solidFill>
              </a:rPr>
              <a:t> </a:t>
            </a:r>
            <a:r>
              <a:rPr lang="pl-PL" sz="9600" dirty="0" err="1" smtClean="0">
                <a:solidFill>
                  <a:srgbClr val="FF0000"/>
                </a:solidFill>
              </a:rPr>
              <a:t>Dice</a:t>
            </a:r>
            <a:endParaRPr lang="pl-PL" sz="9600" dirty="0">
              <a:solidFill>
                <a:srgbClr val="FF00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Instant Team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Right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in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the</a:t>
            </a:r>
            <a:r>
              <a:rPr lang="pl-PL" dirty="0" smtClean="0">
                <a:solidFill>
                  <a:schemeClr val="bg1"/>
                </a:solidFill>
              </a:rPr>
              <a:t> spot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sz="4000" dirty="0" smtClean="0">
                <a:solidFill>
                  <a:schemeClr val="bg1"/>
                </a:solidFill>
              </a:rPr>
              <a:t>		</a:t>
            </a:r>
            <a:r>
              <a:rPr lang="pl-PL" sz="5000" dirty="0" smtClean="0">
                <a:solidFill>
                  <a:schemeClr val="bg1"/>
                </a:solidFill>
              </a:rPr>
              <a:t>Krzysztof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			</a:t>
            </a:r>
            <a:r>
              <a:rPr lang="pl-PL" sz="4000" dirty="0" smtClean="0">
                <a:solidFill>
                  <a:schemeClr val="bg1"/>
                </a:solidFill>
              </a:rPr>
              <a:t>	</a:t>
            </a:r>
            <a:r>
              <a:rPr lang="pl-PL" sz="5000" dirty="0" smtClean="0">
                <a:solidFill>
                  <a:schemeClr val="bg1"/>
                </a:solidFill>
              </a:rPr>
              <a:t>Artur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		</a:t>
            </a:r>
            <a:r>
              <a:rPr lang="pl-PL" sz="5000" dirty="0" smtClean="0">
                <a:solidFill>
                  <a:schemeClr val="bg1"/>
                </a:solidFill>
              </a:rPr>
              <a:t>Janusz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					</a:t>
            </a:r>
            <a:r>
              <a:rPr lang="pl-PL" sz="5000" dirty="0" smtClean="0">
                <a:solidFill>
                  <a:schemeClr val="bg1"/>
                </a:solidFill>
              </a:rPr>
              <a:t>Marcin</a:t>
            </a:r>
            <a:endParaRPr lang="pl-PL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pl-PL" sz="9600" dirty="0" err="1" smtClean="0">
                <a:solidFill>
                  <a:schemeClr val="bg1"/>
                </a:solidFill>
              </a:rPr>
              <a:t>The</a:t>
            </a:r>
            <a:r>
              <a:rPr lang="pl-PL" sz="9600" dirty="0" smtClean="0">
                <a:solidFill>
                  <a:schemeClr val="bg1"/>
                </a:solidFill>
              </a:rPr>
              <a:t> </a:t>
            </a:r>
            <a:r>
              <a:rPr lang="pl-PL" sz="9600" dirty="0" err="1" smtClean="0">
                <a:solidFill>
                  <a:schemeClr val="bg1"/>
                </a:solidFill>
              </a:rPr>
              <a:t>Dice</a:t>
            </a:r>
            <a:r>
              <a:rPr lang="pl-PL" sz="9600" dirty="0" smtClean="0">
                <a:solidFill>
                  <a:schemeClr val="bg1"/>
                </a:solidFill>
              </a:rPr>
              <a:t> </a:t>
            </a:r>
            <a:r>
              <a:rPr lang="pl-PL" sz="9600" dirty="0" err="1" smtClean="0">
                <a:solidFill>
                  <a:schemeClr val="bg1"/>
                </a:solidFill>
              </a:rPr>
              <a:t>is</a:t>
            </a:r>
            <a:r>
              <a:rPr lang="pl-PL" sz="9600" dirty="0" smtClean="0">
                <a:solidFill>
                  <a:schemeClr val="bg1"/>
                </a:solidFill>
              </a:rPr>
              <a:t> </a:t>
            </a:r>
            <a:r>
              <a:rPr lang="pl-PL" sz="9600" dirty="0" err="1" smtClean="0">
                <a:solidFill>
                  <a:schemeClr val="bg1"/>
                </a:solidFill>
              </a:rPr>
              <a:t>the</a:t>
            </a:r>
            <a:r>
              <a:rPr lang="pl-PL" sz="9600" dirty="0" smtClean="0">
                <a:solidFill>
                  <a:schemeClr val="bg1"/>
                </a:solidFill>
              </a:rPr>
              <a:t> </a:t>
            </a:r>
            <a:r>
              <a:rPr lang="pl-PL" sz="9600" dirty="0" err="1" smtClean="0">
                <a:solidFill>
                  <a:schemeClr val="bg1"/>
                </a:solidFill>
              </a:rPr>
              <a:t>game</a:t>
            </a:r>
            <a:r>
              <a:rPr lang="pl-PL" sz="9600" dirty="0" smtClean="0">
                <a:solidFill>
                  <a:schemeClr val="bg1"/>
                </a:solidFill>
              </a:rPr>
              <a:t>.</a:t>
            </a:r>
            <a:endParaRPr lang="pl-PL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pl-PL" sz="12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pl-PL" sz="12000" dirty="0" err="1" smtClean="0">
                <a:solidFill>
                  <a:srgbClr val="FF0000"/>
                </a:solidFill>
              </a:rPr>
              <a:t>It</a:t>
            </a:r>
            <a:r>
              <a:rPr lang="pl-PL" sz="12000" dirty="0" smtClean="0">
                <a:solidFill>
                  <a:srgbClr val="FF0000"/>
                </a:solidFill>
              </a:rPr>
              <a:t> BURNS!</a:t>
            </a:r>
            <a:endParaRPr lang="pl-PL" sz="1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Where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is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app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in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that</a:t>
            </a:r>
            <a:r>
              <a:rPr lang="pl-PL" dirty="0" smtClean="0">
                <a:solidFill>
                  <a:schemeClr val="bg1"/>
                </a:solidFill>
              </a:rPr>
              <a:t>?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screen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What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next</a:t>
            </a:r>
            <a:r>
              <a:rPr lang="pl-PL" dirty="0" smtClean="0">
                <a:solidFill>
                  <a:schemeClr val="bg1"/>
                </a:solidFill>
              </a:rPr>
              <a:t>?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l-PL" sz="7200" dirty="0" err="1" smtClean="0">
                <a:solidFill>
                  <a:srgbClr val="FF0000"/>
                </a:solidFill>
              </a:rPr>
              <a:t>Like</a:t>
            </a:r>
            <a:r>
              <a:rPr lang="pl-PL" sz="7200" dirty="0" smtClean="0">
                <a:solidFill>
                  <a:srgbClr val="FF0000"/>
                </a:solidFill>
              </a:rPr>
              <a:t> </a:t>
            </a:r>
            <a:r>
              <a:rPr lang="pl-PL" sz="7200" dirty="0" err="1" smtClean="0">
                <a:solidFill>
                  <a:srgbClr val="FF0000"/>
                </a:solidFill>
              </a:rPr>
              <a:t>it</a:t>
            </a:r>
            <a:r>
              <a:rPr lang="pl-PL" sz="7200" dirty="0" smtClean="0">
                <a:solidFill>
                  <a:srgbClr val="FF0000"/>
                </a:solidFill>
              </a:rPr>
              <a:t>?</a:t>
            </a:r>
            <a:endParaRPr lang="pl-PL" sz="72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pl-PL" sz="7200" dirty="0" err="1" smtClean="0">
                <a:solidFill>
                  <a:srgbClr val="FF0000"/>
                </a:solidFill>
              </a:rPr>
              <a:t>Share</a:t>
            </a:r>
            <a:r>
              <a:rPr lang="pl-PL" sz="7200" dirty="0" smtClean="0">
                <a:solidFill>
                  <a:srgbClr val="FF0000"/>
                </a:solidFill>
              </a:rPr>
              <a:t> </a:t>
            </a:r>
            <a:r>
              <a:rPr lang="pl-PL" sz="7200" dirty="0" err="1" smtClean="0">
                <a:solidFill>
                  <a:srgbClr val="FF0000"/>
                </a:solidFill>
              </a:rPr>
              <a:t>it</a:t>
            </a:r>
            <a:r>
              <a:rPr lang="pl-PL" sz="7200" dirty="0" smtClean="0">
                <a:solidFill>
                  <a:srgbClr val="FF0000"/>
                </a:solidFill>
              </a:rPr>
              <a:t>!</a:t>
            </a:r>
          </a:p>
          <a:p>
            <a:pPr algn="ctr">
              <a:buNone/>
            </a:pPr>
            <a:r>
              <a:rPr lang="pl-PL" sz="7200" dirty="0" smtClean="0">
                <a:solidFill>
                  <a:srgbClr val="FF0000"/>
                </a:solidFill>
              </a:rPr>
              <a:t>Get </a:t>
            </a:r>
            <a:r>
              <a:rPr lang="pl-PL" sz="7200" dirty="0" err="1" smtClean="0">
                <a:solidFill>
                  <a:srgbClr val="FF0000"/>
                </a:solidFill>
              </a:rPr>
              <a:t>addicted</a:t>
            </a:r>
            <a:r>
              <a:rPr lang="pl-PL" sz="7200" dirty="0" smtClean="0">
                <a:solidFill>
                  <a:srgbClr val="FF0000"/>
                </a:solidFill>
              </a:rPr>
              <a:t>*</a:t>
            </a:r>
            <a:endParaRPr lang="pl-PL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pl-PL" sz="9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pl-PL" sz="9600" dirty="0" err="1" smtClean="0">
                <a:solidFill>
                  <a:schemeClr val="bg1"/>
                </a:solidFill>
              </a:rPr>
              <a:t>Q&amp;A</a:t>
            </a:r>
            <a:endParaRPr lang="pl-PL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pl-PL" sz="9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pl-PL" sz="9600" dirty="0" err="1" smtClean="0">
                <a:solidFill>
                  <a:schemeClr val="bg1"/>
                </a:solidFill>
              </a:rPr>
              <a:t>Thank</a:t>
            </a:r>
            <a:r>
              <a:rPr lang="pl-PL" sz="9600" dirty="0" smtClean="0">
                <a:solidFill>
                  <a:schemeClr val="bg1"/>
                </a:solidFill>
              </a:rPr>
              <a:t> </a:t>
            </a:r>
            <a:r>
              <a:rPr lang="pl-PL" sz="9600" dirty="0" err="1" smtClean="0">
                <a:solidFill>
                  <a:schemeClr val="bg1"/>
                </a:solidFill>
              </a:rPr>
              <a:t>you</a:t>
            </a:r>
            <a:r>
              <a:rPr lang="pl-PL" sz="9600" dirty="0" smtClean="0">
                <a:solidFill>
                  <a:schemeClr val="bg1"/>
                </a:solidFill>
              </a:rPr>
              <a:t>!</a:t>
            </a:r>
            <a:endParaRPr lang="pl-PL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Pokaz na ekranie (4:3)</PresentationFormat>
  <Paragraphs>22</Paragraphs>
  <Slides>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Burning Dice</vt:lpstr>
      <vt:lpstr>Right in the spot</vt:lpstr>
      <vt:lpstr>Slajd 3</vt:lpstr>
      <vt:lpstr>Slajd 4</vt:lpstr>
      <vt:lpstr>Where is app in that?</vt:lpstr>
      <vt:lpstr>What next?</vt:lpstr>
      <vt:lpstr>Slajd 7</vt:lpstr>
      <vt:lpstr>Slajd 8</vt:lpstr>
    </vt:vector>
  </TitlesOfParts>
  <Company>ARiMR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Burning Dice</dc:title>
  <dc:creator>Jan Nowak</dc:creator>
  <cp:lastModifiedBy>Jan Nowak</cp:lastModifiedBy>
  <cp:revision>8</cp:revision>
  <dcterms:created xsi:type="dcterms:W3CDTF">2014-03-01T18:15:12Z</dcterms:created>
  <dcterms:modified xsi:type="dcterms:W3CDTF">2014-03-01T18:35:09Z</dcterms:modified>
</cp:coreProperties>
</file>