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20"/>
  </p:notesMasterIdLst>
  <p:sldIdLst>
    <p:sldId id="256" r:id="rId2"/>
    <p:sldId id="257" r:id="rId3"/>
    <p:sldId id="267" r:id="rId4"/>
    <p:sldId id="258" r:id="rId5"/>
    <p:sldId id="260" r:id="rId6"/>
    <p:sldId id="259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2AEC4-DB8B-493D-8645-9F00D4F9C7B1}" v="210" dt="2024-03-23T11:28:10.394"/>
    <p1510:client id="{140D3F87-1BCB-44E3-96FD-E7FB90E108D2}" v="271" dt="2024-03-23T15:08:57.928"/>
    <p1510:client id="{1E27F95A-5392-483A-9D95-EDA4403CE393}" v="121" dt="2024-03-23T15:28:27.676"/>
    <p1510:client id="{3800325C-10CC-45C1-A1DE-7E19F5BC76C9}" v="367" dt="2024-03-23T16:17:46.089"/>
    <p1510:client id="{712D3049-D72A-4370-BFDD-5B23434C79DF}" v="106" dt="2024-03-23T15:18:29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ena Held" userId="79e6395605f2fdc5" providerId="LiveId" clId="{3800325C-10CC-45C1-A1DE-7E19F5BC76C9}"/>
    <pc:docChg chg="undo custSel addSld modSld">
      <pc:chgData name="Malena Held" userId="79e6395605f2fdc5" providerId="LiveId" clId="{3800325C-10CC-45C1-A1DE-7E19F5BC76C9}" dt="2024-03-23T16:59:35.200" v="997" actId="20577"/>
      <pc:docMkLst>
        <pc:docMk/>
      </pc:docMkLst>
      <pc:sldChg chg="addSp delSp modSp mod">
        <pc:chgData name="Malena Held" userId="79e6395605f2fdc5" providerId="LiveId" clId="{3800325C-10CC-45C1-A1DE-7E19F5BC76C9}" dt="2024-03-23T15:38:59.163" v="37" actId="14100"/>
        <pc:sldMkLst>
          <pc:docMk/>
          <pc:sldMk cId="3143795157" sldId="258"/>
        </pc:sldMkLst>
        <pc:spChg chg="mod">
          <ac:chgData name="Malena Held" userId="79e6395605f2fdc5" providerId="LiveId" clId="{3800325C-10CC-45C1-A1DE-7E19F5BC76C9}" dt="2024-03-23T15:38:52.179" v="36" actId="20577"/>
          <ac:spMkLst>
            <pc:docMk/>
            <pc:sldMk cId="3143795157" sldId="258"/>
            <ac:spMk id="10" creationId="{8BD174E4-1399-F181-241D-BACA8A1C7EDD}"/>
          </ac:spMkLst>
        </pc:spChg>
        <pc:picChg chg="add mod">
          <ac:chgData name="Malena Held" userId="79e6395605f2fdc5" providerId="LiveId" clId="{3800325C-10CC-45C1-A1DE-7E19F5BC76C9}" dt="2024-03-23T15:36:33.708" v="3" actId="571"/>
          <ac:picMkLst>
            <pc:docMk/>
            <pc:sldMk cId="3143795157" sldId="258"/>
            <ac:picMk id="3" creationId="{977F5A33-76D0-EEBA-4286-7DED99CDB18B}"/>
          </ac:picMkLst>
        </pc:picChg>
        <pc:picChg chg="mod">
          <ac:chgData name="Malena Held" userId="79e6395605f2fdc5" providerId="LiveId" clId="{3800325C-10CC-45C1-A1DE-7E19F5BC76C9}" dt="2024-03-23T15:36:19.805" v="2" actId="1362"/>
          <ac:picMkLst>
            <pc:docMk/>
            <pc:sldMk cId="3143795157" sldId="258"/>
            <ac:picMk id="6" creationId="{942F5C27-2111-058F-67A5-D665E1F2126B}"/>
          </ac:picMkLst>
        </pc:picChg>
        <pc:picChg chg="mod">
          <ac:chgData name="Malena Held" userId="79e6395605f2fdc5" providerId="LiveId" clId="{3800325C-10CC-45C1-A1DE-7E19F5BC76C9}" dt="2024-03-23T15:36:14.340" v="1" actId="1076"/>
          <ac:picMkLst>
            <pc:docMk/>
            <pc:sldMk cId="3143795157" sldId="258"/>
            <ac:picMk id="8" creationId="{0E6D1AD9-F5BF-C6E3-38AD-908DFAA5AC8A}"/>
          </ac:picMkLst>
        </pc:picChg>
        <pc:picChg chg="add del mod">
          <ac:chgData name="Malena Held" userId="79e6395605f2fdc5" providerId="LiveId" clId="{3800325C-10CC-45C1-A1DE-7E19F5BC76C9}" dt="2024-03-23T15:38:00.532" v="13" actId="478"/>
          <ac:picMkLst>
            <pc:docMk/>
            <pc:sldMk cId="3143795157" sldId="258"/>
            <ac:picMk id="9" creationId="{2ECFAA50-587E-9281-4BE8-160BDCE3C605}"/>
          </ac:picMkLst>
        </pc:picChg>
        <pc:picChg chg="add del mod">
          <ac:chgData name="Malena Held" userId="79e6395605f2fdc5" providerId="LiveId" clId="{3800325C-10CC-45C1-A1DE-7E19F5BC76C9}" dt="2024-03-23T15:37:58.332" v="12" actId="478"/>
          <ac:picMkLst>
            <pc:docMk/>
            <pc:sldMk cId="3143795157" sldId="258"/>
            <ac:picMk id="11" creationId="{51A97632-54F5-4D38-7807-5C6428899A33}"/>
          </ac:picMkLst>
        </pc:picChg>
        <pc:picChg chg="add mod">
          <ac:chgData name="Malena Held" userId="79e6395605f2fdc5" providerId="LiveId" clId="{3800325C-10CC-45C1-A1DE-7E19F5BC76C9}" dt="2024-03-23T15:38:59.163" v="37" actId="14100"/>
          <ac:picMkLst>
            <pc:docMk/>
            <pc:sldMk cId="3143795157" sldId="258"/>
            <ac:picMk id="13" creationId="{E283D00C-6ABF-2515-27A5-24ED94F70BE0}"/>
          </ac:picMkLst>
        </pc:picChg>
      </pc:sldChg>
      <pc:sldChg chg="addSp modSp mod">
        <pc:chgData name="Malena Held" userId="79e6395605f2fdc5" providerId="LiveId" clId="{3800325C-10CC-45C1-A1DE-7E19F5BC76C9}" dt="2024-03-23T15:57:29.801" v="425" actId="20577"/>
        <pc:sldMkLst>
          <pc:docMk/>
          <pc:sldMk cId="2139028008" sldId="259"/>
        </pc:sldMkLst>
        <pc:spChg chg="mod">
          <ac:chgData name="Malena Held" userId="79e6395605f2fdc5" providerId="LiveId" clId="{3800325C-10CC-45C1-A1DE-7E19F5BC76C9}" dt="2024-03-23T15:57:29.801" v="425" actId="20577"/>
          <ac:spMkLst>
            <pc:docMk/>
            <pc:sldMk cId="2139028008" sldId="259"/>
            <ac:spMk id="3" creationId="{C5DD36C7-1426-B502-399F-37DFC40FE870}"/>
          </ac:spMkLst>
        </pc:spChg>
        <pc:picChg chg="add mod">
          <ac:chgData name="Malena Held" userId="79e6395605f2fdc5" providerId="LiveId" clId="{3800325C-10CC-45C1-A1DE-7E19F5BC76C9}" dt="2024-03-23T15:56:52.767" v="376" actId="1076"/>
          <ac:picMkLst>
            <pc:docMk/>
            <pc:sldMk cId="2139028008" sldId="259"/>
            <ac:picMk id="7" creationId="{FCF48D38-6643-141D-631C-E74A5DEF939F}"/>
          </ac:picMkLst>
        </pc:picChg>
        <pc:picChg chg="add mod">
          <ac:chgData name="Malena Held" userId="79e6395605f2fdc5" providerId="LiveId" clId="{3800325C-10CC-45C1-A1DE-7E19F5BC76C9}" dt="2024-03-23T15:56:50.433" v="375" actId="1076"/>
          <ac:picMkLst>
            <pc:docMk/>
            <pc:sldMk cId="2139028008" sldId="259"/>
            <ac:picMk id="9" creationId="{B814FCF6-B0BF-A523-2603-6383EB16A9B2}"/>
          </ac:picMkLst>
        </pc:picChg>
      </pc:sldChg>
      <pc:sldChg chg="addSp modSp mod">
        <pc:chgData name="Malena Held" userId="79e6395605f2fdc5" providerId="LiveId" clId="{3800325C-10CC-45C1-A1DE-7E19F5BC76C9}" dt="2024-03-23T15:49:01.199" v="298" actId="1076"/>
        <pc:sldMkLst>
          <pc:docMk/>
          <pc:sldMk cId="2016420073" sldId="260"/>
        </pc:sldMkLst>
        <pc:spChg chg="mod">
          <ac:chgData name="Malena Held" userId="79e6395605f2fdc5" providerId="LiveId" clId="{3800325C-10CC-45C1-A1DE-7E19F5BC76C9}" dt="2024-03-23T15:48:45.708" v="297" actId="20577"/>
          <ac:spMkLst>
            <pc:docMk/>
            <pc:sldMk cId="2016420073" sldId="260"/>
            <ac:spMk id="3" creationId="{5EA51562-9265-E426-0042-B37C52951875}"/>
          </ac:spMkLst>
        </pc:spChg>
        <pc:picChg chg="add mod">
          <ac:chgData name="Malena Held" userId="79e6395605f2fdc5" providerId="LiveId" clId="{3800325C-10CC-45C1-A1DE-7E19F5BC76C9}" dt="2024-03-23T15:46:31.869" v="185" actId="1036"/>
          <ac:picMkLst>
            <pc:docMk/>
            <pc:sldMk cId="2016420073" sldId="260"/>
            <ac:picMk id="7" creationId="{AFD7978D-104E-03CB-F9BF-5067F3F9A5E3}"/>
          </ac:picMkLst>
        </pc:picChg>
        <pc:picChg chg="add mod">
          <ac:chgData name="Malena Held" userId="79e6395605f2fdc5" providerId="LiveId" clId="{3800325C-10CC-45C1-A1DE-7E19F5BC76C9}" dt="2024-03-23T15:46:38.902" v="209" actId="1036"/>
          <ac:picMkLst>
            <pc:docMk/>
            <pc:sldMk cId="2016420073" sldId="260"/>
            <ac:picMk id="9" creationId="{72DAB911-3AB7-35B2-CBEB-79D62ABFABAE}"/>
          </ac:picMkLst>
        </pc:picChg>
        <pc:picChg chg="add mod">
          <ac:chgData name="Malena Held" userId="79e6395605f2fdc5" providerId="LiveId" clId="{3800325C-10CC-45C1-A1DE-7E19F5BC76C9}" dt="2024-03-23T15:46:45.781" v="239" actId="1035"/>
          <ac:picMkLst>
            <pc:docMk/>
            <pc:sldMk cId="2016420073" sldId="260"/>
            <ac:picMk id="11" creationId="{498B7286-0FA5-4C05-F8CB-1DB53032A021}"/>
          </ac:picMkLst>
        </pc:picChg>
        <pc:picChg chg="add mod">
          <ac:chgData name="Malena Held" userId="79e6395605f2fdc5" providerId="LiveId" clId="{3800325C-10CC-45C1-A1DE-7E19F5BC76C9}" dt="2024-03-23T15:48:01.709" v="292" actId="1076"/>
          <ac:picMkLst>
            <pc:docMk/>
            <pc:sldMk cId="2016420073" sldId="260"/>
            <ac:picMk id="12" creationId="{2C30983B-EAB8-F6DF-3DF1-F4E97167687E}"/>
          </ac:picMkLst>
        </pc:picChg>
        <pc:picChg chg="add mod">
          <ac:chgData name="Malena Held" userId="79e6395605f2fdc5" providerId="LiveId" clId="{3800325C-10CC-45C1-A1DE-7E19F5BC76C9}" dt="2024-03-23T15:49:01.199" v="298" actId="1076"/>
          <ac:picMkLst>
            <pc:docMk/>
            <pc:sldMk cId="2016420073" sldId="260"/>
            <ac:picMk id="14" creationId="{0B733F3D-25C4-B0AF-22A9-361B885E8DDA}"/>
          </ac:picMkLst>
        </pc:picChg>
      </pc:sldChg>
      <pc:sldChg chg="addSp delSp modSp mod chgLayout">
        <pc:chgData name="Malena Held" userId="79e6395605f2fdc5" providerId="LiveId" clId="{3800325C-10CC-45C1-A1DE-7E19F5BC76C9}" dt="2024-03-23T16:04:37.780" v="584" actId="21"/>
        <pc:sldMkLst>
          <pc:docMk/>
          <pc:sldMk cId="3625617171" sldId="261"/>
        </pc:sldMkLst>
        <pc:spChg chg="mod ord">
          <ac:chgData name="Malena Held" userId="79e6395605f2fdc5" providerId="LiveId" clId="{3800325C-10CC-45C1-A1DE-7E19F5BC76C9}" dt="2024-03-23T16:04:15.701" v="539" actId="20577"/>
          <ac:spMkLst>
            <pc:docMk/>
            <pc:sldMk cId="3625617171" sldId="261"/>
            <ac:spMk id="2" creationId="{268186E8-9FD2-F99A-404C-BD25D168C311}"/>
          </ac:spMkLst>
        </pc:spChg>
        <pc:spChg chg="del">
          <ac:chgData name="Malena Held" userId="79e6395605f2fdc5" providerId="LiveId" clId="{3800325C-10CC-45C1-A1DE-7E19F5BC76C9}" dt="2024-03-23T16:00:13.597" v="434" actId="22"/>
          <ac:spMkLst>
            <pc:docMk/>
            <pc:sldMk cId="3625617171" sldId="261"/>
            <ac:spMk id="3" creationId="{60B7724D-34D1-2D4A-0EE3-34B2525FAD69}"/>
          </ac:spMkLst>
        </pc:spChg>
        <pc:spChg chg="add mod ord">
          <ac:chgData name="Malena Held" userId="79e6395605f2fdc5" providerId="LiveId" clId="{3800325C-10CC-45C1-A1DE-7E19F5BC76C9}" dt="2024-03-23T16:04:00.536" v="533" actId="20577"/>
          <ac:spMkLst>
            <pc:docMk/>
            <pc:sldMk cId="3625617171" sldId="261"/>
            <ac:spMk id="16" creationId="{9A01D579-320A-B3CC-F4B8-93C97534B6AA}"/>
          </ac:spMkLst>
        </pc:spChg>
        <pc:picChg chg="add mod">
          <ac:chgData name="Malena Held" userId="79e6395605f2fdc5" providerId="LiveId" clId="{3800325C-10CC-45C1-A1DE-7E19F5BC76C9}" dt="2024-03-23T16:03:22.957" v="469" actId="1076"/>
          <ac:picMkLst>
            <pc:docMk/>
            <pc:sldMk cId="3625617171" sldId="261"/>
            <ac:picMk id="6" creationId="{2B9FB9D6-E5DD-D6AB-97D1-A0D89AAACE53}"/>
          </ac:picMkLst>
        </pc:picChg>
        <pc:picChg chg="add mod">
          <ac:chgData name="Malena Held" userId="79e6395605f2fdc5" providerId="LiveId" clId="{3800325C-10CC-45C1-A1DE-7E19F5BC76C9}" dt="2024-03-23T16:04:06.767" v="534" actId="1076"/>
          <ac:picMkLst>
            <pc:docMk/>
            <pc:sldMk cId="3625617171" sldId="261"/>
            <ac:picMk id="8" creationId="{13F0C21B-6A3A-366C-3FEC-128B348E991D}"/>
          </ac:picMkLst>
        </pc:picChg>
        <pc:picChg chg="add mod">
          <ac:chgData name="Malena Held" userId="79e6395605f2fdc5" providerId="LiveId" clId="{3800325C-10CC-45C1-A1DE-7E19F5BC76C9}" dt="2024-03-23T16:04:11.229" v="535" actId="1076"/>
          <ac:picMkLst>
            <pc:docMk/>
            <pc:sldMk cId="3625617171" sldId="261"/>
            <ac:picMk id="10" creationId="{B27E6214-FC79-0A4D-37F7-7B17F1CCBDB4}"/>
          </ac:picMkLst>
        </pc:picChg>
        <pc:picChg chg="add del mod">
          <ac:chgData name="Malena Held" userId="79e6395605f2fdc5" providerId="LiveId" clId="{3800325C-10CC-45C1-A1DE-7E19F5BC76C9}" dt="2024-03-23T16:04:37.780" v="584" actId="21"/>
          <ac:picMkLst>
            <pc:docMk/>
            <pc:sldMk cId="3625617171" sldId="261"/>
            <ac:picMk id="12" creationId="{2013AA05-3F25-4600-8136-4AF4B2DF403A}"/>
          </ac:picMkLst>
        </pc:picChg>
        <pc:picChg chg="add del mod ord">
          <ac:chgData name="Malena Held" userId="79e6395605f2fdc5" providerId="LiveId" clId="{3800325C-10CC-45C1-A1DE-7E19F5BC76C9}" dt="2024-03-23T16:02:32.180" v="439" actId="21"/>
          <ac:picMkLst>
            <pc:docMk/>
            <pc:sldMk cId="3625617171" sldId="261"/>
            <ac:picMk id="14" creationId="{83B82D39-894B-D2C4-426D-3E952E2BE1E5}"/>
          </ac:picMkLst>
        </pc:picChg>
        <pc:picChg chg="add del mod">
          <ac:chgData name="Malena Held" userId="79e6395605f2fdc5" providerId="LiveId" clId="{3800325C-10CC-45C1-A1DE-7E19F5BC76C9}" dt="2024-03-23T16:04:37.780" v="584" actId="21"/>
          <ac:picMkLst>
            <pc:docMk/>
            <pc:sldMk cId="3625617171" sldId="261"/>
            <ac:picMk id="17" creationId="{83B82D39-894B-D2C4-426D-3E952E2BE1E5}"/>
          </ac:picMkLst>
        </pc:picChg>
      </pc:sldChg>
      <pc:sldChg chg="addSp modSp mod">
        <pc:chgData name="Malena Held" userId="79e6395605f2fdc5" providerId="LiveId" clId="{3800325C-10CC-45C1-A1DE-7E19F5BC76C9}" dt="2024-03-23T16:14:14.411" v="813" actId="20577"/>
        <pc:sldMkLst>
          <pc:docMk/>
          <pc:sldMk cId="3308231893" sldId="262"/>
        </pc:sldMkLst>
        <pc:spChg chg="mod">
          <ac:chgData name="Malena Held" userId="79e6395605f2fdc5" providerId="LiveId" clId="{3800325C-10CC-45C1-A1DE-7E19F5BC76C9}" dt="2024-03-23T16:14:14.411" v="813" actId="20577"/>
          <ac:spMkLst>
            <pc:docMk/>
            <pc:sldMk cId="3308231893" sldId="262"/>
            <ac:spMk id="2" creationId="{FE5B6CB0-0AAA-7889-36F9-214245F19ABC}"/>
          </ac:spMkLst>
        </pc:spChg>
        <pc:spChg chg="mod">
          <ac:chgData name="Malena Held" userId="79e6395605f2fdc5" providerId="LiveId" clId="{3800325C-10CC-45C1-A1DE-7E19F5BC76C9}" dt="2024-03-23T16:13:34.714" v="762" actId="20577"/>
          <ac:spMkLst>
            <pc:docMk/>
            <pc:sldMk cId="3308231893" sldId="262"/>
            <ac:spMk id="3" creationId="{B9DC7AC8-78BC-52F9-1BAF-F0F613CAE308}"/>
          </ac:spMkLst>
        </pc:spChg>
        <pc:grpChg chg="add mod">
          <ac:chgData name="Malena Held" userId="79e6395605f2fdc5" providerId="LiveId" clId="{3800325C-10CC-45C1-A1DE-7E19F5BC76C9}" dt="2024-03-23T16:13:54.766" v="794" actId="1035"/>
          <ac:grpSpMkLst>
            <pc:docMk/>
            <pc:sldMk cId="3308231893" sldId="262"/>
            <ac:grpSpMk id="11" creationId="{9123F1A8-3E4D-D78D-A887-305ABCE81CA9}"/>
          </ac:grpSpMkLst>
        </pc:grpChg>
        <pc:picChg chg="add mod">
          <ac:chgData name="Malena Held" userId="79e6395605f2fdc5" providerId="LiveId" clId="{3800325C-10CC-45C1-A1DE-7E19F5BC76C9}" dt="2024-03-23T16:08:41.986" v="693" actId="1076"/>
          <ac:picMkLst>
            <pc:docMk/>
            <pc:sldMk cId="3308231893" sldId="262"/>
            <ac:picMk id="6" creationId="{1BFF46BE-CCDF-2267-E0BA-9C27A105E2CB}"/>
          </ac:picMkLst>
        </pc:picChg>
        <pc:picChg chg="add mod modCrop">
          <ac:chgData name="Malena Held" userId="79e6395605f2fdc5" providerId="LiveId" clId="{3800325C-10CC-45C1-A1DE-7E19F5BC76C9}" dt="2024-03-23T16:13:42.980" v="763" actId="164"/>
          <ac:picMkLst>
            <pc:docMk/>
            <pc:sldMk cId="3308231893" sldId="262"/>
            <ac:picMk id="8" creationId="{047FA3A0-3A5B-7D99-2CBA-6F4B83495DDD}"/>
          </ac:picMkLst>
        </pc:picChg>
        <pc:picChg chg="add mod modCrop">
          <ac:chgData name="Malena Held" userId="79e6395605f2fdc5" providerId="LiveId" clId="{3800325C-10CC-45C1-A1DE-7E19F5BC76C9}" dt="2024-03-23T16:13:47.967" v="765" actId="1035"/>
          <ac:picMkLst>
            <pc:docMk/>
            <pc:sldMk cId="3308231893" sldId="262"/>
            <ac:picMk id="9" creationId="{07679C49-F2DD-2A76-DF59-70806E8DC9C4}"/>
          </ac:picMkLst>
        </pc:picChg>
        <pc:picChg chg="add mod modCrop">
          <ac:chgData name="Malena Held" userId="79e6395605f2fdc5" providerId="LiveId" clId="{3800325C-10CC-45C1-A1DE-7E19F5BC76C9}" dt="2024-03-23T16:13:42.980" v="763" actId="164"/>
          <ac:picMkLst>
            <pc:docMk/>
            <pc:sldMk cId="3308231893" sldId="262"/>
            <ac:picMk id="10" creationId="{FDA30A03-8159-2887-9916-EC993B1C860C}"/>
          </ac:picMkLst>
        </pc:picChg>
      </pc:sldChg>
      <pc:sldChg chg="addSp delSp modSp mod modClrScheme chgLayout">
        <pc:chgData name="Malena Held" userId="79e6395605f2fdc5" providerId="LiveId" clId="{3800325C-10CC-45C1-A1DE-7E19F5BC76C9}" dt="2024-03-23T16:59:35.200" v="997" actId="20577"/>
        <pc:sldMkLst>
          <pc:docMk/>
          <pc:sldMk cId="1533439665" sldId="271"/>
        </pc:sldMkLst>
        <pc:spChg chg="mod ord">
          <ac:chgData name="Malena Held" userId="79e6395605f2fdc5" providerId="LiveId" clId="{3800325C-10CC-45C1-A1DE-7E19F5BC76C9}" dt="2024-03-23T16:18:22.959" v="824" actId="700"/>
          <ac:spMkLst>
            <pc:docMk/>
            <pc:sldMk cId="1533439665" sldId="271"/>
            <ac:spMk id="2" creationId="{A86D1FEC-537E-5FBF-2ECB-0273DCB7CC26}"/>
          </ac:spMkLst>
        </pc:spChg>
        <pc:spChg chg="del mod ord">
          <ac:chgData name="Malena Held" userId="79e6395605f2fdc5" providerId="LiveId" clId="{3800325C-10CC-45C1-A1DE-7E19F5BC76C9}" dt="2024-03-23T16:18:57.983" v="833" actId="478"/>
          <ac:spMkLst>
            <pc:docMk/>
            <pc:sldMk cId="1533439665" sldId="271"/>
            <ac:spMk id="3" creationId="{86305911-D362-D750-CF2C-58A41C349FAF}"/>
          </ac:spMkLst>
        </pc:spChg>
        <pc:spChg chg="mod ord">
          <ac:chgData name="Malena Held" userId="79e6395605f2fdc5" providerId="LiveId" clId="{3800325C-10CC-45C1-A1DE-7E19F5BC76C9}" dt="2024-03-23T16:18:22.959" v="824" actId="700"/>
          <ac:spMkLst>
            <pc:docMk/>
            <pc:sldMk cId="1533439665" sldId="271"/>
            <ac:spMk id="4" creationId="{6FB94F8A-1EBB-1C4B-6F51-ED6EDB6BD7C5}"/>
          </ac:spMkLst>
        </pc:spChg>
        <pc:spChg chg="add mod ord">
          <ac:chgData name="Malena Held" userId="79e6395605f2fdc5" providerId="LiveId" clId="{3800325C-10CC-45C1-A1DE-7E19F5BC76C9}" dt="2024-03-23T16:59:35.200" v="997" actId="20577"/>
          <ac:spMkLst>
            <pc:docMk/>
            <pc:sldMk cId="1533439665" sldId="271"/>
            <ac:spMk id="7" creationId="{CD8D1742-DA76-632A-3810-EA470773D49B}"/>
          </ac:spMkLst>
        </pc:spChg>
        <pc:picChg chg="add mod modCrop">
          <ac:chgData name="Malena Held" userId="79e6395605f2fdc5" providerId="LiveId" clId="{3800325C-10CC-45C1-A1DE-7E19F5BC76C9}" dt="2024-03-23T16:19:10.525" v="834" actId="1076"/>
          <ac:picMkLst>
            <pc:docMk/>
            <pc:sldMk cId="1533439665" sldId="271"/>
            <ac:picMk id="6" creationId="{D62BCC18-F0AE-6A22-F60E-DCD910EACDBF}"/>
          </ac:picMkLst>
        </pc:picChg>
      </pc:sldChg>
      <pc:sldChg chg="addSp delSp modSp new mod">
        <pc:chgData name="Malena Held" userId="79e6395605f2fdc5" providerId="LiveId" clId="{3800325C-10CC-45C1-A1DE-7E19F5BC76C9}" dt="2024-03-23T16:07:50.143" v="671" actId="478"/>
        <pc:sldMkLst>
          <pc:docMk/>
          <pc:sldMk cId="4183477943" sldId="273"/>
        </pc:sldMkLst>
        <pc:spChg chg="mod">
          <ac:chgData name="Malena Held" userId="79e6395605f2fdc5" providerId="LiveId" clId="{3800325C-10CC-45C1-A1DE-7E19F5BC76C9}" dt="2024-03-23T16:04:32.709" v="583" actId="20577"/>
          <ac:spMkLst>
            <pc:docMk/>
            <pc:sldMk cId="4183477943" sldId="273"/>
            <ac:spMk id="2" creationId="{EFA9AFE5-46AF-EBC9-7774-995287F82DBE}"/>
          </ac:spMkLst>
        </pc:spChg>
        <pc:spChg chg="mod">
          <ac:chgData name="Malena Held" userId="79e6395605f2fdc5" providerId="LiveId" clId="{3800325C-10CC-45C1-A1DE-7E19F5BC76C9}" dt="2024-03-23T16:07:35.673" v="632" actId="20577"/>
          <ac:spMkLst>
            <pc:docMk/>
            <pc:sldMk cId="4183477943" sldId="273"/>
            <ac:spMk id="3" creationId="{FAC2949D-7055-570D-68D2-5B94C8877190}"/>
          </ac:spMkLst>
        </pc:spChg>
        <pc:picChg chg="add mod">
          <ac:chgData name="Malena Held" userId="79e6395605f2fdc5" providerId="LiveId" clId="{3800325C-10CC-45C1-A1DE-7E19F5BC76C9}" dt="2024-03-23T16:07:47.660" v="670" actId="1036"/>
          <ac:picMkLst>
            <pc:docMk/>
            <pc:sldMk cId="4183477943" sldId="273"/>
            <ac:picMk id="4" creationId="{DBE4DC52-9749-ED62-FFE8-713EDA350B7F}"/>
          </ac:picMkLst>
        </pc:picChg>
        <pc:picChg chg="add del mod">
          <ac:chgData name="Malena Held" userId="79e6395605f2fdc5" providerId="LiveId" clId="{3800325C-10CC-45C1-A1DE-7E19F5BC76C9}" dt="2024-03-23T16:07:50.143" v="671" actId="478"/>
          <ac:picMkLst>
            <pc:docMk/>
            <pc:sldMk cId="4183477943" sldId="273"/>
            <ac:picMk id="12" creationId="{2013AA05-3F25-4600-8136-4AF4B2DF403A}"/>
          </ac:picMkLst>
        </pc:picChg>
        <pc:picChg chg="add mod">
          <ac:chgData name="Malena Held" userId="79e6395605f2fdc5" providerId="LiveId" clId="{3800325C-10CC-45C1-A1DE-7E19F5BC76C9}" dt="2024-03-23T16:07:47.660" v="670" actId="1036"/>
          <ac:picMkLst>
            <pc:docMk/>
            <pc:sldMk cId="4183477943" sldId="273"/>
            <ac:picMk id="17" creationId="{83B82D39-894B-D2C4-426D-3E952E2BE1E5}"/>
          </ac:picMkLst>
        </pc:picChg>
      </pc:sldChg>
    </pc:docChg>
  </pc:docChgLst>
  <pc:docChgLst>
    <pc:chgData name="Malena Held" userId="79e6395605f2fdc5" providerId="Windows Live" clId="Web-{1E27F95A-5392-483A-9D95-EDA4403CE393}"/>
    <pc:docChg chg="modSld">
      <pc:chgData name="Malena Held" userId="79e6395605f2fdc5" providerId="Windows Live" clId="Web-{1E27F95A-5392-483A-9D95-EDA4403CE393}" dt="2024-03-23T15:28:27.676" v="115"/>
      <pc:docMkLst>
        <pc:docMk/>
      </pc:docMkLst>
      <pc:sldChg chg="addSp delSp modSp">
        <pc:chgData name="Malena Held" userId="79e6395605f2fdc5" providerId="Windows Live" clId="Web-{1E27F95A-5392-483A-9D95-EDA4403CE393}" dt="2024-03-23T15:28:27.676" v="115"/>
        <pc:sldMkLst>
          <pc:docMk/>
          <pc:sldMk cId="3143795157" sldId="258"/>
        </pc:sldMkLst>
        <pc:spChg chg="mod">
          <ac:chgData name="Malena Held" userId="79e6395605f2fdc5" providerId="Windows Live" clId="Web-{1E27F95A-5392-483A-9D95-EDA4403CE393}" dt="2024-03-23T15:28:06.409" v="107" actId="20577"/>
          <ac:spMkLst>
            <pc:docMk/>
            <pc:sldMk cId="3143795157" sldId="258"/>
            <ac:spMk id="10" creationId="{8BD174E4-1399-F181-241D-BACA8A1C7EDD}"/>
          </ac:spMkLst>
        </pc:spChg>
        <pc:picChg chg="del mod">
          <ac:chgData name="Malena Held" userId="79e6395605f2fdc5" providerId="Windows Live" clId="Web-{1E27F95A-5392-483A-9D95-EDA4403CE393}" dt="2024-03-23T15:23:38.963" v="24"/>
          <ac:picMkLst>
            <pc:docMk/>
            <pc:sldMk cId="3143795157" sldId="258"/>
            <ac:picMk id="3" creationId="{A314C6A4-32DA-E021-6F1B-E3B850640800}"/>
          </ac:picMkLst>
        </pc:picChg>
        <pc:picChg chg="add del mod">
          <ac:chgData name="Malena Held" userId="79e6395605f2fdc5" providerId="Windows Live" clId="Web-{1E27F95A-5392-483A-9D95-EDA4403CE393}" dt="2024-03-23T15:26:30.594" v="82"/>
          <ac:picMkLst>
            <pc:docMk/>
            <pc:sldMk cId="3143795157" sldId="258"/>
            <ac:picMk id="5" creationId="{5F1A54C5-013B-8548-C698-BE3E5471DEEA}"/>
          </ac:picMkLst>
        </pc:picChg>
        <pc:picChg chg="add mod modCrop">
          <ac:chgData name="Malena Held" userId="79e6395605f2fdc5" providerId="Windows Live" clId="Web-{1E27F95A-5392-483A-9D95-EDA4403CE393}" dt="2024-03-23T15:27:18.736" v="88" actId="1076"/>
          <ac:picMkLst>
            <pc:docMk/>
            <pc:sldMk cId="3143795157" sldId="258"/>
            <ac:picMk id="6" creationId="{942F5C27-2111-058F-67A5-D665E1F2126B}"/>
          </ac:picMkLst>
        </pc:picChg>
        <pc:picChg chg="mod">
          <ac:chgData name="Malena Held" userId="79e6395605f2fdc5" providerId="Windows Live" clId="Web-{1E27F95A-5392-483A-9D95-EDA4403CE393}" dt="2024-03-23T15:22:23.992" v="1" actId="14100"/>
          <ac:picMkLst>
            <pc:docMk/>
            <pc:sldMk cId="3143795157" sldId="258"/>
            <ac:picMk id="7" creationId="{EDB2D577-BBB3-F4BE-6CD6-1E04DF877CD6}"/>
          </ac:picMkLst>
        </pc:picChg>
        <pc:picChg chg="add mod modCrop">
          <ac:chgData name="Malena Held" userId="79e6395605f2fdc5" providerId="Windows Live" clId="Web-{1E27F95A-5392-483A-9D95-EDA4403CE393}" dt="2024-03-23T15:28:27.676" v="115"/>
          <ac:picMkLst>
            <pc:docMk/>
            <pc:sldMk cId="3143795157" sldId="258"/>
            <ac:picMk id="8" creationId="{0E6D1AD9-F5BF-C6E3-38AD-908DFAA5AC8A}"/>
          </ac:picMkLst>
        </pc:picChg>
      </pc:sldChg>
      <pc:sldChg chg="addSp">
        <pc:chgData name="Malena Held" userId="79e6395605f2fdc5" providerId="Windows Live" clId="Web-{1E27F95A-5392-483A-9D95-EDA4403CE393}" dt="2024-03-23T15:22:34.367" v="3"/>
        <pc:sldMkLst>
          <pc:docMk/>
          <pc:sldMk cId="2139028008" sldId="259"/>
        </pc:sldMkLst>
        <pc:picChg chg="add">
          <ac:chgData name="Malena Held" userId="79e6395605f2fdc5" providerId="Windows Live" clId="Web-{1E27F95A-5392-483A-9D95-EDA4403CE393}" dt="2024-03-23T15:22:34.367" v="3"/>
          <ac:picMkLst>
            <pc:docMk/>
            <pc:sldMk cId="2139028008" sldId="259"/>
            <ac:picMk id="6" creationId="{F8087310-A4EB-BCA3-6CE4-00165369E653}"/>
          </ac:picMkLst>
        </pc:picChg>
      </pc:sldChg>
      <pc:sldChg chg="addSp">
        <pc:chgData name="Malena Held" userId="79e6395605f2fdc5" providerId="Windows Live" clId="Web-{1E27F95A-5392-483A-9D95-EDA4403CE393}" dt="2024-03-23T15:22:29.492" v="2"/>
        <pc:sldMkLst>
          <pc:docMk/>
          <pc:sldMk cId="2016420073" sldId="260"/>
        </pc:sldMkLst>
        <pc:picChg chg="add">
          <ac:chgData name="Malena Held" userId="79e6395605f2fdc5" providerId="Windows Live" clId="Web-{1E27F95A-5392-483A-9D95-EDA4403CE393}" dt="2024-03-23T15:22:29.492" v="2"/>
          <ac:picMkLst>
            <pc:docMk/>
            <pc:sldMk cId="2016420073" sldId="260"/>
            <ac:picMk id="6" creationId="{6873F3C3-A42F-386D-1AE8-F1A0073B36A0}"/>
          </ac:picMkLst>
        </pc:picChg>
      </pc:sldChg>
    </pc:docChg>
  </pc:docChgLst>
  <pc:docChgLst>
    <pc:chgData name="Malena Held" userId="79e6395605f2fdc5" providerId="Windows Live" clId="Web-{712D3049-D72A-4370-BFDD-5B23434C79DF}"/>
    <pc:docChg chg="modSld">
      <pc:chgData name="Malena Held" userId="79e6395605f2fdc5" providerId="Windows Live" clId="Web-{712D3049-D72A-4370-BFDD-5B23434C79DF}" dt="2024-03-23T15:18:29.397" v="102"/>
      <pc:docMkLst>
        <pc:docMk/>
      </pc:docMkLst>
      <pc:sldChg chg="addSp delSp modSp">
        <pc:chgData name="Malena Held" userId="79e6395605f2fdc5" providerId="Windows Live" clId="Web-{712D3049-D72A-4370-BFDD-5B23434C79DF}" dt="2024-03-23T15:18:29.397" v="102"/>
        <pc:sldMkLst>
          <pc:docMk/>
          <pc:sldMk cId="3143795157" sldId="258"/>
        </pc:sldMkLst>
        <pc:spChg chg="mod">
          <ac:chgData name="Malena Held" userId="79e6395605f2fdc5" providerId="Windows Live" clId="Web-{712D3049-D72A-4370-BFDD-5B23434C79DF}" dt="2024-03-23T15:11:41.701" v="77" actId="20577"/>
          <ac:spMkLst>
            <pc:docMk/>
            <pc:sldMk cId="3143795157" sldId="258"/>
            <ac:spMk id="10" creationId="{8BD174E4-1399-F181-241D-BACA8A1C7EDD}"/>
          </ac:spMkLst>
        </pc:spChg>
        <pc:picChg chg="add mod">
          <ac:chgData name="Malena Held" userId="79e6395605f2fdc5" providerId="Windows Live" clId="Web-{712D3049-D72A-4370-BFDD-5B23434C79DF}" dt="2024-03-23T15:12:13.359" v="83"/>
          <ac:picMkLst>
            <pc:docMk/>
            <pc:sldMk cId="3143795157" sldId="258"/>
            <ac:picMk id="3" creationId="{A314C6A4-32DA-E021-6F1B-E3B850640800}"/>
          </ac:picMkLst>
        </pc:picChg>
        <pc:picChg chg="add del mod">
          <ac:chgData name="Malena Held" userId="79e6395605f2fdc5" providerId="Windows Live" clId="Web-{712D3049-D72A-4370-BFDD-5B23434C79DF}" dt="2024-03-23T15:13:59.131" v="89"/>
          <ac:picMkLst>
            <pc:docMk/>
            <pc:sldMk cId="3143795157" sldId="258"/>
            <ac:picMk id="5" creationId="{F7AC55DB-EDB2-DA21-82C3-16C63652C525}"/>
          </ac:picMkLst>
        </pc:picChg>
        <pc:picChg chg="add del mod modCrop">
          <ac:chgData name="Malena Held" userId="79e6395605f2fdc5" providerId="Windows Live" clId="Web-{712D3049-D72A-4370-BFDD-5B23434C79DF}" dt="2024-03-23T15:17:02.673" v="96"/>
          <ac:picMkLst>
            <pc:docMk/>
            <pc:sldMk cId="3143795157" sldId="258"/>
            <ac:picMk id="6" creationId="{6CD1F5E5-F36A-AAA8-14A4-33836088874C}"/>
          </ac:picMkLst>
        </pc:picChg>
        <pc:picChg chg="add mod">
          <ac:chgData name="Malena Held" userId="79e6395605f2fdc5" providerId="Windows Live" clId="Web-{712D3049-D72A-4370-BFDD-5B23434C79DF}" dt="2024-03-23T15:18:29.397" v="102"/>
          <ac:picMkLst>
            <pc:docMk/>
            <pc:sldMk cId="3143795157" sldId="258"/>
            <ac:picMk id="7" creationId="{EDB2D577-BBB3-F4BE-6CD6-1E04DF877CD6}"/>
          </ac:picMkLst>
        </pc:picChg>
        <pc:picChg chg="add del mod">
          <ac:chgData name="Malena Held" userId="79e6395605f2fdc5" providerId="Windows Live" clId="Web-{712D3049-D72A-4370-BFDD-5B23434C79DF}" dt="2024-03-23T15:09:25.583" v="3"/>
          <ac:picMkLst>
            <pc:docMk/>
            <pc:sldMk cId="3143795157" sldId="258"/>
            <ac:picMk id="16" creationId="{1B97AC71-B738-1F7B-EF33-6F338D792156}"/>
          </ac:picMkLst>
        </pc:picChg>
      </pc:sldChg>
    </pc:docChg>
  </pc:docChgLst>
  <pc:docChgLst>
    <pc:chgData name="Malena Held" userId="79e6395605f2fdc5" providerId="Windows Live" clId="Web-{0922AEC4-DB8B-493D-8645-9F00D4F9C7B1}"/>
    <pc:docChg chg="addSld delSld modSld sldOrd">
      <pc:chgData name="Malena Held" userId="79e6395605f2fdc5" providerId="Windows Live" clId="Web-{0922AEC4-DB8B-493D-8645-9F00D4F9C7B1}" dt="2024-03-23T11:28:10.394" v="204"/>
      <pc:docMkLst>
        <pc:docMk/>
      </pc:docMkLst>
      <pc:sldChg chg="modSp">
        <pc:chgData name="Malena Held" userId="79e6395605f2fdc5" providerId="Windows Live" clId="Web-{0922AEC4-DB8B-493D-8645-9F00D4F9C7B1}" dt="2024-03-20T10:48:17.147" v="6" actId="20577"/>
        <pc:sldMkLst>
          <pc:docMk/>
          <pc:sldMk cId="1577499883" sldId="256"/>
        </pc:sldMkLst>
        <pc:spChg chg="mod">
          <ac:chgData name="Malena Held" userId="79e6395605f2fdc5" providerId="Windows Live" clId="Web-{0922AEC4-DB8B-493D-8645-9F00D4F9C7B1}" dt="2024-03-20T10:48:17.147" v="6" actId="20577"/>
          <ac:spMkLst>
            <pc:docMk/>
            <pc:sldMk cId="1577499883" sldId="256"/>
            <ac:spMk id="2" creationId="{00000000-0000-0000-0000-000000000000}"/>
          </ac:spMkLst>
        </pc:spChg>
      </pc:sldChg>
      <pc:sldChg chg="modSp new">
        <pc:chgData name="Malena Held" userId="79e6395605f2fdc5" providerId="Windows Live" clId="Web-{0922AEC4-DB8B-493D-8645-9F00D4F9C7B1}" dt="2024-03-20T10:48:29.835" v="11" actId="20577"/>
        <pc:sldMkLst>
          <pc:docMk/>
          <pc:sldMk cId="2319239730" sldId="257"/>
        </pc:sldMkLst>
        <pc:spChg chg="mod">
          <ac:chgData name="Malena Held" userId="79e6395605f2fdc5" providerId="Windows Live" clId="Web-{0922AEC4-DB8B-493D-8645-9F00D4F9C7B1}" dt="2024-03-20T10:48:29.835" v="11" actId="20577"/>
          <ac:spMkLst>
            <pc:docMk/>
            <pc:sldMk cId="2319239730" sldId="257"/>
            <ac:spMk id="2" creationId="{DA9407CF-49D9-5BAB-E56E-65A0F58555D6}"/>
          </ac:spMkLst>
        </pc:spChg>
      </pc:sldChg>
      <pc:sldChg chg="modSp new">
        <pc:chgData name="Malena Held" userId="79e6395605f2fdc5" providerId="Windows Live" clId="Web-{0922AEC4-DB8B-493D-8645-9F00D4F9C7B1}" dt="2024-03-23T11:23:47.791" v="65" actId="20577"/>
        <pc:sldMkLst>
          <pc:docMk/>
          <pc:sldMk cId="3143795157" sldId="258"/>
        </pc:sldMkLst>
        <pc:spChg chg="mod">
          <ac:chgData name="Malena Held" userId="79e6395605f2fdc5" providerId="Windows Live" clId="Web-{0922AEC4-DB8B-493D-8645-9F00D4F9C7B1}" dt="2024-03-23T11:23:47.791" v="65" actId="20577"/>
          <ac:spMkLst>
            <pc:docMk/>
            <pc:sldMk cId="3143795157" sldId="258"/>
            <ac:spMk id="2" creationId="{3D4B817F-14EB-A267-0CDD-366F18D92BC2}"/>
          </ac:spMkLst>
        </pc:spChg>
      </pc:sldChg>
      <pc:sldChg chg="modSp new">
        <pc:chgData name="Malena Held" userId="79e6395605f2fdc5" providerId="Windows Live" clId="Web-{0922AEC4-DB8B-493D-8645-9F00D4F9C7B1}" dt="2024-03-23T11:23:53.057" v="79" actId="20577"/>
        <pc:sldMkLst>
          <pc:docMk/>
          <pc:sldMk cId="2139028008" sldId="259"/>
        </pc:sldMkLst>
        <pc:spChg chg="mod">
          <ac:chgData name="Malena Held" userId="79e6395605f2fdc5" providerId="Windows Live" clId="Web-{0922AEC4-DB8B-493D-8645-9F00D4F9C7B1}" dt="2024-03-23T11:23:53.057" v="79" actId="20577"/>
          <ac:spMkLst>
            <pc:docMk/>
            <pc:sldMk cId="2139028008" sldId="259"/>
            <ac:spMk id="2" creationId="{922E5B99-201A-5B65-7D88-DD84EF088CA8}"/>
          </ac:spMkLst>
        </pc:spChg>
      </pc:sldChg>
      <pc:sldChg chg="modSp new ord">
        <pc:chgData name="Malena Held" userId="79e6395605f2fdc5" providerId="Windows Live" clId="Web-{0922AEC4-DB8B-493D-8645-9F00D4F9C7B1}" dt="2024-03-23T11:24:32.652" v="99"/>
        <pc:sldMkLst>
          <pc:docMk/>
          <pc:sldMk cId="2016420073" sldId="260"/>
        </pc:sldMkLst>
        <pc:spChg chg="mod">
          <ac:chgData name="Malena Held" userId="79e6395605f2fdc5" providerId="Windows Live" clId="Web-{0922AEC4-DB8B-493D-8645-9F00D4F9C7B1}" dt="2024-03-23T11:24:28.089" v="98" actId="20577"/>
          <ac:spMkLst>
            <pc:docMk/>
            <pc:sldMk cId="2016420073" sldId="260"/>
            <ac:spMk id="2" creationId="{84A255B2-725B-4ABB-5F8F-35EC4713863B}"/>
          </ac:spMkLst>
        </pc:spChg>
      </pc:sldChg>
      <pc:sldChg chg="modSp new">
        <pc:chgData name="Malena Held" userId="79e6395605f2fdc5" providerId="Windows Live" clId="Web-{0922AEC4-DB8B-493D-8645-9F00D4F9C7B1}" dt="2024-03-23T11:25:08.137" v="152" actId="20577"/>
        <pc:sldMkLst>
          <pc:docMk/>
          <pc:sldMk cId="3625617171" sldId="261"/>
        </pc:sldMkLst>
        <pc:spChg chg="mod">
          <ac:chgData name="Malena Held" userId="79e6395605f2fdc5" providerId="Windows Live" clId="Web-{0922AEC4-DB8B-493D-8645-9F00D4F9C7B1}" dt="2024-03-23T11:25:08.137" v="152" actId="20577"/>
          <ac:spMkLst>
            <pc:docMk/>
            <pc:sldMk cId="3625617171" sldId="261"/>
            <ac:spMk id="2" creationId="{268186E8-9FD2-F99A-404C-BD25D168C311}"/>
          </ac:spMkLst>
        </pc:spChg>
      </pc:sldChg>
      <pc:sldChg chg="modSp new del">
        <pc:chgData name="Malena Held" userId="79e6395605f2fdc5" providerId="Windows Live" clId="Web-{0922AEC4-DB8B-493D-8645-9F00D4F9C7B1}" dt="2024-03-23T11:24:49.480" v="125"/>
        <pc:sldMkLst>
          <pc:docMk/>
          <pc:sldMk cId="3850566071" sldId="261"/>
        </pc:sldMkLst>
        <pc:spChg chg="mod">
          <ac:chgData name="Malena Held" userId="79e6395605f2fdc5" providerId="Windows Live" clId="Web-{0922AEC4-DB8B-493D-8645-9F00D4F9C7B1}" dt="2024-03-23T11:24:48.605" v="124" actId="20577"/>
          <ac:spMkLst>
            <pc:docMk/>
            <pc:sldMk cId="3850566071" sldId="261"/>
            <ac:spMk id="2" creationId="{41DB13EE-D15F-BC36-DD3B-DD6A0C6681EE}"/>
          </ac:spMkLst>
        </pc:spChg>
      </pc:sldChg>
      <pc:sldChg chg="modSp new del">
        <pc:chgData name="Malena Held" userId="79e6395605f2fdc5" providerId="Windows Live" clId="Web-{0922AEC4-DB8B-493D-8645-9F00D4F9C7B1}" dt="2024-03-23T11:26:04.499" v="167"/>
        <pc:sldMkLst>
          <pc:docMk/>
          <pc:sldMk cId="533234148" sldId="262"/>
        </pc:sldMkLst>
        <pc:spChg chg="mod">
          <ac:chgData name="Malena Held" userId="79e6395605f2fdc5" providerId="Windows Live" clId="Web-{0922AEC4-DB8B-493D-8645-9F00D4F9C7B1}" dt="2024-03-23T11:25:56.718" v="166" actId="20577"/>
          <ac:spMkLst>
            <pc:docMk/>
            <pc:sldMk cId="533234148" sldId="262"/>
            <ac:spMk id="2" creationId="{A8D0B8EB-6512-ACC0-EEE7-F4E3DF476D54}"/>
          </ac:spMkLst>
        </pc:spChg>
      </pc:sldChg>
      <pc:sldChg chg="modSp new">
        <pc:chgData name="Malena Held" userId="79e6395605f2fdc5" providerId="Windows Live" clId="Web-{0922AEC4-DB8B-493D-8645-9F00D4F9C7B1}" dt="2024-03-23T11:26:12.171" v="173" actId="20577"/>
        <pc:sldMkLst>
          <pc:docMk/>
          <pc:sldMk cId="3308231893" sldId="262"/>
        </pc:sldMkLst>
        <pc:spChg chg="mod">
          <ac:chgData name="Malena Held" userId="79e6395605f2fdc5" providerId="Windows Live" clId="Web-{0922AEC4-DB8B-493D-8645-9F00D4F9C7B1}" dt="2024-03-23T11:26:12.171" v="173" actId="20577"/>
          <ac:spMkLst>
            <pc:docMk/>
            <pc:sldMk cId="3308231893" sldId="262"/>
            <ac:spMk id="2" creationId="{FE5B6CB0-0AAA-7889-36F9-214245F19ABC}"/>
          </ac:spMkLst>
        </pc:spChg>
      </pc:sldChg>
      <pc:sldChg chg="modSp new">
        <pc:chgData name="Malena Held" userId="79e6395605f2fdc5" providerId="Windows Live" clId="Web-{0922AEC4-DB8B-493D-8645-9F00D4F9C7B1}" dt="2024-03-23T11:27:34.080" v="190" actId="20577"/>
        <pc:sldMkLst>
          <pc:docMk/>
          <pc:sldMk cId="2792824289" sldId="263"/>
        </pc:sldMkLst>
        <pc:spChg chg="mod">
          <ac:chgData name="Malena Held" userId="79e6395605f2fdc5" providerId="Windows Live" clId="Web-{0922AEC4-DB8B-493D-8645-9F00D4F9C7B1}" dt="2024-03-23T11:27:34.080" v="190" actId="20577"/>
          <ac:spMkLst>
            <pc:docMk/>
            <pc:sldMk cId="2792824289" sldId="263"/>
            <ac:spMk id="2" creationId="{A7A1B9D7-6FC9-04B4-5637-C826FE2DF7E8}"/>
          </ac:spMkLst>
        </pc:spChg>
      </pc:sldChg>
      <pc:sldChg chg="modSp new del">
        <pc:chgData name="Malena Held" userId="79e6395605f2fdc5" providerId="Windows Live" clId="Web-{0922AEC4-DB8B-493D-8645-9F00D4F9C7B1}" dt="2024-03-23T11:28:10.394" v="204"/>
        <pc:sldMkLst>
          <pc:docMk/>
          <pc:sldMk cId="924684841" sldId="264"/>
        </pc:sldMkLst>
        <pc:spChg chg="mod">
          <ac:chgData name="Malena Held" userId="79e6395605f2fdc5" providerId="Windows Live" clId="Web-{0922AEC4-DB8B-493D-8645-9F00D4F9C7B1}" dt="2024-03-23T11:28:09.456" v="203" actId="20577"/>
          <ac:spMkLst>
            <pc:docMk/>
            <pc:sldMk cId="924684841" sldId="264"/>
            <ac:spMk id="2" creationId="{9365C6FF-AB5B-8094-9BE9-9A36FCB6CCB2}"/>
          </ac:spMkLst>
        </pc:spChg>
      </pc:sldChg>
    </pc:docChg>
  </pc:docChgLst>
  <pc:docChgLst>
    <pc:chgData name="Malena Held" userId="79e6395605f2fdc5" providerId="Windows Live" clId="Web-{140D3F87-1BCB-44E3-96FD-E7FB90E108D2}"/>
    <pc:docChg chg="addSld modSld addMainMaster delMainMaster">
      <pc:chgData name="Malena Held" userId="79e6395605f2fdc5" providerId="Windows Live" clId="Web-{140D3F87-1BCB-44E3-96FD-E7FB90E108D2}" dt="2024-03-23T15:08:57.928" v="275" actId="20577"/>
      <pc:docMkLst>
        <pc:docMk/>
      </pc:docMkLst>
      <pc:sldChg chg="addSp delSp modSp mod setBg modClrScheme setClrOvrMap chgLayout">
        <pc:chgData name="Malena Held" userId="79e6395605f2fdc5" providerId="Windows Live" clId="Web-{140D3F87-1BCB-44E3-96FD-E7FB90E108D2}" dt="2024-03-23T12:58:54.136" v="243"/>
        <pc:sldMkLst>
          <pc:docMk/>
          <pc:sldMk cId="1577499883" sldId="256"/>
        </pc:sldMkLst>
        <pc:spChg chg="mod ord">
          <ac:chgData name="Malena Held" userId="79e6395605f2fdc5" providerId="Windows Live" clId="Web-{140D3F87-1BCB-44E3-96FD-E7FB90E108D2}" dt="2024-03-23T11:44:16.856" v="203" actId="20577"/>
          <ac:spMkLst>
            <pc:docMk/>
            <pc:sldMk cId="1577499883" sldId="256"/>
            <ac:spMk id="2" creationId="{00000000-0000-0000-0000-000000000000}"/>
          </ac:spMkLst>
        </pc:spChg>
        <pc:spChg chg="mod ord">
          <ac:chgData name="Malena Held" userId="79e6395605f2fdc5" providerId="Windows Live" clId="Web-{140D3F87-1BCB-44E3-96FD-E7FB90E108D2}" dt="2024-03-23T11:43:42.183" v="199" actId="1076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Malena Held" userId="79e6395605f2fdc5" providerId="Windows Live" clId="Web-{140D3F87-1BCB-44E3-96FD-E7FB90E108D2}" dt="2024-03-23T12:55:17.667" v="219"/>
          <ac:spMkLst>
            <pc:docMk/>
            <pc:sldMk cId="1577499883" sldId="256"/>
            <ac:spMk id="4" creationId="{23F935FE-402F-D658-D719-AA989FF58A4C}"/>
          </ac:spMkLst>
        </pc:spChg>
        <pc:spChg chg="add">
          <ac:chgData name="Malena Held" userId="79e6395605f2fdc5" providerId="Windows Live" clId="Web-{140D3F87-1BCB-44E3-96FD-E7FB90E108D2}" dt="2024-03-23T12:58:54.136" v="243"/>
          <ac:spMkLst>
            <pc:docMk/>
            <pc:sldMk cId="1577499883" sldId="256"/>
            <ac:spMk id="6" creationId="{EE4AE62E-1DE4-045C-6DE8-B98A035800EE}"/>
          </ac:spMkLst>
        </pc:spChg>
        <pc:spChg chg="add del">
          <ac:chgData name="Malena Held" userId="79e6395605f2fdc5" providerId="Windows Live" clId="Web-{140D3F87-1BCB-44E3-96FD-E7FB90E108D2}" dt="2024-03-23T11:42:16.415" v="179"/>
          <ac:spMkLst>
            <pc:docMk/>
            <pc:sldMk cId="1577499883" sldId="256"/>
            <ac:spMk id="11" creationId="{C4E89C94-E462-4566-A15A-32835FD68BCD}"/>
          </ac:spMkLst>
        </pc:spChg>
        <pc:spChg chg="add del">
          <ac:chgData name="Malena Held" userId="79e6395605f2fdc5" providerId="Windows Live" clId="Web-{140D3F87-1BCB-44E3-96FD-E7FB90E108D2}" dt="2024-03-23T11:42:16.415" v="179"/>
          <ac:spMkLst>
            <pc:docMk/>
            <pc:sldMk cId="1577499883" sldId="256"/>
            <ac:spMk id="13" creationId="{E25F4A20-71FB-4A26-92E2-89DED49264CA}"/>
          </ac:spMkLst>
        </pc:spChg>
        <pc:spChg chg="add del">
          <ac:chgData name="Malena Held" userId="79e6395605f2fdc5" providerId="Windows Live" clId="Web-{140D3F87-1BCB-44E3-96FD-E7FB90E108D2}" dt="2024-03-23T11:42:18.978" v="181"/>
          <ac:spMkLst>
            <pc:docMk/>
            <pc:sldMk cId="1577499883" sldId="256"/>
            <ac:spMk id="17" creationId="{1C520CBD-F82E-44E4-BDA5-128716AD79C8}"/>
          </ac:spMkLst>
        </pc:spChg>
        <pc:spChg chg="add del">
          <ac:chgData name="Malena Held" userId="79e6395605f2fdc5" providerId="Windows Live" clId="Web-{140D3F87-1BCB-44E3-96FD-E7FB90E108D2}" dt="2024-03-23T11:42:18.978" v="181"/>
          <ac:spMkLst>
            <pc:docMk/>
            <pc:sldMk cId="1577499883" sldId="256"/>
            <ac:spMk id="18" creationId="{4618AE32-A526-42FC-A854-732740BD38DA}"/>
          </ac:spMkLst>
        </pc:spChg>
        <pc:spChg chg="add del">
          <ac:chgData name="Malena Held" userId="79e6395605f2fdc5" providerId="Windows Live" clId="Web-{140D3F87-1BCB-44E3-96FD-E7FB90E108D2}" dt="2024-03-23T11:42:22.400" v="183"/>
          <ac:spMkLst>
            <pc:docMk/>
            <pc:sldMk cId="1577499883" sldId="256"/>
            <ac:spMk id="22" creationId="{C4E89C94-E462-4566-A15A-32835FD68BCD}"/>
          </ac:spMkLst>
        </pc:spChg>
        <pc:spChg chg="add del">
          <ac:chgData name="Malena Held" userId="79e6395605f2fdc5" providerId="Windows Live" clId="Web-{140D3F87-1BCB-44E3-96FD-E7FB90E108D2}" dt="2024-03-23T11:42:22.400" v="183"/>
          <ac:spMkLst>
            <pc:docMk/>
            <pc:sldMk cId="1577499883" sldId="256"/>
            <ac:spMk id="23" creationId="{E25F4A20-71FB-4A26-92E2-89DED49264CA}"/>
          </ac:spMkLst>
        </pc:spChg>
        <pc:spChg chg="add del">
          <ac:chgData name="Malena Held" userId="79e6395605f2fdc5" providerId="Windows Live" clId="Web-{140D3F87-1BCB-44E3-96FD-E7FB90E108D2}" dt="2024-03-23T11:42:34.775" v="185"/>
          <ac:spMkLst>
            <pc:docMk/>
            <pc:sldMk cId="1577499883" sldId="256"/>
            <ac:spMk id="27" creationId="{1C520CBD-F82E-44E4-BDA5-128716AD79C8}"/>
          </ac:spMkLst>
        </pc:spChg>
        <pc:spChg chg="add del">
          <ac:chgData name="Malena Held" userId="79e6395605f2fdc5" providerId="Windows Live" clId="Web-{140D3F87-1BCB-44E3-96FD-E7FB90E108D2}" dt="2024-03-23T11:42:34.775" v="185"/>
          <ac:spMkLst>
            <pc:docMk/>
            <pc:sldMk cId="1577499883" sldId="256"/>
            <ac:spMk id="28" creationId="{4618AE32-A526-42FC-A854-732740BD38DA}"/>
          </ac:spMkLst>
        </pc:spChg>
        <pc:picChg chg="add del">
          <ac:chgData name="Malena Held" userId="79e6395605f2fdc5" providerId="Windows Live" clId="Web-{140D3F87-1BCB-44E3-96FD-E7FB90E108D2}" dt="2024-03-23T11:42:16.415" v="179"/>
          <ac:picMkLst>
            <pc:docMk/>
            <pc:sldMk cId="1577499883" sldId="256"/>
            <ac:picMk id="5" creationId="{C3955F1A-F834-D5E4-B111-F1721FF5484D}"/>
          </ac:picMkLst>
        </pc:picChg>
        <pc:picChg chg="add del">
          <ac:chgData name="Malena Held" userId="79e6395605f2fdc5" providerId="Windows Live" clId="Web-{140D3F87-1BCB-44E3-96FD-E7FB90E108D2}" dt="2024-03-23T11:42:18.978" v="181"/>
          <ac:picMkLst>
            <pc:docMk/>
            <pc:sldMk cId="1577499883" sldId="256"/>
            <ac:picMk id="15" creationId="{0D635EF2-630B-E68A-4B3D-15448F3C7E81}"/>
          </ac:picMkLst>
        </pc:picChg>
        <pc:picChg chg="add del">
          <ac:chgData name="Malena Held" userId="79e6395605f2fdc5" providerId="Windows Live" clId="Web-{140D3F87-1BCB-44E3-96FD-E7FB90E108D2}" dt="2024-03-23T11:42:22.400" v="183"/>
          <ac:picMkLst>
            <pc:docMk/>
            <pc:sldMk cId="1577499883" sldId="256"/>
            <ac:picMk id="20" creationId="{C3955F1A-F834-D5E4-B111-F1721FF5484D}"/>
          </ac:picMkLst>
        </pc:picChg>
        <pc:picChg chg="add del">
          <ac:chgData name="Malena Held" userId="79e6395605f2fdc5" providerId="Windows Live" clId="Web-{140D3F87-1BCB-44E3-96FD-E7FB90E108D2}" dt="2024-03-23T11:42:34.775" v="185"/>
          <ac:picMkLst>
            <pc:docMk/>
            <pc:sldMk cId="1577499883" sldId="256"/>
            <ac:picMk id="25" creationId="{0D635EF2-630B-E68A-4B3D-15448F3C7E81}"/>
          </ac:picMkLst>
        </pc:picChg>
        <pc:cxnChg chg="add del">
          <ac:chgData name="Malena Held" userId="79e6395605f2fdc5" providerId="Windows Live" clId="Web-{140D3F87-1BCB-44E3-96FD-E7FB90E108D2}" dt="2024-03-23T11:42:16.415" v="179"/>
          <ac:cxnSpMkLst>
            <pc:docMk/>
            <pc:sldMk cId="1577499883" sldId="256"/>
            <ac:cxnSpMk id="9" creationId="{4071767D-5FF7-4508-B8B7-BB60FF3AB250}"/>
          </ac:cxnSpMkLst>
        </pc:cxnChg>
        <pc:cxnChg chg="add del">
          <ac:chgData name="Malena Held" userId="79e6395605f2fdc5" providerId="Windows Live" clId="Web-{140D3F87-1BCB-44E3-96FD-E7FB90E108D2}" dt="2024-03-23T11:42:18.978" v="181"/>
          <ac:cxnSpMkLst>
            <pc:docMk/>
            <pc:sldMk cId="1577499883" sldId="256"/>
            <ac:cxnSpMk id="16" creationId="{77AB95BF-57D0-4E49-9EF2-408B47C8D40D}"/>
          </ac:cxnSpMkLst>
        </pc:cxnChg>
        <pc:cxnChg chg="add del">
          <ac:chgData name="Malena Held" userId="79e6395605f2fdc5" providerId="Windows Live" clId="Web-{140D3F87-1BCB-44E3-96FD-E7FB90E108D2}" dt="2024-03-23T11:42:22.400" v="183"/>
          <ac:cxnSpMkLst>
            <pc:docMk/>
            <pc:sldMk cId="1577499883" sldId="256"/>
            <ac:cxnSpMk id="21" creationId="{4071767D-5FF7-4508-B8B7-BB60FF3AB250}"/>
          </ac:cxnSpMkLst>
        </pc:cxnChg>
        <pc:cxnChg chg="add del">
          <ac:chgData name="Malena Held" userId="79e6395605f2fdc5" providerId="Windows Live" clId="Web-{140D3F87-1BCB-44E3-96FD-E7FB90E108D2}" dt="2024-03-23T11:42:34.775" v="185"/>
          <ac:cxnSpMkLst>
            <pc:docMk/>
            <pc:sldMk cId="1577499883" sldId="256"/>
            <ac:cxnSpMk id="26" creationId="{77AB95BF-57D0-4E49-9EF2-408B47C8D40D}"/>
          </ac:cxnSpMkLst>
        </pc:cxnChg>
      </pc:sldChg>
      <pc:sldChg chg="addSp modSp mod modClrScheme chgLayout">
        <pc:chgData name="Malena Held" userId="79e6395605f2fdc5" providerId="Windows Live" clId="Web-{140D3F87-1BCB-44E3-96FD-E7FB90E108D2}" dt="2024-03-23T12:58:52.229" v="242"/>
        <pc:sldMkLst>
          <pc:docMk/>
          <pc:sldMk cId="2319239730" sldId="257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319239730" sldId="257"/>
            <ac:spMk id="2" creationId="{DA9407CF-49D9-5BAB-E56E-65A0F58555D6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319239730" sldId="257"/>
            <ac:spMk id="3" creationId="{F72FEA5E-64CF-F739-05EB-54A875A23C9E}"/>
          </ac:spMkLst>
        </pc:spChg>
        <pc:spChg chg="add">
          <ac:chgData name="Malena Held" userId="79e6395605f2fdc5" providerId="Windows Live" clId="Web-{140D3F87-1BCB-44E3-96FD-E7FB90E108D2}" dt="2024-03-23T12:58:52.229" v="242"/>
          <ac:spMkLst>
            <pc:docMk/>
            <pc:sldMk cId="2319239730" sldId="257"/>
            <ac:spMk id="5" creationId="{7665913E-8164-E724-8A08-757A8FC01F70}"/>
          </ac:spMkLst>
        </pc:spChg>
      </pc:sldChg>
      <pc:sldChg chg="addSp delSp modSp mod modClrScheme chgLayout modNotes">
        <pc:chgData name="Malena Held" userId="79e6395605f2fdc5" providerId="Windows Live" clId="Web-{140D3F87-1BCB-44E3-96FD-E7FB90E108D2}" dt="2024-03-23T15:08:57.928" v="275" actId="20577"/>
        <pc:sldMkLst>
          <pc:docMk/>
          <pc:sldMk cId="3143795157" sldId="258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143795157" sldId="258"/>
            <ac:spMk id="2" creationId="{3D4B817F-14EB-A267-0CDD-366F18D92BC2}"/>
          </ac:spMkLst>
        </pc:spChg>
        <pc:spChg chg="del mod ord">
          <ac:chgData name="Malena Held" userId="79e6395605f2fdc5" providerId="Windows Live" clId="Web-{140D3F87-1BCB-44E3-96FD-E7FB90E108D2}" dt="2024-03-23T13:57:37.196" v="244"/>
          <ac:spMkLst>
            <pc:docMk/>
            <pc:sldMk cId="3143795157" sldId="258"/>
            <ac:spMk id="3" creationId="{4A91A4CA-8059-41F7-BF38-B6CE185B0587}"/>
          </ac:spMkLst>
        </pc:spChg>
        <pc:spChg chg="add">
          <ac:chgData name="Malena Held" userId="79e6395605f2fdc5" providerId="Windows Live" clId="Web-{140D3F87-1BCB-44E3-96FD-E7FB90E108D2}" dt="2024-03-23T12:55:24.042" v="220"/>
          <ac:spMkLst>
            <pc:docMk/>
            <pc:sldMk cId="3143795157" sldId="258"/>
            <ac:spMk id="4" creationId="{23F935FE-402F-D658-D719-AA989FF58A4C}"/>
          </ac:spMkLst>
        </pc:spChg>
        <pc:spChg chg="add del mod">
          <ac:chgData name="Malena Held" userId="79e6395605f2fdc5" providerId="Windows Live" clId="Web-{140D3F87-1BCB-44E3-96FD-E7FB90E108D2}" dt="2024-03-23T13:57:43.071" v="246"/>
          <ac:spMkLst>
            <pc:docMk/>
            <pc:sldMk cId="3143795157" sldId="258"/>
            <ac:spMk id="7" creationId="{C7029867-DCF7-3017-0D6F-ACAB41B34E06}"/>
          </ac:spMkLst>
        </pc:spChg>
        <pc:spChg chg="add del mod">
          <ac:chgData name="Malena Held" userId="79e6395605f2fdc5" providerId="Windows Live" clId="Web-{140D3F87-1BCB-44E3-96FD-E7FB90E108D2}" dt="2024-03-23T15:08:57.928" v="275" actId="20577"/>
          <ac:spMkLst>
            <pc:docMk/>
            <pc:sldMk cId="3143795157" sldId="258"/>
            <ac:spMk id="10" creationId="{8BD174E4-1399-F181-241D-BACA8A1C7EDD}"/>
          </ac:spMkLst>
        </pc:spChg>
        <pc:spChg chg="add del">
          <ac:chgData name="Malena Held" userId="79e6395605f2fdc5" providerId="Windows Live" clId="Web-{140D3F87-1BCB-44E3-96FD-E7FB90E108D2}" dt="2024-03-23T13:58:36.151" v="257"/>
          <ac:spMkLst>
            <pc:docMk/>
            <pc:sldMk cId="3143795157" sldId="258"/>
            <ac:spMk id="12" creationId="{16792039-E481-82D4-E60A-990A3AF92A4A}"/>
          </ac:spMkLst>
        </pc:spChg>
        <pc:picChg chg="add del mod ord">
          <ac:chgData name="Malena Held" userId="79e6395605f2fdc5" providerId="Windows Live" clId="Web-{140D3F87-1BCB-44E3-96FD-E7FB90E108D2}" dt="2024-03-23T13:57:40.586" v="245"/>
          <ac:picMkLst>
            <pc:docMk/>
            <pc:sldMk cId="3143795157" sldId="258"/>
            <ac:picMk id="5" creationId="{71D3ACEC-534D-80B1-59C8-6209FBED6184}"/>
          </ac:picMkLst>
        </pc:picChg>
        <pc:picChg chg="add del mod ord">
          <ac:chgData name="Malena Held" userId="79e6395605f2fdc5" providerId="Windows Live" clId="Web-{140D3F87-1BCB-44E3-96FD-E7FB90E108D2}" dt="2024-03-23T13:57:49.680" v="247"/>
          <ac:picMkLst>
            <pc:docMk/>
            <pc:sldMk cId="3143795157" sldId="258"/>
            <ac:picMk id="8" creationId="{0CD323C4-AAFC-E18D-0879-A0F82EB720BA}"/>
          </ac:picMkLst>
        </pc:picChg>
        <pc:picChg chg="add del mod ord">
          <ac:chgData name="Malena Held" userId="79e6395605f2fdc5" providerId="Windows Live" clId="Web-{140D3F87-1BCB-44E3-96FD-E7FB90E108D2}" dt="2024-03-23T13:58:01.384" v="249"/>
          <ac:picMkLst>
            <pc:docMk/>
            <pc:sldMk cId="3143795157" sldId="258"/>
            <ac:picMk id="11" creationId="{9E63296E-C33A-24D5-2BE0-4765C38FBD21}"/>
          </ac:picMkLst>
        </pc:picChg>
        <pc:picChg chg="add del mod ord">
          <ac:chgData name="Malena Held" userId="79e6395605f2fdc5" providerId="Windows Live" clId="Web-{140D3F87-1BCB-44E3-96FD-E7FB90E108D2}" dt="2024-03-23T13:58:22.556" v="252"/>
          <ac:picMkLst>
            <pc:docMk/>
            <pc:sldMk cId="3143795157" sldId="258"/>
            <ac:picMk id="13" creationId="{CBCB0BA5-8C08-268D-2E95-78F097182FB2}"/>
          </ac:picMkLst>
        </pc:picChg>
        <pc:picChg chg="add del mod ord">
          <ac:chgData name="Malena Held" userId="79e6395605f2fdc5" providerId="Windows Live" clId="Web-{140D3F87-1BCB-44E3-96FD-E7FB90E108D2}" dt="2024-03-23T13:58:29.072" v="254"/>
          <ac:picMkLst>
            <pc:docMk/>
            <pc:sldMk cId="3143795157" sldId="258"/>
            <ac:picMk id="14" creationId="{6D190363-F8DF-1351-B855-7EF47B31868F}"/>
          </ac:picMkLst>
        </pc:picChg>
        <pc:picChg chg="add del mod ord">
          <ac:chgData name="Malena Held" userId="79e6395605f2fdc5" providerId="Windows Live" clId="Web-{140D3F87-1BCB-44E3-96FD-E7FB90E108D2}" dt="2024-03-23T13:58:34.291" v="256"/>
          <ac:picMkLst>
            <pc:docMk/>
            <pc:sldMk cId="3143795157" sldId="258"/>
            <ac:picMk id="15" creationId="{BA350A01-BE63-5D37-7DFE-1EDE511603C6}"/>
          </ac:picMkLst>
        </pc:picChg>
        <pc:picChg chg="add mod">
          <ac:chgData name="Malena Held" userId="79e6395605f2fdc5" providerId="Windows Live" clId="Web-{140D3F87-1BCB-44E3-96FD-E7FB90E108D2}" dt="2024-03-23T13:58:59.604" v="261" actId="1076"/>
          <ac:picMkLst>
            <pc:docMk/>
            <pc:sldMk cId="3143795157" sldId="258"/>
            <ac:picMk id="16" creationId="{1B97AC71-B738-1F7B-EF33-6F338D792156}"/>
          </ac:picMkLst>
        </pc:picChg>
      </pc:sldChg>
      <pc:sldChg chg="addSp modSp mod modClrScheme chgLayout modNotes">
        <pc:chgData name="Malena Held" userId="79e6395605f2fdc5" providerId="Windows Live" clId="Web-{140D3F87-1BCB-44E3-96FD-E7FB90E108D2}" dt="2024-03-23T12:55:30.840" v="222"/>
        <pc:sldMkLst>
          <pc:docMk/>
          <pc:sldMk cId="2139028008" sldId="259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139028008" sldId="259"/>
            <ac:spMk id="2" creationId="{922E5B99-201A-5B65-7D88-DD84EF088CA8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139028008" sldId="259"/>
            <ac:spMk id="3" creationId="{C5DD36C7-1426-B502-399F-37DFC40FE870}"/>
          </ac:spMkLst>
        </pc:spChg>
        <pc:spChg chg="add">
          <ac:chgData name="Malena Held" userId="79e6395605f2fdc5" providerId="Windows Live" clId="Web-{140D3F87-1BCB-44E3-96FD-E7FB90E108D2}" dt="2024-03-23T12:55:30.840" v="222"/>
          <ac:spMkLst>
            <pc:docMk/>
            <pc:sldMk cId="2139028008" sldId="259"/>
            <ac:spMk id="4" creationId="{23F935FE-402F-D658-D719-AA989FF58A4C}"/>
          </ac:spMkLst>
        </pc:spChg>
      </pc:sldChg>
      <pc:sldChg chg="addSp modSp mod modClrScheme chgLayout modNotes">
        <pc:chgData name="Malena Held" userId="79e6395605f2fdc5" providerId="Windows Live" clId="Web-{140D3F87-1BCB-44E3-96FD-E7FB90E108D2}" dt="2024-03-23T12:55:27.621" v="221"/>
        <pc:sldMkLst>
          <pc:docMk/>
          <pc:sldMk cId="2016420073" sldId="260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016420073" sldId="260"/>
            <ac:spMk id="2" creationId="{84A255B2-725B-4ABB-5F8F-35EC4713863B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016420073" sldId="260"/>
            <ac:spMk id="3" creationId="{5EA51562-9265-E426-0042-B37C52951875}"/>
          </ac:spMkLst>
        </pc:spChg>
        <pc:spChg chg="add">
          <ac:chgData name="Malena Held" userId="79e6395605f2fdc5" providerId="Windows Live" clId="Web-{140D3F87-1BCB-44E3-96FD-E7FB90E108D2}" dt="2024-03-23T12:55:27.621" v="221"/>
          <ac:spMkLst>
            <pc:docMk/>
            <pc:sldMk cId="2016420073" sldId="260"/>
            <ac:spMk id="4" creationId="{23F935FE-402F-D658-D719-AA989FF58A4C}"/>
          </ac:spMkLst>
        </pc:spChg>
      </pc:sldChg>
      <pc:sldChg chg="addSp modSp mod modClrScheme chgLayout modNotes">
        <pc:chgData name="Malena Held" userId="79e6395605f2fdc5" providerId="Windows Live" clId="Web-{140D3F87-1BCB-44E3-96FD-E7FB90E108D2}" dt="2024-03-23T12:55:34.918" v="223"/>
        <pc:sldMkLst>
          <pc:docMk/>
          <pc:sldMk cId="3625617171" sldId="261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625617171" sldId="261"/>
            <ac:spMk id="2" creationId="{268186E8-9FD2-F99A-404C-BD25D168C311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625617171" sldId="261"/>
            <ac:spMk id="3" creationId="{60B7724D-34D1-2D4A-0EE3-34B2525FAD69}"/>
          </ac:spMkLst>
        </pc:spChg>
        <pc:spChg chg="add">
          <ac:chgData name="Malena Held" userId="79e6395605f2fdc5" providerId="Windows Live" clId="Web-{140D3F87-1BCB-44E3-96FD-E7FB90E108D2}" dt="2024-03-23T12:55:34.918" v="223"/>
          <ac:spMkLst>
            <pc:docMk/>
            <pc:sldMk cId="3625617171" sldId="261"/>
            <ac:spMk id="4" creationId="{23F935FE-402F-D658-D719-AA989FF58A4C}"/>
          </ac:spMkLst>
        </pc:spChg>
      </pc:sldChg>
      <pc:sldChg chg="addSp modSp mod modClrScheme chgLayout modNotes">
        <pc:chgData name="Malena Held" userId="79e6395605f2fdc5" providerId="Windows Live" clId="Web-{140D3F87-1BCB-44E3-96FD-E7FB90E108D2}" dt="2024-03-23T12:55:38.121" v="224"/>
        <pc:sldMkLst>
          <pc:docMk/>
          <pc:sldMk cId="3308231893" sldId="262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308231893" sldId="262"/>
            <ac:spMk id="2" creationId="{FE5B6CB0-0AAA-7889-36F9-214245F19ABC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308231893" sldId="262"/>
            <ac:spMk id="3" creationId="{B9DC7AC8-78BC-52F9-1BAF-F0F613CAE308}"/>
          </ac:spMkLst>
        </pc:spChg>
        <pc:spChg chg="add">
          <ac:chgData name="Malena Held" userId="79e6395605f2fdc5" providerId="Windows Live" clId="Web-{140D3F87-1BCB-44E3-96FD-E7FB90E108D2}" dt="2024-03-23T12:55:38.121" v="224"/>
          <ac:spMkLst>
            <pc:docMk/>
            <pc:sldMk cId="3308231893" sldId="262"/>
            <ac:spMk id="4" creationId="{23F935FE-402F-D658-D719-AA989FF58A4C}"/>
          </ac:spMkLst>
        </pc:spChg>
      </pc:sldChg>
      <pc:sldChg chg="addSp modSp mod modClrScheme chgLayout modNotes">
        <pc:chgData name="Malena Held" userId="79e6395605f2fdc5" providerId="Windows Live" clId="Web-{140D3F87-1BCB-44E3-96FD-E7FB90E108D2}" dt="2024-03-23T12:55:49.904" v="226" actId="1076"/>
        <pc:sldMkLst>
          <pc:docMk/>
          <pc:sldMk cId="2792824289" sldId="263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792824289" sldId="263"/>
            <ac:spMk id="2" creationId="{A7A1B9D7-6FC9-04B4-5637-C826FE2DF7E8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792824289" sldId="263"/>
            <ac:spMk id="3" creationId="{92940FA5-EBC3-BF82-519C-730C7E8B0B9D}"/>
          </ac:spMkLst>
        </pc:spChg>
        <pc:spChg chg="add mod">
          <ac:chgData name="Malena Held" userId="79e6395605f2fdc5" providerId="Windows Live" clId="Web-{140D3F87-1BCB-44E3-96FD-E7FB90E108D2}" dt="2024-03-23T12:55:49.904" v="226" actId="1076"/>
          <ac:spMkLst>
            <pc:docMk/>
            <pc:sldMk cId="2792824289" sldId="263"/>
            <ac:spMk id="4" creationId="{23F935FE-402F-D658-D719-AA989FF58A4C}"/>
          </ac:spMkLst>
        </pc:spChg>
      </pc:sldChg>
      <pc:sldChg chg="addSp modSp new mod modClrScheme chgLayout modNotes">
        <pc:chgData name="Malena Held" userId="79e6395605f2fdc5" providerId="Windows Live" clId="Web-{140D3F87-1BCB-44E3-96FD-E7FB90E108D2}" dt="2024-03-23T12:55:59.185" v="228" actId="1076"/>
        <pc:sldMkLst>
          <pc:docMk/>
          <pc:sldMk cId="2424258275" sldId="264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424258275" sldId="264"/>
            <ac:spMk id="2" creationId="{350FF2C2-5DA7-02D7-2166-9F071290D5F1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424258275" sldId="264"/>
            <ac:spMk id="3" creationId="{8E46A79C-84CB-94B7-7A6F-E06A345B8BA9}"/>
          </ac:spMkLst>
        </pc:spChg>
        <pc:spChg chg="add mod">
          <ac:chgData name="Malena Held" userId="79e6395605f2fdc5" providerId="Windows Live" clId="Web-{140D3F87-1BCB-44E3-96FD-E7FB90E108D2}" dt="2024-03-23T12:55:59.185" v="228" actId="1076"/>
          <ac:spMkLst>
            <pc:docMk/>
            <pc:sldMk cId="2424258275" sldId="264"/>
            <ac:spMk id="4" creationId="{23F935FE-402F-D658-D719-AA989FF58A4C}"/>
          </ac:spMkLst>
        </pc:spChg>
      </pc:sldChg>
      <pc:sldChg chg="addSp modSp new mod modClrScheme chgLayout modNotes">
        <pc:chgData name="Malena Held" userId="79e6395605f2fdc5" providerId="Windows Live" clId="Web-{140D3F87-1BCB-44E3-96FD-E7FB90E108D2}" dt="2024-03-23T12:56:08.420" v="230" actId="1076"/>
        <pc:sldMkLst>
          <pc:docMk/>
          <pc:sldMk cId="2369445170" sldId="265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369445170" sldId="265"/>
            <ac:spMk id="2" creationId="{6F526D3F-97B5-1CC0-0F11-80A3989FE363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369445170" sldId="265"/>
            <ac:spMk id="3" creationId="{8181840E-A86A-D741-4048-8DFFDCEAAF34}"/>
          </ac:spMkLst>
        </pc:spChg>
        <pc:spChg chg="add mod">
          <ac:chgData name="Malena Held" userId="79e6395605f2fdc5" providerId="Windows Live" clId="Web-{140D3F87-1BCB-44E3-96FD-E7FB90E108D2}" dt="2024-03-23T12:56:08.420" v="230" actId="1076"/>
          <ac:spMkLst>
            <pc:docMk/>
            <pc:sldMk cId="2369445170" sldId="265"/>
            <ac:spMk id="4" creationId="{23F935FE-402F-D658-D719-AA989FF58A4C}"/>
          </ac:spMkLst>
        </pc:spChg>
      </pc:sldChg>
      <pc:sldChg chg="addSp modSp new mod modClrScheme chgLayout modNotes">
        <pc:chgData name="Malena Held" userId="79e6395605f2fdc5" providerId="Windows Live" clId="Web-{140D3F87-1BCB-44E3-96FD-E7FB90E108D2}" dt="2024-03-23T12:56:15.249" v="231"/>
        <pc:sldMkLst>
          <pc:docMk/>
          <pc:sldMk cId="397299866" sldId="266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97299866" sldId="266"/>
            <ac:spMk id="2" creationId="{564B0D59-65FE-2AA1-7A1F-F4ECBD43F3C4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97299866" sldId="266"/>
            <ac:spMk id="3" creationId="{0D3255A8-C9DF-1645-FE84-D798467223BB}"/>
          </ac:spMkLst>
        </pc:spChg>
        <pc:spChg chg="add">
          <ac:chgData name="Malena Held" userId="79e6395605f2fdc5" providerId="Windows Live" clId="Web-{140D3F87-1BCB-44E3-96FD-E7FB90E108D2}" dt="2024-03-23T12:56:15.249" v="231"/>
          <ac:spMkLst>
            <pc:docMk/>
            <pc:sldMk cId="397299866" sldId="266"/>
            <ac:spMk id="5" creationId="{306051DD-EEDE-1BA3-63BF-172F7BDD766B}"/>
          </ac:spMkLst>
        </pc:spChg>
      </pc:sldChg>
      <pc:sldChg chg="addSp modSp new mod modClrScheme chgLayout">
        <pc:chgData name="Malena Held" userId="79e6395605f2fdc5" providerId="Windows Live" clId="Web-{140D3F87-1BCB-44E3-96FD-E7FB90E108D2}" dt="2024-03-23T12:58:50.104" v="241" actId="1076"/>
        <pc:sldMkLst>
          <pc:docMk/>
          <pc:sldMk cId="4022279730" sldId="267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4022279730" sldId="267"/>
            <ac:spMk id="2" creationId="{DA5C0B89-48B3-CA03-F4F2-0C861079E8E1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4022279730" sldId="267"/>
            <ac:spMk id="3" creationId="{22F4AF7E-72BE-0E8B-C875-C95E27285988}"/>
          </ac:spMkLst>
        </pc:spChg>
        <pc:spChg chg="add mod">
          <ac:chgData name="Malena Held" userId="79e6395605f2fdc5" providerId="Windows Live" clId="Web-{140D3F87-1BCB-44E3-96FD-E7FB90E108D2}" dt="2024-03-23T12:58:50.104" v="241" actId="1076"/>
          <ac:spMkLst>
            <pc:docMk/>
            <pc:sldMk cId="4022279730" sldId="267"/>
            <ac:spMk id="5" creationId="{514D5E00-7CEE-2FA3-8F3F-F9137A7C5C07}"/>
          </ac:spMkLst>
        </pc:spChg>
      </pc:sldChg>
      <pc:sldChg chg="addSp modSp new mod modClrScheme chgLayout">
        <pc:chgData name="Malena Held" userId="79e6395605f2fdc5" providerId="Windows Live" clId="Web-{140D3F87-1BCB-44E3-96FD-E7FB90E108D2}" dt="2024-03-23T12:57:42.240" v="239" actId="1076"/>
        <pc:sldMkLst>
          <pc:docMk/>
          <pc:sldMk cId="2788517863" sldId="268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788517863" sldId="268"/>
            <ac:spMk id="2" creationId="{2AFF61DC-F4D8-2A42-9C92-EEFDE9790E03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788517863" sldId="268"/>
            <ac:spMk id="3" creationId="{F413735D-D579-C272-2AEB-8797A5B39A59}"/>
          </ac:spMkLst>
        </pc:spChg>
        <pc:spChg chg="add mod">
          <ac:chgData name="Malena Held" userId="79e6395605f2fdc5" providerId="Windows Live" clId="Web-{140D3F87-1BCB-44E3-96FD-E7FB90E108D2}" dt="2024-03-23T12:57:42.240" v="239" actId="1076"/>
          <ac:spMkLst>
            <pc:docMk/>
            <pc:sldMk cId="2788517863" sldId="268"/>
            <ac:spMk id="5" creationId="{F4B92E2A-4C00-6B3D-F31B-F58714012A1B}"/>
          </ac:spMkLst>
        </pc:spChg>
      </pc:sldChg>
      <pc:sldChg chg="addSp modSp new mod modClrScheme chgLayout modNotes">
        <pc:chgData name="Malena Held" userId="79e6395605f2fdc5" providerId="Windows Live" clId="Web-{140D3F87-1BCB-44E3-96FD-E7FB90E108D2}" dt="2024-03-23T12:56:24.859" v="232"/>
        <pc:sldMkLst>
          <pc:docMk/>
          <pc:sldMk cId="1559436822" sldId="269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1559436822" sldId="269"/>
            <ac:spMk id="2" creationId="{560F9472-E9C3-58CB-819C-5E8E39CDD4C7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1559436822" sldId="269"/>
            <ac:spMk id="3" creationId="{BD155919-E8DF-8BF7-92AF-414B90006F9F}"/>
          </ac:spMkLst>
        </pc:spChg>
        <pc:spChg chg="add">
          <ac:chgData name="Malena Held" userId="79e6395605f2fdc5" providerId="Windows Live" clId="Web-{140D3F87-1BCB-44E3-96FD-E7FB90E108D2}" dt="2024-03-23T12:56:24.859" v="232"/>
          <ac:spMkLst>
            <pc:docMk/>
            <pc:sldMk cId="1559436822" sldId="269"/>
            <ac:spMk id="5" creationId="{6FF54F9D-6AC8-FC86-6A95-A696F0823245}"/>
          </ac:spMkLst>
        </pc:spChg>
      </pc:sldChg>
      <pc:sldChg chg="addSp modSp new mod modClrScheme chgLayout">
        <pc:chgData name="Malena Held" userId="79e6395605f2fdc5" providerId="Windows Live" clId="Web-{140D3F87-1BCB-44E3-96FD-E7FB90E108D2}" dt="2024-03-23T12:57:30.473" v="237" actId="1076"/>
        <pc:sldMkLst>
          <pc:docMk/>
          <pc:sldMk cId="3119881818" sldId="270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119881818" sldId="270"/>
            <ac:spMk id="2" creationId="{1CD3F0DC-6F77-169E-B234-BFF0EBC70C45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119881818" sldId="270"/>
            <ac:spMk id="3" creationId="{CC89BFA1-CE75-CDC1-35CC-7EF73C313D0B}"/>
          </ac:spMkLst>
        </pc:spChg>
        <pc:spChg chg="add mod">
          <ac:chgData name="Malena Held" userId="79e6395605f2fdc5" providerId="Windows Live" clId="Web-{140D3F87-1BCB-44E3-96FD-E7FB90E108D2}" dt="2024-03-23T12:57:30.473" v="237" actId="1076"/>
          <ac:spMkLst>
            <pc:docMk/>
            <pc:sldMk cId="3119881818" sldId="270"/>
            <ac:spMk id="5" creationId="{EB6BDFC4-4BEF-B57C-1509-E9910BB4D18A}"/>
          </ac:spMkLst>
        </pc:spChg>
      </pc:sldChg>
      <pc:sldChg chg="addSp modSp new mod modClrScheme chgLayout">
        <pc:chgData name="Malena Held" userId="79e6395605f2fdc5" providerId="Windows Live" clId="Web-{140D3F87-1BCB-44E3-96FD-E7FB90E108D2}" dt="2024-03-23T12:57:03.034" v="234" actId="1076"/>
        <pc:sldMkLst>
          <pc:docMk/>
          <pc:sldMk cId="1533439665" sldId="271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1533439665" sldId="271"/>
            <ac:spMk id="2" creationId="{A86D1FEC-537E-5FBF-2ECB-0273DCB7CC26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1533439665" sldId="271"/>
            <ac:spMk id="3" creationId="{86305911-D362-D750-CF2C-58A41C349FAF}"/>
          </ac:spMkLst>
        </pc:spChg>
        <pc:spChg chg="add mod">
          <ac:chgData name="Malena Held" userId="79e6395605f2fdc5" providerId="Windows Live" clId="Web-{140D3F87-1BCB-44E3-96FD-E7FB90E108D2}" dt="2024-03-23T12:57:03.034" v="234" actId="1076"/>
          <ac:spMkLst>
            <pc:docMk/>
            <pc:sldMk cId="1533439665" sldId="271"/>
            <ac:spMk id="5" creationId="{5B3A1313-A6CB-CE18-F64C-FDCD537AEA14}"/>
          </ac:spMkLst>
        </pc:spChg>
      </pc:sldChg>
      <pc:sldChg chg="addSp modSp new mod modClrScheme chgLayout">
        <pc:chgData name="Malena Held" userId="79e6395605f2fdc5" providerId="Windows Live" clId="Web-{140D3F87-1BCB-44E3-96FD-E7FB90E108D2}" dt="2024-03-23T12:57:05.940" v="235"/>
        <pc:sldMkLst>
          <pc:docMk/>
          <pc:sldMk cId="3822271449" sldId="272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822271449" sldId="272"/>
            <ac:spMk id="2" creationId="{72DC8D19-8551-1D76-E125-2592A99C00CB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822271449" sldId="272"/>
            <ac:spMk id="3" creationId="{C83ABA57-170F-E201-1658-DDD4A8F9438E}"/>
          </ac:spMkLst>
        </pc:spChg>
        <pc:spChg chg="add">
          <ac:chgData name="Malena Held" userId="79e6395605f2fdc5" providerId="Windows Live" clId="Web-{140D3F87-1BCB-44E3-96FD-E7FB90E108D2}" dt="2024-03-23T12:57:05.940" v="235"/>
          <ac:spMkLst>
            <pc:docMk/>
            <pc:sldMk cId="3822271449" sldId="272"/>
            <ac:spMk id="5" creationId="{6A2CBE4D-FE06-5F5E-95F2-A802AC6B6ACD}"/>
          </ac:spMkLst>
        </pc:spChg>
      </pc:sldChg>
      <pc:sldMasterChg chg="del delSldLayout">
        <pc:chgData name="Malena Held" userId="79e6395605f2fdc5" providerId="Windows Live" clId="Web-{140D3F87-1BCB-44E3-96FD-E7FB90E108D2}" dt="2024-03-23T11:40:26.818" v="164"/>
        <pc:sldMasterMkLst>
          <pc:docMk/>
          <pc:sldMasterMk cId="594725491" sldId="2147483648"/>
        </pc:sldMasterMkLst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4043166929" sldId="2147483649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3433200589" sldId="2147483650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2835585648" sldId="2147483651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742901757" sldId="2147483652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2024084034" sldId="2147483653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2440206447" sldId="2147483654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3087692832" sldId="2147483655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3453883237" sldId="2147483656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2509888776" sldId="2147483657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1699206799" sldId="2147483658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0:31.818" v="165"/>
        <pc:sldMasterMkLst>
          <pc:docMk/>
          <pc:sldMasterMk cId="753392377" sldId="2147483660"/>
        </pc:sldMasterMkLst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960607204" sldId="2147483661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1833427313" sldId="2147483662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10432761" sldId="2147483663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1494774452" sldId="2147483664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3128155297" sldId="2147483665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1453821179" sldId="2147483666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2962442748" sldId="2147483667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1981248805" sldId="2147483668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1015544132" sldId="2147483669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666023297" sldId="2147483670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3982135468" sldId="2147483671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0:40.709" v="166"/>
        <pc:sldMasterMkLst>
          <pc:docMk/>
          <pc:sldMasterMk cId="1700863654" sldId="2147483672"/>
        </pc:sldMasterMkLst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583736816" sldId="2147483673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3133914209" sldId="2147483674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582496722" sldId="2147483675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3994034323" sldId="2147483676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4257558424" sldId="2147483677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3955753067" sldId="2147483678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2299650852" sldId="2147483679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2566140538" sldId="2147483680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846631717" sldId="2147483681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600641473" sldId="2147483682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3616539439" sldId="2147483683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0:47.928" v="167"/>
        <pc:sldMasterMkLst>
          <pc:docMk/>
          <pc:sldMasterMk cId="2532469275" sldId="2147483684"/>
        </pc:sldMasterMkLst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2530393629" sldId="2147483685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2982182908" sldId="2147483686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2003133780" sldId="2147483687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3762983989" sldId="2147483688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431644765" sldId="2147483689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1279128669" sldId="2147483690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3185775950" sldId="2147483691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2024554260" sldId="2147483692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3865040191" sldId="2147483693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3239184256" sldId="2147483694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1383681986" sldId="2147483695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0:53.850" v="168"/>
        <pc:sldMasterMkLst>
          <pc:docMk/>
          <pc:sldMasterMk cId="4086580490" sldId="2147483696"/>
        </pc:sldMasterMkLst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153875695" sldId="2147483697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1436643354" sldId="2147483698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2968057178" sldId="2147483699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3829923584" sldId="2147483700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3131243933" sldId="2147483701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2824932179" sldId="2147483702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401223438" sldId="2147483703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641619055" sldId="2147483704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342193908" sldId="2147483705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2830198589" sldId="2147483706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1553943137" sldId="2147483707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0:57.615" v="169"/>
        <pc:sldMasterMkLst>
          <pc:docMk/>
          <pc:sldMasterMk cId="2309739123" sldId="2147483708"/>
        </pc:sldMasterMkLst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3576121755" sldId="2147483709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1526884988" sldId="2147483710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3618858703" sldId="2147483711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1657050562" sldId="2147483712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638021253" sldId="2147483713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430289749" sldId="2147483714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2601879566" sldId="2147483715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3056134809" sldId="2147483716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1377551191" sldId="2147483717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1105561111" sldId="2147483718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636810679" sldId="2147483719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02.131" v="170"/>
        <pc:sldMasterMkLst>
          <pc:docMk/>
          <pc:sldMasterMk cId="2405180003" sldId="2147483720"/>
        </pc:sldMasterMkLst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3347844215" sldId="2147483721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916510840" sldId="2147483722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3383415203" sldId="2147483723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920853514" sldId="2147483724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1023209637" sldId="2147483725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4244040109" sldId="2147483726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3036588559" sldId="2147483727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3681808008" sldId="2147483728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3115604014" sldId="2147483729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3135573869" sldId="2147483730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56299526" sldId="2147483731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11.491" v="171"/>
        <pc:sldMasterMkLst>
          <pc:docMk/>
          <pc:sldMasterMk cId="308944858" sldId="2147483732"/>
        </pc:sldMasterMkLst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4080862004" sldId="2147483733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1019378061" sldId="2147483734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3621541913" sldId="2147483735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2974988822" sldId="2147483736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3481069344" sldId="2147483737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1045980037" sldId="2147483738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2817366093" sldId="2147483739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180040891" sldId="2147483740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1964275935" sldId="2147483741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742089692" sldId="2147483742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2486190950" sldId="2147483743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18.382" v="172"/>
        <pc:sldMasterMkLst>
          <pc:docMk/>
          <pc:sldMasterMk cId="1167657929" sldId="2147483744"/>
        </pc:sldMasterMkLst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838808988" sldId="2147483745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84922789" sldId="2147483746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067887580" sldId="2147483747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3983298500" sldId="2147483748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850872498" sldId="2147483749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990915304" sldId="2147483750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944738798" sldId="2147483751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3308993079" sldId="2147483752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311615207" sldId="2147483753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3146316694" sldId="2147483754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292058258" sldId="2147483755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026665192" sldId="2147483756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831719073" sldId="2147483757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773251602" sldId="2147483758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649423167" sldId="2147483759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3375330554" sldId="2147483760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23.491" v="173"/>
        <pc:sldMasterMkLst>
          <pc:docMk/>
          <pc:sldMasterMk cId="2760045328" sldId="2147483761"/>
        </pc:sldMasterMkLst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1070110152" sldId="2147483762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2123491944" sldId="2147483763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2914893160" sldId="2147483764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437525099" sldId="2147483765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966939127" sldId="2147483766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1425253041" sldId="2147483767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1301178225" sldId="2147483768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1018833396" sldId="2147483769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53467199" sldId="2147483770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792323537" sldId="2147483771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2712925873" sldId="2147483772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740640703" sldId="2147483773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411819203" sldId="2147483774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1735221292" sldId="2147483775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2833206848" sldId="2147483776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086433233" sldId="2147483777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766326453" sldId="2147483778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24.882" v="174"/>
        <pc:sldMasterMkLst>
          <pc:docMk/>
          <pc:sldMasterMk cId="104640494" sldId="2147483779"/>
        </pc:sldMasterMkLst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170409740" sldId="2147483780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2724157510" sldId="2147483781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4014671406" sldId="2147483782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520411018" sldId="2147483783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922415736" sldId="2147483784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2074775804" sldId="2147483785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3521186497" sldId="2147483786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197841490" sldId="2147483787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321813562" sldId="2147483788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819676465" sldId="2147483789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4159779530" sldId="2147483790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33.382" v="175"/>
        <pc:sldMasterMkLst>
          <pc:docMk/>
          <pc:sldMasterMk cId="2439994877" sldId="2147483791"/>
        </pc:sldMasterMkLst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4220163441" sldId="2147483792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1350939226" sldId="2147483793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3248209624" sldId="2147483794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3179886979" sldId="2147483795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541706200" sldId="2147483796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4173592707" sldId="2147483797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1842888151" sldId="2147483798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2676970964" sldId="2147483799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2444330240" sldId="2147483800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3081951116" sldId="2147483801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150742984" sldId="2147483802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37.289" v="176"/>
        <pc:sldMasterMkLst>
          <pc:docMk/>
          <pc:sldMasterMk cId="1156155863" sldId="2147483803"/>
        </pc:sldMasterMkLst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2618289646" sldId="2147483804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3290164354" sldId="2147483805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1913571748" sldId="2147483806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3453027451" sldId="2147483807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4273284922" sldId="2147483808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320656627" sldId="2147483809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3656398026" sldId="2147483810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2594503186" sldId="2147483811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3017260317" sldId="2147483812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4094818597" sldId="2147483813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3754474578" sldId="2147483814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51.930" v="177"/>
        <pc:sldMasterMkLst>
          <pc:docMk/>
          <pc:sldMasterMk cId="2182293943" sldId="2147483815"/>
        </pc:sldMasterMkLst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1261254407" sldId="2147483816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4219538376" sldId="2147483817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517511869" sldId="2147483818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1826495813" sldId="2147483819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3547244113" sldId="2147483820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172562817" sldId="2147483821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3542277395" sldId="2147483822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1384029820" sldId="2147483823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2565867087" sldId="2147483824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4185028760" sldId="2147483825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2768441517" sldId="2147483826"/>
          </pc:sldLayoutMkLst>
        </pc:sldLayoutChg>
      </pc:sldMasterChg>
      <pc:sldMasterChg chg="add addSldLayout modSldLayout">
        <pc:chgData name="Malena Held" userId="79e6395605f2fdc5" providerId="Windows Live" clId="Web-{140D3F87-1BCB-44E3-96FD-E7FB90E108D2}" dt="2024-03-23T11:41:51.930" v="177"/>
        <pc:sldMasterMkLst>
          <pc:docMk/>
          <pc:sldMasterMk cId="3150409034" sldId="2147483827"/>
        </pc:sldMasterMkLst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4238873611" sldId="2147483828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1911254897" sldId="2147483829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2576140070" sldId="2147483830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3313573983" sldId="2147483831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4107022070" sldId="2147483832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1451754477" sldId="2147483833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2384339597" sldId="2147483834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932716122" sldId="2147483835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3604159561" sldId="2147483836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2644689090" sldId="2147483837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404836080" sldId="214748383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5AFC9-409A-4A56-B719-E12E582EEB2D}" type="datetimeFigureOut">
              <a:t>3/23/2024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209CF-5F42-4233-B861-4D0F1271429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81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399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04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00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588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74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449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842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564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608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54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F5B6-AA62-4F4F-9A92-E2964F0083F5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87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5E5D-2393-494C-9392-9AD9763F286B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8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AC1E-2874-43AC-B6FF-4E10E2E52257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2D05-71DD-412C-BD88-1471588DF818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5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BB44-6DF7-4AEC-9BB8-4EFD256F292F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14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B067-109A-49DC-B4AD-CF87F8B958D2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7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0E69-64F4-428F-A5E6-216D3D44A4EB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2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CC44-FC25-4FDF-8A30-9823B7A1A077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5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6F08-1943-40DF-B3DE-EF0C15DD5367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3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0913E9-6E50-44EE-9440-62CDEFA3E3A8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1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C637-DB70-4265-B931-CF3889BA115E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5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960701-4C44-42A8-8E36-D208C76E82CD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4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err="1">
                <a:ea typeface="+mj-lt"/>
                <a:cs typeface="+mj-lt"/>
              </a:rPr>
              <a:t>Cellular</a:t>
            </a:r>
            <a:r>
              <a:rPr lang="de-DE" sz="6000" dirty="0">
                <a:ea typeface="+mj-lt"/>
                <a:cs typeface="+mj-lt"/>
              </a:rPr>
              <a:t> </a:t>
            </a:r>
            <a:r>
              <a:rPr lang="de-DE" sz="6000" err="1">
                <a:ea typeface="+mj-lt"/>
                <a:cs typeface="+mj-lt"/>
              </a:rPr>
              <a:t>automata</a:t>
            </a:r>
            <a:r>
              <a:rPr lang="de-DE" sz="6000" dirty="0">
                <a:ea typeface="+mj-lt"/>
                <a:cs typeface="+mj-lt"/>
              </a:rPr>
              <a:t> </a:t>
            </a:r>
            <a:r>
              <a:rPr lang="de-DE" sz="6000" err="1">
                <a:ea typeface="+mj-lt"/>
                <a:cs typeface="+mj-lt"/>
              </a:rPr>
              <a:t>for</a:t>
            </a:r>
            <a:r>
              <a:rPr lang="de-DE" sz="6000" dirty="0">
                <a:ea typeface="+mj-lt"/>
                <a:cs typeface="+mj-lt"/>
              </a:rPr>
              <a:t> </a:t>
            </a:r>
            <a:r>
              <a:rPr lang="de-DE" sz="6000" err="1">
                <a:ea typeface="+mj-lt"/>
                <a:cs typeface="+mj-lt"/>
              </a:rPr>
              <a:t>sandpiles</a:t>
            </a:r>
            <a:endParaRPr lang="de-DE" sz="7200" dirty="0" err="1">
              <a:cs typeface="Calibri Light" panose="020F0302020204030204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1411" y="4574164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dirty="0">
              <a:ea typeface="+mj-lt"/>
              <a:cs typeface="Calibri Light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E4AE62E-1DE4-045C-6DE8-B98A035800EE}"/>
              </a:ext>
            </a:extLst>
          </p:cNvPr>
          <p:cNvSpPr/>
          <p:nvPr/>
        </p:nvSpPr>
        <p:spPr>
          <a:xfrm>
            <a:off x="10232571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1B9D7-6FC9-04B4-5637-C826FE2D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Calibri Light"/>
                <a:cs typeface="Calibri Light"/>
              </a:rPr>
              <a:t>Algorithm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940FA5-EBC3-BF82-519C-730C7E8B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10450285" y="254000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86BC79-EDA2-00C9-3C09-8362BCF4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2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FF2C2-5DA7-02D7-2166-9F071290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Steady </a:t>
            </a:r>
            <a:r>
              <a:rPr lang="de-DE" dirty="0" err="1">
                <a:cs typeface="Calibri Light"/>
              </a:rPr>
              <a:t>state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46A79C-84CB-94B7-7A6F-E06A345B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Erklären + </a:t>
            </a:r>
            <a:r>
              <a:rPr lang="de-DE" dirty="0" err="1">
                <a:cs typeface="Calibri"/>
              </a:rPr>
              <a:t>animation</a:t>
            </a:r>
            <a:endParaRPr lang="de-DE" dirty="0" err="1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10583332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EF7CDD-DAC7-87DA-F310-9D122463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5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26D3F-97B5-1CC0-0F11-80A3989F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Parameter </a:t>
            </a:r>
            <a:r>
              <a:rPr lang="de-DE" dirty="0" err="1">
                <a:cs typeface="Calibri Light"/>
              </a:rPr>
              <a:t>selection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81840E-A86A-D741-4048-8DFFDCEA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10232571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343428-5DC2-36CB-E336-77A2FFA2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4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B0D59-65FE-2AA1-7A1F-F4ECBD43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Simulations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3255A8-C9DF-1645-FE84-D7984672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simulations</a:t>
            </a:r>
            <a:r>
              <a:rPr lang="de-DE" dirty="0">
                <a:cs typeface="Calibri"/>
              </a:rPr>
              <a:t>?</a:t>
            </a:r>
          </a:p>
          <a:p>
            <a:r>
              <a:rPr lang="de-DE" dirty="0" err="1">
                <a:cs typeface="Calibri"/>
              </a:rPr>
              <a:t>Why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more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2d?</a:t>
            </a:r>
          </a:p>
          <a:p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parameters</a:t>
            </a:r>
            <a:r>
              <a:rPr lang="de-DE" dirty="0">
                <a:cs typeface="Calibri"/>
              </a:rPr>
              <a:t>?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06051DD-EEDE-1BA3-63BF-172F7BDD766B}"/>
              </a:ext>
            </a:extLst>
          </p:cNvPr>
          <p:cNvSpPr/>
          <p:nvPr/>
        </p:nvSpPr>
        <p:spPr>
          <a:xfrm>
            <a:off x="10232571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01D593-C34C-8CDD-FAA4-2CD6A364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F61DC-F4D8-2A42-9C92-EEFDE979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Results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13735D-D579-C272-2AEB-8797A5B3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parameters</a:t>
            </a:r>
            <a:r>
              <a:rPr lang="de-DE" dirty="0">
                <a:cs typeface="Calibri"/>
              </a:rPr>
              <a:t> do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determine</a:t>
            </a:r>
            <a:r>
              <a:rPr lang="de-DE" dirty="0">
                <a:cs typeface="Calibri"/>
              </a:rPr>
              <a:t>?</a:t>
            </a:r>
          </a:p>
          <a:p>
            <a:r>
              <a:rPr lang="de-DE" dirty="0">
                <a:cs typeface="Calibri"/>
              </a:rPr>
              <a:t>Reziproke </a:t>
            </a:r>
            <a:r>
              <a:rPr lang="de-DE" dirty="0" err="1">
                <a:cs typeface="Calibri"/>
              </a:rPr>
              <a:t>parameter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4B92E2A-4C00-6B3D-F31B-F58714012A1B}"/>
              </a:ext>
            </a:extLst>
          </p:cNvPr>
          <p:cNvSpPr/>
          <p:nvPr/>
        </p:nvSpPr>
        <p:spPr>
          <a:xfrm>
            <a:off x="10474476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23E921-CB6E-9B85-597A-164049E9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1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F9472-E9C3-58CB-819C-5E8E39CD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Systematical</a:t>
            </a:r>
            <a:r>
              <a:rPr lang="de-DE" dirty="0">
                <a:cs typeface="Calibri Light"/>
              </a:rPr>
              <a:t> </a:t>
            </a:r>
            <a:r>
              <a:rPr lang="de-DE" dirty="0" err="1">
                <a:cs typeface="Calibri Light"/>
              </a:rPr>
              <a:t>uncertainties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55919-E8DF-8BF7-92AF-414B90006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?</a:t>
            </a:r>
          </a:p>
          <a:p>
            <a:r>
              <a:rPr lang="de-DE" dirty="0" err="1">
                <a:cs typeface="Calibri"/>
              </a:rPr>
              <a:t>Full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range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plot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FF54F9D-6AC8-FC86-6A95-A696F0823245}"/>
              </a:ext>
            </a:extLst>
          </p:cNvPr>
          <p:cNvSpPr/>
          <p:nvPr/>
        </p:nvSpPr>
        <p:spPr>
          <a:xfrm>
            <a:off x="10232571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E9FA93-40CE-374A-8BDB-C6216CCB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3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3F0DC-6F77-169E-B234-BFF0EBC7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Statistical </a:t>
            </a:r>
            <a:r>
              <a:rPr lang="de-DE" dirty="0" err="1">
                <a:cs typeface="Calibri Light"/>
              </a:rPr>
              <a:t>significance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89BFA1-CE75-CDC1-35CC-7EF73C31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Systematische </a:t>
            </a:r>
            <a:r>
              <a:rPr lang="de-DE" dirty="0" err="1">
                <a:cs typeface="Calibri"/>
              </a:rPr>
              <a:t>fehler</a:t>
            </a:r>
            <a:r>
              <a:rPr lang="de-DE" dirty="0">
                <a:cs typeface="Calibri"/>
              </a:rPr>
              <a:t> &gt;&gt; statistische </a:t>
            </a:r>
            <a:r>
              <a:rPr lang="de-DE" dirty="0" err="1">
                <a:cs typeface="Calibri"/>
              </a:rPr>
              <a:t>fehler</a:t>
            </a:r>
            <a:endParaRPr lang="de-DE" dirty="0" err="1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B6BDFC4-4BEF-B57C-1509-E9910BB4D18A}"/>
              </a:ext>
            </a:extLst>
          </p:cNvPr>
          <p:cNvSpPr/>
          <p:nvPr/>
        </p:nvSpPr>
        <p:spPr>
          <a:xfrm>
            <a:off x="338666" y="205618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FF0D3C-D4A4-355B-1C48-2322B6B3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81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D1FEC-537E-5FBF-2ECB-0273DCB7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Results</a:t>
            </a:r>
            <a:endParaRPr lang="de-DE" dirty="0" err="1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D8D1742-DA76-632A-3810-EA470773D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5346" y="1845735"/>
            <a:ext cx="4530333" cy="4023360"/>
          </a:xfrm>
        </p:spPr>
        <p:txBody>
          <a:bodyPr/>
          <a:lstStyle/>
          <a:p>
            <a:endParaRPr lang="de-DE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Reciprocal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relation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validated</a:t>
            </a:r>
            <a:endParaRPr lang="de-DE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Systematic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deviation</a:t>
            </a:r>
            <a:r>
              <a:rPr lang="de-DE" dirty="0">
                <a:cs typeface="Calibri"/>
              </a:rPr>
              <a:t> from </a:t>
            </a:r>
            <a:r>
              <a:rPr lang="de-DE" dirty="0" err="1">
                <a:cs typeface="Calibri"/>
              </a:rPr>
              <a:t>literature</a:t>
            </a:r>
            <a:endParaRPr lang="de-DE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Coefficients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independent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scale</a:t>
            </a:r>
            <a:endParaRPr lang="de-DE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Coefficients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dependent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dimensions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B94F8A-1EBB-1C4B-6F51-ED6EDB6B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B3A1313-A6CB-CE18-F64C-FDCD537AEA14}"/>
              </a:ext>
            </a:extLst>
          </p:cNvPr>
          <p:cNvSpPr/>
          <p:nvPr/>
        </p:nvSpPr>
        <p:spPr>
          <a:xfrm>
            <a:off x="423333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2BCC18-F0AE-6A22-F60E-DCD910EAC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9" t="7687" r="7345" b="3336"/>
          <a:stretch/>
        </p:blipFill>
        <p:spPr>
          <a:xfrm>
            <a:off x="834813" y="2192680"/>
            <a:ext cx="5528068" cy="38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3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C8D19-8551-1D76-E125-2592A99C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Summary + Outlook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ABA57-170F-E201-1658-DDD4A8F9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A2CBE4D-FE06-5F5E-95F2-A802AC6B6ACD}"/>
              </a:ext>
            </a:extLst>
          </p:cNvPr>
          <p:cNvSpPr/>
          <p:nvPr/>
        </p:nvSpPr>
        <p:spPr>
          <a:xfrm>
            <a:off x="10232571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A62A69-7B81-5068-6742-6156194C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7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407CF-49D9-5BAB-E56E-65A0F58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Calibri Light"/>
                <a:cs typeface="Calibri Light"/>
              </a:rPr>
              <a:t>Outline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2FEA5E-64CF-F739-05EB-54A875A23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665913E-8164-E724-8A08-757A8FC01F70}"/>
              </a:ext>
            </a:extLst>
          </p:cNvPr>
          <p:cNvSpPr/>
          <p:nvPr/>
        </p:nvSpPr>
        <p:spPr>
          <a:xfrm>
            <a:off x="10232571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3B2E16-006C-C080-987E-24BED1A4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3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C0B89-48B3-CA03-F4F2-0C861079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Introduction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4AF7E-72BE-0E8B-C875-C95E2728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14D5E00-7CEE-2FA3-8F3F-F9137A7C5C07}"/>
              </a:ext>
            </a:extLst>
          </p:cNvPr>
          <p:cNvSpPr/>
          <p:nvPr/>
        </p:nvSpPr>
        <p:spPr>
          <a:xfrm>
            <a:off x="435428" y="253999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22F53D-028B-447A-F7A5-F6FE9EE1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7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B817F-14EB-A267-0CDD-366F18D9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Calibri Light"/>
                <a:cs typeface="Calibri Light"/>
              </a:rPr>
              <a:t>Cellular</a:t>
            </a:r>
            <a:r>
              <a:rPr lang="de-DE" dirty="0">
                <a:ea typeface="Calibri Light"/>
                <a:cs typeface="Calibri Light"/>
              </a:rPr>
              <a:t> </a:t>
            </a:r>
            <a:r>
              <a:rPr lang="de-DE" dirty="0" err="1">
                <a:ea typeface="Calibri Light"/>
                <a:cs typeface="Calibri Light"/>
              </a:rPr>
              <a:t>automaton</a:t>
            </a:r>
            <a:endParaRPr lang="en-US" dirty="0" err="1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350761" y="326571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BD174E4-1399-F181-241D-BACA8A1C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None/>
            </a:pPr>
            <a:endParaRPr lang="de-DE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de-DE" dirty="0">
                <a:cs typeface="Calibri"/>
              </a:rPr>
              <a:t> </a:t>
            </a:r>
            <a:r>
              <a:rPr lang="de-DE" i="1" dirty="0">
                <a:cs typeface="Calibri"/>
              </a:rPr>
              <a:t>d</a:t>
            </a:r>
            <a:r>
              <a:rPr lang="de-DE" dirty="0">
                <a:cs typeface="Calibri"/>
              </a:rPr>
              <a:t>-dimensional </a:t>
            </a:r>
            <a:r>
              <a:rPr lang="de-DE" dirty="0" err="1">
                <a:cs typeface="Calibri"/>
              </a:rPr>
              <a:t>grid</a:t>
            </a:r>
            <a:endParaRPr lang="de-DE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Grid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size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Assign</a:t>
            </a:r>
            <a:r>
              <a:rPr lang="de-DE" dirty="0">
                <a:cs typeface="Calibri"/>
              </a:rPr>
              <a:t> integer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z(r)     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each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point</a:t>
            </a:r>
            <a:endParaRPr lang="de-DE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de-DE" dirty="0">
                <a:cs typeface="Calibri"/>
              </a:rPr>
              <a:t> Average </a:t>
            </a:r>
            <a:r>
              <a:rPr lang="de-DE" dirty="0" err="1">
                <a:cs typeface="Calibri"/>
              </a:rPr>
              <a:t>slope</a:t>
            </a:r>
            <a:r>
              <a:rPr lang="de-DE" dirty="0">
                <a:cs typeface="Calibri"/>
              </a:rPr>
              <a:t>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>
                <a:cs typeface="Calibri"/>
              </a:rPr>
              <a:t> Relax </a:t>
            </a:r>
            <a:r>
              <a:rPr lang="de-DE" dirty="0" err="1">
                <a:cs typeface="Calibri"/>
              </a:rPr>
              <a:t>grid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:</a:t>
            </a:r>
          </a:p>
        </p:txBody>
      </p:sp>
      <p:pic>
        <p:nvPicPr>
          <p:cNvPr id="7" name="Grafik 6" descr="Ein Bild, das Diagramm, Reihe, Quadrat, Text enthält.&#10;&#10;Beschreibung automatisch generiert.">
            <a:extLst>
              <a:ext uri="{FF2B5EF4-FFF2-40B4-BE49-F238E27FC236}">
                <a16:creationId xmlns:a16="http://schemas.microsoft.com/office/drawing/2014/main" id="{EDB2D577-BBB3-F4BE-6CD6-1E04DF877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395" y="1734021"/>
            <a:ext cx="4521692" cy="4559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Grafik 5" descr="Ein Bild, das Schrift, Typografie, Text, Handschrift enthält.&#10;&#10;Beschreibung automatisch generiert.">
            <a:extLst>
              <a:ext uri="{FF2B5EF4-FFF2-40B4-BE49-F238E27FC236}">
                <a16:creationId xmlns:a16="http://schemas.microsoft.com/office/drawing/2014/main" id="{942F5C27-2111-058F-67A5-D665E1F212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3" t="25000" r="5596" b="17391"/>
          <a:stretch/>
        </p:blipFill>
        <p:spPr>
          <a:xfrm>
            <a:off x="2972739" y="3652771"/>
            <a:ext cx="3349927" cy="484813"/>
          </a:xfrm>
          <a:prstGeom prst="rect">
            <a:avLst/>
          </a:prstGeom>
        </p:spPr>
      </p:pic>
      <p:pic>
        <p:nvPicPr>
          <p:cNvPr id="8" name="Grafik 7" descr="Ein Bild, das Schrift, Typografie, Text, Handschrift enthält.&#10;&#10;Beschreibung automatisch generiert.">
            <a:extLst>
              <a:ext uri="{FF2B5EF4-FFF2-40B4-BE49-F238E27FC236}">
                <a16:creationId xmlns:a16="http://schemas.microsoft.com/office/drawing/2014/main" id="{0E6D1AD9-F5BF-C6E3-38AD-908DFAA5AC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4" t="25472" r="78481" b="16981"/>
          <a:stretch/>
        </p:blipFill>
        <p:spPr>
          <a:xfrm>
            <a:off x="3338394" y="3205229"/>
            <a:ext cx="548996" cy="457581"/>
          </a:xfrm>
          <a:prstGeom prst="rect">
            <a:avLst/>
          </a:prstGeom>
        </p:spPr>
      </p:pic>
      <p:pic>
        <p:nvPicPr>
          <p:cNvPr id="3" name="Grafik 2" descr="Ein Bild, das Schrift, Typografie, Text, Handschrift enthält.&#10;&#10;Beschreibung automatisch generiert.">
            <a:extLst>
              <a:ext uri="{FF2B5EF4-FFF2-40B4-BE49-F238E27FC236}">
                <a16:creationId xmlns:a16="http://schemas.microsoft.com/office/drawing/2014/main" id="{977F5A33-76D0-EEBA-4286-7DED99CDB1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4" t="25472" r="78481" b="16981"/>
          <a:stretch/>
        </p:blipFill>
        <p:spPr>
          <a:xfrm>
            <a:off x="3363794" y="3188295"/>
            <a:ext cx="548996" cy="4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283D00C-6ABF-2515-27A5-24ED94F70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340" y="4093418"/>
            <a:ext cx="1426327" cy="365725"/>
          </a:xfrm>
          <a:prstGeom prst="rect">
            <a:avLst/>
          </a:prstGeom>
        </p:spPr>
      </p:pic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26F1FF28-AE92-E08E-CA8F-39F3A0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9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255B2-725B-4ABB-5F8F-35EC4713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Calibri Light"/>
                <a:cs typeface="Calibri Light"/>
              </a:rPr>
              <a:t>Relaxation and </a:t>
            </a:r>
            <a:r>
              <a:rPr lang="de-DE" dirty="0" err="1">
                <a:ea typeface="Calibri Light"/>
                <a:cs typeface="Calibri Light"/>
              </a:rPr>
              <a:t>boundary</a:t>
            </a:r>
            <a:r>
              <a:rPr lang="de-DE" dirty="0">
                <a:ea typeface="Calibri Light"/>
                <a:cs typeface="Calibri Light"/>
              </a:rPr>
              <a:t> </a:t>
            </a:r>
            <a:r>
              <a:rPr lang="de-DE" dirty="0" err="1">
                <a:ea typeface="Calibri Light"/>
                <a:cs typeface="Calibri Light"/>
              </a:rPr>
              <a:t>conditions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A51562-9265-E426-0042-B37C52951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Relaxation: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boundaries</a:t>
            </a:r>
            <a:r>
              <a:rPr lang="de-DE" dirty="0"/>
              <a:t>:                        on </a:t>
            </a:r>
            <a:r>
              <a:rPr lang="de-DE" dirty="0" err="1"/>
              <a:t>boundaries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Open </a:t>
            </a:r>
            <a:r>
              <a:rPr lang="de-DE" dirty="0" err="1"/>
              <a:t>boundaries</a:t>
            </a:r>
            <a:r>
              <a:rPr lang="de-D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  on </a:t>
            </a:r>
            <a:r>
              <a:rPr lang="de-DE" dirty="0" err="1"/>
              <a:t>boundaries</a:t>
            </a:r>
            <a:r>
              <a:rPr lang="de-DE" dirty="0"/>
              <a:t>, where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350761" y="326571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6" name="Grafik 5" descr="Ein Bild, das Diagramm, Reihe, Quadrat, Text enthält.&#10;&#10;Beschreibung automatisch generiert.">
            <a:extLst>
              <a:ext uri="{FF2B5EF4-FFF2-40B4-BE49-F238E27FC236}">
                <a16:creationId xmlns:a16="http://schemas.microsoft.com/office/drawing/2014/main" id="{6873F3C3-A42F-386D-1AE8-F1A0073B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395" y="1734021"/>
            <a:ext cx="4521692" cy="4559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FD7978D-104E-03CB-F9BF-5067F3F9A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349" y="2141949"/>
            <a:ext cx="5304639" cy="7282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2DAB911-3AB7-35B2-CBEB-79D62ABFA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0443" y="3259280"/>
            <a:ext cx="892958" cy="27799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98B7286-0FA5-4C05-F8CB-1DB53032A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9349" y="4423611"/>
            <a:ext cx="6008314" cy="104585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C30983B-EAB8-F6DF-3DF1-F4E971676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443" y="5530280"/>
            <a:ext cx="892958" cy="27799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B733F3D-25C4-B0AF-22A9-361B885E8D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1395" y="5436781"/>
            <a:ext cx="730606" cy="371495"/>
          </a:xfrm>
          <a:prstGeom prst="rect">
            <a:avLst/>
          </a:prstGeom>
        </p:spPr>
      </p:pic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71EBF721-2843-4FEF-1417-2A3C3C33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2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5B99-201A-5B65-7D88-DD84EF08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Calibri Light"/>
                <a:cs typeface="Calibri Light"/>
              </a:rPr>
              <a:t>Perturbation </a:t>
            </a:r>
            <a:r>
              <a:rPr lang="de-DE" dirty="0" err="1">
                <a:ea typeface="Calibri Light"/>
                <a:cs typeface="Calibri Light"/>
              </a:rPr>
              <a:t>mechanism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DD36C7-1426-B502-399F-37DFC40F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Random </a:t>
            </a:r>
            <a:r>
              <a:rPr lang="de-DE" dirty="0" err="1"/>
              <a:t>perturbations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Conservative</a:t>
            </a:r>
            <a:r>
              <a:rPr lang="de-DE" dirty="0"/>
              <a:t> </a:t>
            </a:r>
            <a:r>
              <a:rPr lang="de-DE" dirty="0" err="1"/>
              <a:t>perturbation</a:t>
            </a:r>
            <a:r>
              <a:rPr lang="de-D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Non </a:t>
            </a:r>
            <a:r>
              <a:rPr lang="de-DE" dirty="0" err="1"/>
              <a:t>conservative</a:t>
            </a:r>
            <a:r>
              <a:rPr lang="de-DE" dirty="0"/>
              <a:t> </a:t>
            </a:r>
            <a:r>
              <a:rPr lang="de-DE" dirty="0" err="1"/>
              <a:t>perturbation</a:t>
            </a:r>
            <a:r>
              <a:rPr lang="de-D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350761" y="326571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6" name="Grafik 5" descr="Ein Bild, das Diagramm, Reihe, Quadrat, Text enthält.&#10;&#10;Beschreibung automatisch generiert.">
            <a:extLst>
              <a:ext uri="{FF2B5EF4-FFF2-40B4-BE49-F238E27FC236}">
                <a16:creationId xmlns:a16="http://schemas.microsoft.com/office/drawing/2014/main" id="{F8087310-A4EB-BCA3-6CE4-00165369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395" y="1734021"/>
            <a:ext cx="4521692" cy="4559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F48D38-6643-141D-631C-E74A5DEF9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958" y="5026523"/>
            <a:ext cx="1788446" cy="49374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14FCF6-B0BF-A523-2603-6383EB16A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18" y="3095618"/>
            <a:ext cx="4515572" cy="761796"/>
          </a:xfrm>
          <a:prstGeom prst="rect">
            <a:avLst/>
          </a:prstGeom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0D955E6-8A62-2DE6-A32F-EE62F0E2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2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9A01D579-320A-B3CC-F4B8-93C97534B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Indicator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Instantaneous dissipation rate: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Total dissipation rate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8186E8-9FD2-F99A-404C-BD25D168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Calibri Light"/>
                <a:cs typeface="Calibri Light"/>
              </a:rPr>
              <a:t>Derived</a:t>
            </a:r>
            <a:r>
              <a:rPr lang="de-DE" dirty="0">
                <a:ea typeface="Calibri Light"/>
                <a:cs typeface="Calibri Light"/>
              </a:rPr>
              <a:t> </a:t>
            </a:r>
            <a:r>
              <a:rPr lang="de-DE" dirty="0" err="1">
                <a:ea typeface="Calibri Light"/>
                <a:cs typeface="Calibri Light"/>
              </a:rPr>
              <a:t>quantities</a:t>
            </a:r>
            <a:r>
              <a:rPr lang="de-DE" dirty="0">
                <a:ea typeface="Calibri Light"/>
                <a:cs typeface="Calibri Light"/>
              </a:rPr>
              <a:t> - I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350761" y="326571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B9FB9D6-E5DD-D6AB-97D1-A0D89AAAC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039" y="2079181"/>
            <a:ext cx="4010585" cy="7811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3F0C21B-6A3A-366C-3FEC-128B348E9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524" y="3133221"/>
            <a:ext cx="2514951" cy="72400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27E6214-FC79-0A4D-37F7-7B17F1CCB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526" y="3783368"/>
            <a:ext cx="1771897" cy="971686"/>
          </a:xfrm>
          <a:prstGeom prst="rect">
            <a:avLst/>
          </a:prstGeom>
        </p:spPr>
      </p:pic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9160DE10-61A5-663A-5B3C-0290AE49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1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9AFE5-46AF-EBC9-7774-995287F8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quantities</a:t>
            </a:r>
            <a:r>
              <a:rPr lang="de-DE" dirty="0"/>
              <a:t> - II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C2949D-7055-570D-68D2-5B94C887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Lifetime: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Linear spatial size:</a:t>
            </a:r>
          </a:p>
        </p:txBody>
      </p:sp>
      <p:pic>
        <p:nvPicPr>
          <p:cNvPr id="17" name="Inhaltsplatzhalter 13">
            <a:extLst>
              <a:ext uri="{FF2B5EF4-FFF2-40B4-BE49-F238E27FC236}">
                <a16:creationId xmlns:a16="http://schemas.microsoft.com/office/drawing/2014/main" id="{83B82D39-894B-D2C4-426D-3E952E2BE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911" y="3629411"/>
            <a:ext cx="6849431" cy="41915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BE4DC52-9749-ED62-FFE8-713EDA35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72" y="2687305"/>
            <a:ext cx="2876951" cy="514422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6D6C69-8EEB-7A31-8F64-8C9E9B37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7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B6CB0-0AAA-7889-36F9-214245F1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Calibri Light"/>
                <a:cs typeface="Calibri Light"/>
              </a:rPr>
              <a:t>Distributions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C7AC8-78BC-52F9-1BAF-F0F613CAE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relations</a:t>
            </a:r>
            <a:r>
              <a:rPr lang="de-D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expectation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350761" y="326571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BFF46BE-CCDF-2267-E0BA-9C27A105E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47" y="2771683"/>
            <a:ext cx="8106906" cy="657317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123F1A8-3E4D-D78D-A887-305ABCE81CA9}"/>
              </a:ext>
            </a:extLst>
          </p:cNvPr>
          <p:cNvGrpSpPr/>
          <p:nvPr/>
        </p:nvGrpSpPr>
        <p:grpSpPr>
          <a:xfrm>
            <a:off x="1867300" y="4563473"/>
            <a:ext cx="8518361" cy="1133634"/>
            <a:chOff x="1867300" y="4267141"/>
            <a:chExt cx="8518361" cy="113363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47FA3A0-3A5B-7D99-2CBA-6F4B83495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3295"/>
            <a:stretch/>
          </p:blipFill>
          <p:spPr>
            <a:xfrm>
              <a:off x="1867300" y="4267142"/>
              <a:ext cx="3190236" cy="1133633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7679C49-F2DD-2A76-DF59-70806E8DC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516" r="36782"/>
            <a:stretch/>
          </p:blipFill>
          <p:spPr>
            <a:xfrm>
              <a:off x="4591250" y="4267141"/>
              <a:ext cx="3070460" cy="1133633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DA30A03-8159-2887-9916-EC993B1C8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7413"/>
            <a:stretch/>
          </p:blipFill>
          <p:spPr>
            <a:xfrm>
              <a:off x="7687378" y="4267141"/>
              <a:ext cx="2698283" cy="1133633"/>
            </a:xfrm>
            <a:prstGeom prst="rect">
              <a:avLst/>
            </a:prstGeom>
          </p:spPr>
        </p:pic>
      </p:grp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31A05000-64EF-3A77-AE58-618E9671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318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Breitbild</PresentationFormat>
  <Paragraphs>110</Paragraphs>
  <Slides>18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Cellular automata for sandpiles</vt:lpstr>
      <vt:lpstr>Outline</vt:lpstr>
      <vt:lpstr>Introduction</vt:lpstr>
      <vt:lpstr>Cellular automaton</vt:lpstr>
      <vt:lpstr>Relaxation and boundary conditions</vt:lpstr>
      <vt:lpstr>Perturbation mechanism</vt:lpstr>
      <vt:lpstr>Derived quantities - I</vt:lpstr>
      <vt:lpstr>Derived quantities - II</vt:lpstr>
      <vt:lpstr>Distributions</vt:lpstr>
      <vt:lpstr>Algorithm</vt:lpstr>
      <vt:lpstr>Steady state</vt:lpstr>
      <vt:lpstr>Parameter selection</vt:lpstr>
      <vt:lpstr>Simulations</vt:lpstr>
      <vt:lpstr>Results</vt:lpstr>
      <vt:lpstr>Systematical uncertainties</vt:lpstr>
      <vt:lpstr>Statistical significance</vt:lpstr>
      <vt:lpstr>Results</vt:lpstr>
      <vt:lpstr>Summary +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Malena Held</cp:lastModifiedBy>
  <cp:revision>258</cp:revision>
  <dcterms:created xsi:type="dcterms:W3CDTF">2024-03-20T10:11:21Z</dcterms:created>
  <dcterms:modified xsi:type="dcterms:W3CDTF">2024-03-23T16:59:45Z</dcterms:modified>
</cp:coreProperties>
</file>