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0"/>
    <p:restoredTop sz="94577"/>
  </p:normalViewPr>
  <p:slideViewPr>
    <p:cSldViewPr snapToGrid="0" snapToObjects="1">
      <p:cViewPr varScale="1">
        <p:scale>
          <a:sx n="87" d="100"/>
          <a:sy n="87" d="100"/>
        </p:scale>
        <p:origin x="20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46DAF-EF52-E54C-BF5F-A49B191F01C0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3F6EB-F8F3-5E45-8A51-D57309A51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3F6EB-F8F3-5E45-8A51-D57309A51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3F6EB-F8F3-5E45-8A51-D57309A51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AAF7-CBDC-7D42-8924-52AAA3DC78D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5A76-2798-1042-A32A-1F08FBB8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NjJiNwpSYHhG2-vVebjTwvGpeytg1f9a-Ja67jeF10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1DAB-D937-5942-9F6F-101D02BE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005656"/>
            <a:ext cx="9143999" cy="1139198"/>
          </a:xfrm>
        </p:spPr>
        <p:txBody>
          <a:bodyPr>
            <a:normAutofit fontScale="90000"/>
          </a:bodyPr>
          <a:lstStyle/>
          <a:p>
            <a:r>
              <a:rPr lang="en-US" sz="3675" dirty="0"/>
              <a:t>CSE570 Spring 2020</a:t>
            </a:r>
            <a:br>
              <a:rPr lang="en-US" dirty="0"/>
            </a:br>
            <a:r>
              <a:rPr lang="en-US" dirty="0"/>
              <a:t>Wireless and Mobile Networks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TCP Over Wireless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07C51-6C16-D045-9D8A-A4C1307D0E36}"/>
              </a:ext>
            </a:extLst>
          </p:cNvPr>
          <p:cNvSpPr txBox="1"/>
          <p:nvPr/>
        </p:nvSpPr>
        <p:spPr>
          <a:xfrm>
            <a:off x="3642286" y="460702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Mallesham</a:t>
            </a:r>
            <a:r>
              <a:rPr lang="en-US" dirty="0"/>
              <a:t> </a:t>
            </a:r>
            <a:r>
              <a:rPr lang="en-US" dirty="0" err="1"/>
              <a:t>Dasari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ottle, paper, table&#10;&#10;Description automatically generated">
            <a:extLst>
              <a:ext uri="{FF2B5EF4-FFF2-40B4-BE49-F238E27FC236}">
                <a16:creationId xmlns:a16="http://schemas.microsoft.com/office/drawing/2014/main" id="{ACCFCE40-4DCD-3148-9DA4-43D5D420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90" y="974725"/>
            <a:ext cx="655462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051D10-4CCA-644F-83B7-F97146AF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958483"/>
            <a:ext cx="6788150" cy="49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0F6C8-A1AA-8142-856D-3713DDE0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70" y="923925"/>
            <a:ext cx="686405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7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53DD1FA-2D12-004F-ACBC-734AD859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67" y="1266825"/>
            <a:ext cx="659646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D6862-B5B0-634D-AA70-761F5971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26662"/>
            <a:ext cx="6845300" cy="50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021B922A-56B4-794D-9FF9-EEEEB800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49" y="946152"/>
            <a:ext cx="6430502" cy="49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1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60AAE-9D25-134E-91F2-E5F9B319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4" y="803379"/>
            <a:ext cx="7049832" cy="52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60D99-9746-2443-819D-FA7E43E3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5" y="916609"/>
            <a:ext cx="6719529" cy="50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E12E72-9CCF-B34E-9B04-B5E639BD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83" y="968272"/>
            <a:ext cx="6880633" cy="49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02C5A6-3D90-2448-ACC7-D30823B0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6" y="913462"/>
            <a:ext cx="6893847" cy="50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D51F22-0E23-3F4B-8B75-A69BF441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Project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A8033-6831-FE4A-ABBE-8CBD64F4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system, implement and show the performance with a comparison</a:t>
            </a:r>
          </a:p>
          <a:p>
            <a:r>
              <a:rPr lang="en-US" dirty="0"/>
              <a:t>Perform measurement studies and show interesting insights</a:t>
            </a:r>
          </a:p>
          <a:p>
            <a:r>
              <a:rPr lang="en-US" dirty="0"/>
              <a:t>Take a paper and try to reproduce the results of the paper</a:t>
            </a:r>
          </a:p>
          <a:p>
            <a:r>
              <a:rPr lang="en-US" dirty="0"/>
              <a:t>Create tools that will be useful to realize other projects and show with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EBBC3-10B1-114F-8EB2-45AEDE0F9900}"/>
              </a:ext>
            </a:extLst>
          </p:cNvPr>
          <p:cNvSpPr/>
          <p:nvPr/>
        </p:nvSpPr>
        <p:spPr>
          <a:xfrm>
            <a:off x="628650" y="5569544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3C7CC0"/>
                </a:solidFill>
                <a:latin typeface="Helvetica Neue" panose="02000503000000020004" pitchFamily="2" charset="0"/>
                <a:hlinkClick r:id="rId3"/>
              </a:rPr>
              <a:t>https://docs.google.com/document/d/1bNjJiNwpSYHhG2-vVebjTwvGpeytg1f9a-Ja67jeF10/edit?usp=sharing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9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76DF2-3032-C747-9C69-BE935ADA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44" y="813646"/>
            <a:ext cx="6888111" cy="52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4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A00C7C8-0129-6B4E-848E-48C23A7D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52" y="1177925"/>
            <a:ext cx="6483096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4DDAF1A6-5B33-CE4C-9D2E-DF471E93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84" y="1057275"/>
            <a:ext cx="631423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55CE0-5BE1-AF42-9D5F-B7205F84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2" y="977900"/>
            <a:ext cx="6574715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50D6C63F-DD68-774E-A562-967E2663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082733"/>
            <a:ext cx="6388100" cy="44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per with text&#10;&#10;Description automatically generated">
            <a:extLst>
              <a:ext uri="{FF2B5EF4-FFF2-40B4-BE49-F238E27FC236}">
                <a16:creationId xmlns:a16="http://schemas.microsoft.com/office/drawing/2014/main" id="{9A6C37FB-FC96-1A45-9C7B-FC8EC7F3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908864"/>
            <a:ext cx="6635750" cy="48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43CB92-7032-C547-A70A-75B13A3A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084521"/>
            <a:ext cx="6223000" cy="46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ttle, paper, sitting&#10;&#10;Description automatically generated">
            <a:extLst>
              <a:ext uri="{FF2B5EF4-FFF2-40B4-BE49-F238E27FC236}">
                <a16:creationId xmlns:a16="http://schemas.microsoft.com/office/drawing/2014/main" id="{2A0ED2E2-B3B6-2B41-98C1-3A051483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25" y="958108"/>
            <a:ext cx="6714550" cy="49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84</Words>
  <Application>Microsoft Macintosh PowerPoint</Application>
  <PresentationFormat>On-screen Show (4:3)</PresentationFormat>
  <Paragraphs>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CSE570 Spring 2020 Wireless and Mobile Networks  TCP Over Wireless</vt:lpstr>
      <vt:lpstr>Project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CSE570: Wireless and Mobile Networks  Sensing - I</dc:title>
  <dc:creator>Microsoft Office User</dc:creator>
  <cp:lastModifiedBy>Microsoft Office User</cp:lastModifiedBy>
  <cp:revision>129</cp:revision>
  <dcterms:created xsi:type="dcterms:W3CDTF">2020-02-13T05:10:31Z</dcterms:created>
  <dcterms:modified xsi:type="dcterms:W3CDTF">2020-03-30T03:53:16Z</dcterms:modified>
</cp:coreProperties>
</file>