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9" r:id="rId3"/>
    <p:sldId id="260" r:id="rId4"/>
    <p:sldId id="262" r:id="rId5"/>
    <p:sldId id="330" r:id="rId6"/>
    <p:sldId id="308" r:id="rId7"/>
    <p:sldId id="329" r:id="rId8"/>
    <p:sldId id="326" r:id="rId9"/>
    <p:sldId id="327" r:id="rId10"/>
    <p:sldId id="328"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Fjalla One" panose="02000506040000020004" pitchFamily="2" charset="0"/>
      <p:regular r:id="rId17"/>
    </p:embeddedFont>
    <p:embeddedFont>
      <p:font typeface="Roboto Mono" panose="00000009000000000000" pitchFamily="49"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7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3400F-5868-4086-93F6-2F38BB021631}">
  <a:tblStyle styleId="{5203400F-5868-4086-93F6-2F38BB0216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861" autoAdjust="0"/>
  </p:normalViewPr>
  <p:slideViewPr>
    <p:cSldViewPr snapToGrid="0">
      <p:cViewPr varScale="1">
        <p:scale>
          <a:sx n="78" d="100"/>
          <a:sy n="78" d="100"/>
        </p:scale>
        <p:origin x="2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1866f66296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1866f66296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1866f66296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1866f66296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8a650dd25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8a650dd2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8a650dd25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8a650dd2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745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8c062c13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8c062c13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18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18c062c177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18c062c177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31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18c062c177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18c062c177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579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18c062c177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18c062c177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5504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0" name="Google Shape;10;p2"/>
          <p:cNvGrpSpPr/>
          <p:nvPr/>
        </p:nvGrpSpPr>
        <p:grpSpPr>
          <a:xfrm>
            <a:off x="-371850" y="-443637"/>
            <a:ext cx="10271125" cy="6412313"/>
            <a:chOff x="-371850" y="-443637"/>
            <a:chExt cx="10271125" cy="6412313"/>
          </a:xfrm>
        </p:grpSpPr>
        <p:pic>
          <p:nvPicPr>
            <p:cNvPr id="11" name="Google Shape;11;p2"/>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2" name="Google Shape;12;p2"/>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3" name="Google Shape;13;p2"/>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4" name="Google Shape;14;p2"/>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15" name="Google Shape;15;p2"/>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6" name="Google Shape;16;p2"/>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17" name="Google Shape;17;p2"/>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8" name="Google Shape;18;p2"/>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9" name="Google Shape;19;p2"/>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20" name="Google Shape;20;p2"/>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21" name="Google Shape;21;p2"/>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22" name="Google Shape;22;p2"/>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23" name="Google Shape;23;p2"/>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24" name="Google Shape;24;p2"/>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25" name="Google Shape;25;p2"/>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26" name="Google Shape;26;p2"/>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27" name="Google Shape;27;p2"/>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28" name="Google Shape;28;p2"/>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29" name="Google Shape;29;p2"/>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30" name="Google Shape;30;p2"/>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31" name="Google Shape;31;p2"/>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32" name="Google Shape;32;p2"/>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33" name="Google Shape;33;p2"/>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34" name="Google Shape;34;p2"/>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35" name="Google Shape;35;p2"/>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36" name="Google Shape;36;p2"/>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37" name="Google Shape;37;p2"/>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38" name="Google Shape;38;p2"/>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39" name="Google Shape;39;p2"/>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ctrTitle"/>
          </p:nvPr>
        </p:nvSpPr>
        <p:spPr>
          <a:xfrm>
            <a:off x="1173700" y="1017636"/>
            <a:ext cx="4725900" cy="1758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1" name="Google Shape;41;p2"/>
          <p:cNvSpPr txBox="1">
            <a:spLocks noGrp="1"/>
          </p:cNvSpPr>
          <p:nvPr>
            <p:ph type="subTitle" idx="1"/>
          </p:nvPr>
        </p:nvSpPr>
        <p:spPr>
          <a:xfrm>
            <a:off x="1036800" y="3958397"/>
            <a:ext cx="4999500" cy="4224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043"/>
        <p:cNvGrpSpPr/>
        <p:nvPr/>
      </p:nvGrpSpPr>
      <p:grpSpPr>
        <a:xfrm>
          <a:off x="0" y="0"/>
          <a:ext cx="0" cy="0"/>
          <a:chOff x="0" y="0"/>
          <a:chExt cx="0" cy="0"/>
        </a:xfrm>
      </p:grpSpPr>
      <p:pic>
        <p:nvPicPr>
          <p:cNvPr id="1044" name="Google Shape;1044;p31"/>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045" name="Google Shape;1045;p31"/>
          <p:cNvGrpSpPr/>
          <p:nvPr/>
        </p:nvGrpSpPr>
        <p:grpSpPr>
          <a:xfrm>
            <a:off x="-548281" y="-498187"/>
            <a:ext cx="10353927" cy="6412313"/>
            <a:chOff x="-521246" y="-443637"/>
            <a:chExt cx="10353927" cy="6412313"/>
          </a:xfrm>
        </p:grpSpPr>
        <p:pic>
          <p:nvPicPr>
            <p:cNvPr id="1046" name="Google Shape;1046;p31"/>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047" name="Google Shape;1047;p31"/>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048" name="Google Shape;1048;p31"/>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049" name="Google Shape;1049;p31"/>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1050" name="Google Shape;1050;p31"/>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051" name="Google Shape;1051;p31"/>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1052" name="Google Shape;1052;p31"/>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053" name="Google Shape;1053;p31"/>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054" name="Google Shape;1054;p31"/>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055" name="Google Shape;1055;p31"/>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056" name="Google Shape;1056;p31"/>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1057" name="Google Shape;1057;p31"/>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058" name="Google Shape;1058;p31"/>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1059" name="Google Shape;1059;p31"/>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1060" name="Google Shape;1060;p31"/>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1061" name="Google Shape;1061;p31"/>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1062" name="Google Shape;1062;p31"/>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1063" name="Google Shape;1063;p31"/>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1064" name="Google Shape;1064;p31"/>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1065" name="Google Shape;1065;p31"/>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1066" name="Google Shape;1066;p31"/>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1067" name="Google Shape;1067;p31"/>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1068" name="Google Shape;1068;p31"/>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1069" name="Google Shape;1069;p31"/>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1070" name="Google Shape;1070;p31"/>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1071" name="Google Shape;1071;p31"/>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1072" name="Google Shape;1072;p31"/>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1073" name="Google Shape;1073;p31"/>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1074" name="Google Shape;1074;p31"/>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pic>
        <p:nvPicPr>
          <p:cNvPr id="1076" name="Google Shape;1076;p31"/>
          <p:cNvPicPr preferRelativeResize="0"/>
          <p:nvPr/>
        </p:nvPicPr>
        <p:blipFill>
          <a:blip r:embed="rId9">
            <a:alphaModFix/>
          </a:blip>
          <a:stretch>
            <a:fillRect/>
          </a:stretch>
        </p:blipFill>
        <p:spPr>
          <a:xfrm>
            <a:off x="-346800" y="3112150"/>
            <a:ext cx="2408500" cy="2372750"/>
          </a:xfrm>
          <a:prstGeom prst="rect">
            <a:avLst/>
          </a:prstGeom>
          <a:noFill/>
          <a:ln>
            <a:noFill/>
          </a:ln>
        </p:spPr>
      </p:pic>
      <p:pic>
        <p:nvPicPr>
          <p:cNvPr id="1077" name="Google Shape;1077;p31"/>
          <p:cNvPicPr preferRelativeResize="0"/>
          <p:nvPr/>
        </p:nvPicPr>
        <p:blipFill>
          <a:blip r:embed="rId10">
            <a:alphaModFix/>
          </a:blip>
          <a:stretch>
            <a:fillRect/>
          </a:stretch>
        </p:blipFill>
        <p:spPr>
          <a:xfrm>
            <a:off x="5744227" y="-1247200"/>
            <a:ext cx="2789997" cy="2748551"/>
          </a:xfrm>
          <a:prstGeom prst="rect">
            <a:avLst/>
          </a:prstGeom>
          <a:noFill/>
          <a:ln>
            <a:noFill/>
          </a:ln>
        </p:spPr>
      </p:pic>
      <p:pic>
        <p:nvPicPr>
          <p:cNvPr id="1078" name="Google Shape;1078;p31"/>
          <p:cNvPicPr preferRelativeResize="0"/>
          <p:nvPr/>
        </p:nvPicPr>
        <p:blipFill>
          <a:blip r:embed="rId11">
            <a:alphaModFix/>
          </a:blip>
          <a:stretch>
            <a:fillRect/>
          </a:stretch>
        </p:blipFill>
        <p:spPr>
          <a:xfrm rot="1537345">
            <a:off x="7395125" y="3666325"/>
            <a:ext cx="1009701" cy="994701"/>
          </a:xfrm>
          <a:prstGeom prst="rect">
            <a:avLst/>
          </a:prstGeom>
          <a:noFill/>
          <a:ln>
            <a:noFill/>
          </a:ln>
        </p:spPr>
      </p:pic>
      <p:pic>
        <p:nvPicPr>
          <p:cNvPr id="1079" name="Google Shape;1079;p31"/>
          <p:cNvPicPr preferRelativeResize="0"/>
          <p:nvPr/>
        </p:nvPicPr>
        <p:blipFill>
          <a:blip r:embed="rId12">
            <a:alphaModFix/>
          </a:blip>
          <a:stretch>
            <a:fillRect/>
          </a:stretch>
        </p:blipFill>
        <p:spPr>
          <a:xfrm>
            <a:off x="-124250" y="462148"/>
            <a:ext cx="1328800" cy="130690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pic>
        <p:nvPicPr>
          <p:cNvPr id="43" name="Google Shape;43;p3"/>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44" name="Google Shape;44;p3"/>
          <p:cNvGrpSpPr/>
          <p:nvPr/>
        </p:nvGrpSpPr>
        <p:grpSpPr>
          <a:xfrm rot="10800000" flipH="1">
            <a:off x="-371850" y="-1129437"/>
            <a:ext cx="10271125" cy="6412313"/>
            <a:chOff x="-371850" y="-443637"/>
            <a:chExt cx="10271125" cy="6412313"/>
          </a:xfrm>
        </p:grpSpPr>
        <p:pic>
          <p:nvPicPr>
            <p:cNvPr id="45" name="Google Shape;45;p3"/>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46" name="Google Shape;46;p3"/>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47" name="Google Shape;47;p3"/>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48" name="Google Shape;48;p3"/>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49" name="Google Shape;49;p3"/>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50" name="Google Shape;50;p3"/>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51" name="Google Shape;51;p3"/>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52" name="Google Shape;52;p3"/>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53" name="Google Shape;53;p3"/>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54" name="Google Shape;54;p3"/>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55" name="Google Shape;55;p3"/>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56" name="Google Shape;56;p3"/>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57" name="Google Shape;57;p3"/>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58" name="Google Shape;58;p3"/>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59" name="Google Shape;59;p3"/>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60" name="Google Shape;60;p3"/>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61" name="Google Shape;61;p3"/>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62" name="Google Shape;62;p3"/>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63" name="Google Shape;63;p3"/>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64" name="Google Shape;64;p3"/>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65" name="Google Shape;65;p3"/>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66" name="Google Shape;66;p3"/>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67" name="Google Shape;67;p3"/>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68" name="Google Shape;68;p3"/>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69" name="Google Shape;69;p3"/>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70" name="Google Shape;70;p3"/>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71" name="Google Shape;71;p3"/>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72" name="Google Shape;72;p3"/>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73" name="Google Shape;73;p3"/>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a:spLocks noGrp="1"/>
          </p:cNvSpPr>
          <p:nvPr>
            <p:ph type="title"/>
          </p:nvPr>
        </p:nvSpPr>
        <p:spPr>
          <a:xfrm>
            <a:off x="713225" y="2370150"/>
            <a:ext cx="5153700" cy="956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5" name="Google Shape;75;p3"/>
          <p:cNvSpPr txBox="1">
            <a:spLocks noGrp="1"/>
          </p:cNvSpPr>
          <p:nvPr>
            <p:ph type="title" idx="2" hasCustomPrompt="1"/>
          </p:nvPr>
        </p:nvSpPr>
        <p:spPr>
          <a:xfrm>
            <a:off x="713225" y="539500"/>
            <a:ext cx="1628100" cy="1422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2000"/>
              <a:buNone/>
              <a:defRPr sz="9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3"/>
          <p:cNvSpPr txBox="1">
            <a:spLocks noGrp="1"/>
          </p:cNvSpPr>
          <p:nvPr>
            <p:ph type="subTitle" idx="1"/>
          </p:nvPr>
        </p:nvSpPr>
        <p:spPr>
          <a:xfrm>
            <a:off x="713225" y="3480800"/>
            <a:ext cx="3215400" cy="683700"/>
          </a:xfrm>
          <a:prstGeom prst="rect">
            <a:avLst/>
          </a:prstGeom>
          <a:solidFill>
            <a:schemeClr val="dk1"/>
          </a:solidFill>
        </p:spPr>
        <p:txBody>
          <a:bodyPr spcFirstLastPara="1" wrap="square" lIns="91425" tIns="91425" rIns="91425" bIns="91425" anchor="t" anchorCtr="0">
            <a:noAutofit/>
          </a:bodyPr>
          <a:lstStyle>
            <a:lvl1pPr lvl="0">
              <a:spcBef>
                <a:spcPts val="0"/>
              </a:spcBef>
              <a:spcAft>
                <a:spcPts val="0"/>
              </a:spcAft>
              <a:buClr>
                <a:schemeClr val="lt1"/>
              </a:buClr>
              <a:buSzPts val="16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pic>
        <p:nvPicPr>
          <p:cNvPr id="113" name="Google Shape;113;p5"/>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14" name="Google Shape;114;p5"/>
          <p:cNvGrpSpPr/>
          <p:nvPr/>
        </p:nvGrpSpPr>
        <p:grpSpPr>
          <a:xfrm>
            <a:off x="-371850" y="-443637"/>
            <a:ext cx="10271125" cy="6412313"/>
            <a:chOff x="-371850" y="-443637"/>
            <a:chExt cx="10271125" cy="6412313"/>
          </a:xfrm>
        </p:grpSpPr>
        <p:pic>
          <p:nvPicPr>
            <p:cNvPr id="115" name="Google Shape;115;p5"/>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16" name="Google Shape;116;p5"/>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17" name="Google Shape;117;p5"/>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18" name="Google Shape;118;p5"/>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119" name="Google Shape;119;p5"/>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20" name="Google Shape;120;p5"/>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121" name="Google Shape;121;p5"/>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22" name="Google Shape;122;p5"/>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23" name="Google Shape;123;p5"/>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24" name="Google Shape;124;p5"/>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25" name="Google Shape;125;p5"/>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126" name="Google Shape;126;p5"/>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27" name="Google Shape;127;p5"/>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128" name="Google Shape;128;p5"/>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129" name="Google Shape;129;p5"/>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130" name="Google Shape;130;p5"/>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131" name="Google Shape;131;p5"/>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132" name="Google Shape;132;p5"/>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133" name="Google Shape;133;p5"/>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134" name="Google Shape;134;p5"/>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135" name="Google Shape;135;p5"/>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136" name="Google Shape;136;p5"/>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137" name="Google Shape;137;p5"/>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138" name="Google Shape;138;p5"/>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139" name="Google Shape;139;p5"/>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140" name="Google Shape;140;p5"/>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141" name="Google Shape;141;p5"/>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142" name="Google Shape;142;p5"/>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143" name="Google Shape;143;p5"/>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5" name="Google Shape;145;p5"/>
          <p:cNvSpPr txBox="1">
            <a:spLocks noGrp="1"/>
          </p:cNvSpPr>
          <p:nvPr>
            <p:ph type="subTitle" idx="1"/>
          </p:nvPr>
        </p:nvSpPr>
        <p:spPr>
          <a:xfrm>
            <a:off x="1469672" y="2178503"/>
            <a:ext cx="2743200" cy="52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Font typeface="Fjalla One"/>
              <a:buNone/>
              <a:defRPr sz="2500">
                <a:latin typeface="Fjalla One"/>
                <a:ea typeface="Fjalla One"/>
                <a:cs typeface="Fjalla One"/>
                <a:sym typeface="Fjalla One"/>
              </a:defRPr>
            </a:lvl1pPr>
            <a:lvl2pPr lvl="1" algn="ctr" rtl="0">
              <a:spcBef>
                <a:spcPts val="0"/>
              </a:spcBef>
              <a:spcAft>
                <a:spcPts val="0"/>
              </a:spcAft>
              <a:buSzPts val="2100"/>
              <a:buFont typeface="Fjalla One"/>
              <a:buNone/>
              <a:defRPr sz="2100">
                <a:latin typeface="Fjalla One"/>
                <a:ea typeface="Fjalla One"/>
                <a:cs typeface="Fjalla One"/>
                <a:sym typeface="Fjalla One"/>
              </a:defRPr>
            </a:lvl2pPr>
            <a:lvl3pPr lvl="2" algn="ctr" rtl="0">
              <a:spcBef>
                <a:spcPts val="0"/>
              </a:spcBef>
              <a:spcAft>
                <a:spcPts val="0"/>
              </a:spcAft>
              <a:buSzPts val="2100"/>
              <a:buFont typeface="Fjalla One"/>
              <a:buNone/>
              <a:defRPr sz="2100">
                <a:latin typeface="Fjalla One"/>
                <a:ea typeface="Fjalla One"/>
                <a:cs typeface="Fjalla One"/>
                <a:sym typeface="Fjalla One"/>
              </a:defRPr>
            </a:lvl3pPr>
            <a:lvl4pPr lvl="3" algn="ctr" rtl="0">
              <a:spcBef>
                <a:spcPts val="0"/>
              </a:spcBef>
              <a:spcAft>
                <a:spcPts val="0"/>
              </a:spcAft>
              <a:buSzPts val="2100"/>
              <a:buFont typeface="Fjalla One"/>
              <a:buNone/>
              <a:defRPr sz="2100">
                <a:latin typeface="Fjalla One"/>
                <a:ea typeface="Fjalla One"/>
                <a:cs typeface="Fjalla One"/>
                <a:sym typeface="Fjalla One"/>
              </a:defRPr>
            </a:lvl4pPr>
            <a:lvl5pPr lvl="4" algn="ctr" rtl="0">
              <a:spcBef>
                <a:spcPts val="0"/>
              </a:spcBef>
              <a:spcAft>
                <a:spcPts val="0"/>
              </a:spcAft>
              <a:buSzPts val="2100"/>
              <a:buFont typeface="Fjalla One"/>
              <a:buNone/>
              <a:defRPr sz="2100">
                <a:latin typeface="Fjalla One"/>
                <a:ea typeface="Fjalla One"/>
                <a:cs typeface="Fjalla One"/>
                <a:sym typeface="Fjalla One"/>
              </a:defRPr>
            </a:lvl5pPr>
            <a:lvl6pPr lvl="5" algn="ctr" rtl="0">
              <a:spcBef>
                <a:spcPts val="0"/>
              </a:spcBef>
              <a:spcAft>
                <a:spcPts val="0"/>
              </a:spcAft>
              <a:buSzPts val="2100"/>
              <a:buFont typeface="Fjalla One"/>
              <a:buNone/>
              <a:defRPr sz="2100">
                <a:latin typeface="Fjalla One"/>
                <a:ea typeface="Fjalla One"/>
                <a:cs typeface="Fjalla One"/>
                <a:sym typeface="Fjalla One"/>
              </a:defRPr>
            </a:lvl6pPr>
            <a:lvl7pPr lvl="6" algn="ctr" rtl="0">
              <a:spcBef>
                <a:spcPts val="0"/>
              </a:spcBef>
              <a:spcAft>
                <a:spcPts val="0"/>
              </a:spcAft>
              <a:buSzPts val="2100"/>
              <a:buFont typeface="Fjalla One"/>
              <a:buNone/>
              <a:defRPr sz="2100">
                <a:latin typeface="Fjalla One"/>
                <a:ea typeface="Fjalla One"/>
                <a:cs typeface="Fjalla One"/>
                <a:sym typeface="Fjalla One"/>
              </a:defRPr>
            </a:lvl7pPr>
            <a:lvl8pPr lvl="7" algn="ctr" rtl="0">
              <a:spcBef>
                <a:spcPts val="0"/>
              </a:spcBef>
              <a:spcAft>
                <a:spcPts val="0"/>
              </a:spcAft>
              <a:buSzPts val="2100"/>
              <a:buFont typeface="Fjalla One"/>
              <a:buNone/>
              <a:defRPr sz="2100">
                <a:latin typeface="Fjalla One"/>
                <a:ea typeface="Fjalla One"/>
                <a:cs typeface="Fjalla One"/>
                <a:sym typeface="Fjalla One"/>
              </a:defRPr>
            </a:lvl8pPr>
            <a:lvl9pPr lvl="8" algn="ctr"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146" name="Google Shape;146;p5"/>
          <p:cNvSpPr txBox="1">
            <a:spLocks noGrp="1"/>
          </p:cNvSpPr>
          <p:nvPr>
            <p:ph type="subTitle" idx="2"/>
          </p:nvPr>
        </p:nvSpPr>
        <p:spPr>
          <a:xfrm>
            <a:off x="1469678" y="2613031"/>
            <a:ext cx="2743200" cy="127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7" name="Google Shape;147;p5"/>
          <p:cNvSpPr txBox="1">
            <a:spLocks noGrp="1"/>
          </p:cNvSpPr>
          <p:nvPr>
            <p:ph type="subTitle" idx="3"/>
          </p:nvPr>
        </p:nvSpPr>
        <p:spPr>
          <a:xfrm>
            <a:off x="4931122" y="2178503"/>
            <a:ext cx="2743200" cy="52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Font typeface="Fjalla One"/>
              <a:buNone/>
              <a:defRPr sz="2500">
                <a:latin typeface="Fjalla One"/>
                <a:ea typeface="Fjalla One"/>
                <a:cs typeface="Fjalla One"/>
                <a:sym typeface="Fjalla One"/>
              </a:defRPr>
            </a:lvl1pPr>
            <a:lvl2pPr lvl="1" algn="ctr" rtl="0">
              <a:spcBef>
                <a:spcPts val="0"/>
              </a:spcBef>
              <a:spcAft>
                <a:spcPts val="0"/>
              </a:spcAft>
              <a:buSzPts val="2100"/>
              <a:buFont typeface="Fjalla One"/>
              <a:buNone/>
              <a:defRPr sz="2100">
                <a:latin typeface="Fjalla One"/>
                <a:ea typeface="Fjalla One"/>
                <a:cs typeface="Fjalla One"/>
                <a:sym typeface="Fjalla One"/>
              </a:defRPr>
            </a:lvl2pPr>
            <a:lvl3pPr lvl="2" algn="ctr" rtl="0">
              <a:spcBef>
                <a:spcPts val="0"/>
              </a:spcBef>
              <a:spcAft>
                <a:spcPts val="0"/>
              </a:spcAft>
              <a:buSzPts val="2100"/>
              <a:buFont typeface="Fjalla One"/>
              <a:buNone/>
              <a:defRPr sz="2100">
                <a:latin typeface="Fjalla One"/>
                <a:ea typeface="Fjalla One"/>
                <a:cs typeface="Fjalla One"/>
                <a:sym typeface="Fjalla One"/>
              </a:defRPr>
            </a:lvl3pPr>
            <a:lvl4pPr lvl="3" algn="ctr" rtl="0">
              <a:spcBef>
                <a:spcPts val="0"/>
              </a:spcBef>
              <a:spcAft>
                <a:spcPts val="0"/>
              </a:spcAft>
              <a:buSzPts val="2100"/>
              <a:buFont typeface="Fjalla One"/>
              <a:buNone/>
              <a:defRPr sz="2100">
                <a:latin typeface="Fjalla One"/>
                <a:ea typeface="Fjalla One"/>
                <a:cs typeface="Fjalla One"/>
                <a:sym typeface="Fjalla One"/>
              </a:defRPr>
            </a:lvl4pPr>
            <a:lvl5pPr lvl="4" algn="ctr" rtl="0">
              <a:spcBef>
                <a:spcPts val="0"/>
              </a:spcBef>
              <a:spcAft>
                <a:spcPts val="0"/>
              </a:spcAft>
              <a:buSzPts val="2100"/>
              <a:buFont typeface="Fjalla One"/>
              <a:buNone/>
              <a:defRPr sz="2100">
                <a:latin typeface="Fjalla One"/>
                <a:ea typeface="Fjalla One"/>
                <a:cs typeface="Fjalla One"/>
                <a:sym typeface="Fjalla One"/>
              </a:defRPr>
            </a:lvl5pPr>
            <a:lvl6pPr lvl="5" algn="ctr" rtl="0">
              <a:spcBef>
                <a:spcPts val="0"/>
              </a:spcBef>
              <a:spcAft>
                <a:spcPts val="0"/>
              </a:spcAft>
              <a:buSzPts val="2100"/>
              <a:buFont typeface="Fjalla One"/>
              <a:buNone/>
              <a:defRPr sz="2100">
                <a:latin typeface="Fjalla One"/>
                <a:ea typeface="Fjalla One"/>
                <a:cs typeface="Fjalla One"/>
                <a:sym typeface="Fjalla One"/>
              </a:defRPr>
            </a:lvl6pPr>
            <a:lvl7pPr lvl="6" algn="ctr" rtl="0">
              <a:spcBef>
                <a:spcPts val="0"/>
              </a:spcBef>
              <a:spcAft>
                <a:spcPts val="0"/>
              </a:spcAft>
              <a:buSzPts val="2100"/>
              <a:buFont typeface="Fjalla One"/>
              <a:buNone/>
              <a:defRPr sz="2100">
                <a:latin typeface="Fjalla One"/>
                <a:ea typeface="Fjalla One"/>
                <a:cs typeface="Fjalla One"/>
                <a:sym typeface="Fjalla One"/>
              </a:defRPr>
            </a:lvl7pPr>
            <a:lvl8pPr lvl="7" algn="ctr" rtl="0">
              <a:spcBef>
                <a:spcPts val="0"/>
              </a:spcBef>
              <a:spcAft>
                <a:spcPts val="0"/>
              </a:spcAft>
              <a:buSzPts val="2100"/>
              <a:buFont typeface="Fjalla One"/>
              <a:buNone/>
              <a:defRPr sz="2100">
                <a:latin typeface="Fjalla One"/>
                <a:ea typeface="Fjalla One"/>
                <a:cs typeface="Fjalla One"/>
                <a:sym typeface="Fjalla One"/>
              </a:defRPr>
            </a:lvl8pPr>
            <a:lvl9pPr lvl="8" algn="ctr"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148" name="Google Shape;148;p5"/>
          <p:cNvSpPr txBox="1">
            <a:spLocks noGrp="1"/>
          </p:cNvSpPr>
          <p:nvPr>
            <p:ph type="subTitle" idx="4"/>
          </p:nvPr>
        </p:nvSpPr>
        <p:spPr>
          <a:xfrm>
            <a:off x="4931128" y="2613031"/>
            <a:ext cx="2743200" cy="127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49" name="Google Shape;149;p5"/>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9"/>
        <p:cNvGrpSpPr/>
        <p:nvPr/>
      </p:nvGrpSpPr>
      <p:grpSpPr>
        <a:xfrm>
          <a:off x="0" y="0"/>
          <a:ext cx="0" cy="0"/>
          <a:chOff x="0" y="0"/>
          <a:chExt cx="0" cy="0"/>
        </a:xfrm>
      </p:grpSpPr>
      <p:pic>
        <p:nvPicPr>
          <p:cNvPr id="260" name="Google Shape;260;p9"/>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261" name="Google Shape;261;p9"/>
          <p:cNvGrpSpPr/>
          <p:nvPr/>
        </p:nvGrpSpPr>
        <p:grpSpPr>
          <a:xfrm rot="10800000" flipH="1">
            <a:off x="-241100" y="-356137"/>
            <a:ext cx="10204531" cy="6412302"/>
            <a:chOff x="-371850" y="-900837"/>
            <a:chExt cx="10204531" cy="6412302"/>
          </a:xfrm>
        </p:grpSpPr>
        <p:pic>
          <p:nvPicPr>
            <p:cNvPr id="262" name="Google Shape;262;p9"/>
            <p:cNvPicPr preferRelativeResize="0"/>
            <p:nvPr/>
          </p:nvPicPr>
          <p:blipFill>
            <a:blip r:embed="rId3">
              <a:alphaModFix amt="20000"/>
            </a:blip>
            <a:stretch>
              <a:fillRect/>
            </a:stretch>
          </p:blipFill>
          <p:spPr>
            <a:xfrm rot="5400000" flipH="1">
              <a:off x="7291760" y="2204976"/>
              <a:ext cx="1017574" cy="1016601"/>
            </a:xfrm>
            <a:prstGeom prst="rect">
              <a:avLst/>
            </a:prstGeom>
            <a:noFill/>
            <a:ln>
              <a:noFill/>
            </a:ln>
          </p:spPr>
        </p:pic>
        <p:pic>
          <p:nvPicPr>
            <p:cNvPr id="263" name="Google Shape;263;p9"/>
            <p:cNvPicPr preferRelativeResize="0"/>
            <p:nvPr/>
          </p:nvPicPr>
          <p:blipFill>
            <a:blip r:embed="rId4">
              <a:alphaModFix amt="20000"/>
            </a:blip>
            <a:stretch>
              <a:fillRect/>
            </a:stretch>
          </p:blipFill>
          <p:spPr>
            <a:xfrm rot="4499992" flipH="1">
              <a:off x="1084775" y="1760341"/>
              <a:ext cx="290448" cy="290151"/>
            </a:xfrm>
            <a:prstGeom prst="rect">
              <a:avLst/>
            </a:prstGeom>
            <a:noFill/>
            <a:ln>
              <a:noFill/>
            </a:ln>
          </p:spPr>
        </p:pic>
        <p:pic>
          <p:nvPicPr>
            <p:cNvPr id="264" name="Google Shape;264;p9"/>
            <p:cNvPicPr preferRelativeResize="0"/>
            <p:nvPr/>
          </p:nvPicPr>
          <p:blipFill>
            <a:blip r:embed="rId3">
              <a:alphaModFix amt="20000"/>
            </a:blip>
            <a:stretch>
              <a:fillRect/>
            </a:stretch>
          </p:blipFill>
          <p:spPr>
            <a:xfrm rot="9587534" flipH="1">
              <a:off x="2052723" y="3679589"/>
              <a:ext cx="1017575" cy="1016602"/>
            </a:xfrm>
            <a:prstGeom prst="rect">
              <a:avLst/>
            </a:prstGeom>
            <a:noFill/>
            <a:ln>
              <a:noFill/>
            </a:ln>
          </p:spPr>
        </p:pic>
        <p:pic>
          <p:nvPicPr>
            <p:cNvPr id="265" name="Google Shape;265;p9"/>
            <p:cNvPicPr preferRelativeResize="0"/>
            <p:nvPr/>
          </p:nvPicPr>
          <p:blipFill>
            <a:blip r:embed="rId5">
              <a:alphaModFix amt="20000"/>
            </a:blip>
            <a:stretch>
              <a:fillRect/>
            </a:stretch>
          </p:blipFill>
          <p:spPr>
            <a:xfrm rot="10800000">
              <a:off x="730762" y="2766890"/>
              <a:ext cx="987550" cy="987550"/>
            </a:xfrm>
            <a:prstGeom prst="rect">
              <a:avLst/>
            </a:prstGeom>
            <a:noFill/>
            <a:ln>
              <a:noFill/>
            </a:ln>
          </p:spPr>
        </p:pic>
        <p:pic>
          <p:nvPicPr>
            <p:cNvPr id="266" name="Google Shape;266;p9"/>
            <p:cNvPicPr preferRelativeResize="0"/>
            <p:nvPr/>
          </p:nvPicPr>
          <p:blipFill>
            <a:blip r:embed="rId6">
              <a:alphaModFix amt="20000"/>
            </a:blip>
            <a:stretch>
              <a:fillRect/>
            </a:stretch>
          </p:blipFill>
          <p:spPr>
            <a:xfrm rot="10800000" flipH="1">
              <a:off x="6626075" y="4017040"/>
              <a:ext cx="1325150" cy="1325150"/>
            </a:xfrm>
            <a:prstGeom prst="rect">
              <a:avLst/>
            </a:prstGeom>
            <a:noFill/>
            <a:ln>
              <a:noFill/>
            </a:ln>
          </p:spPr>
        </p:pic>
        <p:pic>
          <p:nvPicPr>
            <p:cNvPr id="267" name="Google Shape;267;p9"/>
            <p:cNvPicPr preferRelativeResize="0"/>
            <p:nvPr/>
          </p:nvPicPr>
          <p:blipFill>
            <a:blip r:embed="rId5">
              <a:alphaModFix amt="20000"/>
            </a:blip>
            <a:stretch>
              <a:fillRect/>
            </a:stretch>
          </p:blipFill>
          <p:spPr>
            <a:xfrm rot="10800000" flipH="1">
              <a:off x="2833362" y="4508915"/>
              <a:ext cx="987550" cy="987550"/>
            </a:xfrm>
            <a:prstGeom prst="rect">
              <a:avLst/>
            </a:prstGeom>
            <a:noFill/>
            <a:ln>
              <a:noFill/>
            </a:ln>
          </p:spPr>
        </p:pic>
        <p:pic>
          <p:nvPicPr>
            <p:cNvPr id="268" name="Google Shape;268;p9"/>
            <p:cNvPicPr preferRelativeResize="0"/>
            <p:nvPr/>
          </p:nvPicPr>
          <p:blipFill>
            <a:blip r:embed="rId3">
              <a:alphaModFix amt="20000"/>
            </a:blip>
            <a:stretch>
              <a:fillRect/>
            </a:stretch>
          </p:blipFill>
          <p:spPr>
            <a:xfrm rot="10800000" flipH="1">
              <a:off x="-315600" y="3284889"/>
              <a:ext cx="1129251" cy="1128176"/>
            </a:xfrm>
            <a:prstGeom prst="rect">
              <a:avLst/>
            </a:prstGeom>
            <a:noFill/>
            <a:ln>
              <a:noFill/>
            </a:ln>
          </p:spPr>
        </p:pic>
        <p:pic>
          <p:nvPicPr>
            <p:cNvPr id="269" name="Google Shape;269;p9"/>
            <p:cNvPicPr preferRelativeResize="0"/>
            <p:nvPr/>
          </p:nvPicPr>
          <p:blipFill>
            <a:blip r:embed="rId7">
              <a:alphaModFix amt="20000"/>
            </a:blip>
            <a:stretch>
              <a:fillRect/>
            </a:stretch>
          </p:blipFill>
          <p:spPr>
            <a:xfrm rot="-7107743" flipH="1">
              <a:off x="-105389" y="-292837"/>
              <a:ext cx="1181855" cy="1181855"/>
            </a:xfrm>
            <a:prstGeom prst="rect">
              <a:avLst/>
            </a:prstGeom>
            <a:noFill/>
            <a:ln>
              <a:noFill/>
            </a:ln>
          </p:spPr>
        </p:pic>
        <p:pic>
          <p:nvPicPr>
            <p:cNvPr id="270" name="Google Shape;270;p9"/>
            <p:cNvPicPr preferRelativeResize="0"/>
            <p:nvPr/>
          </p:nvPicPr>
          <p:blipFill>
            <a:blip r:embed="rId4">
              <a:alphaModFix amt="20000"/>
            </a:blip>
            <a:stretch>
              <a:fillRect/>
            </a:stretch>
          </p:blipFill>
          <p:spPr>
            <a:xfrm rot="10800000" flipH="1">
              <a:off x="6171775" y="4828315"/>
              <a:ext cx="290449" cy="290150"/>
            </a:xfrm>
            <a:prstGeom prst="rect">
              <a:avLst/>
            </a:prstGeom>
            <a:noFill/>
            <a:ln>
              <a:noFill/>
            </a:ln>
          </p:spPr>
        </p:pic>
        <p:pic>
          <p:nvPicPr>
            <p:cNvPr id="271" name="Google Shape;271;p9"/>
            <p:cNvPicPr preferRelativeResize="0"/>
            <p:nvPr/>
          </p:nvPicPr>
          <p:blipFill>
            <a:blip r:embed="rId8">
              <a:alphaModFix amt="20000"/>
            </a:blip>
            <a:stretch>
              <a:fillRect/>
            </a:stretch>
          </p:blipFill>
          <p:spPr>
            <a:xfrm rot="10800000" flipH="1">
              <a:off x="2078275" y="-281885"/>
              <a:ext cx="769600" cy="769600"/>
            </a:xfrm>
            <a:prstGeom prst="rect">
              <a:avLst/>
            </a:prstGeom>
            <a:noFill/>
            <a:ln>
              <a:noFill/>
            </a:ln>
          </p:spPr>
        </p:pic>
        <p:pic>
          <p:nvPicPr>
            <p:cNvPr id="272" name="Google Shape;272;p9"/>
            <p:cNvPicPr preferRelativeResize="0"/>
            <p:nvPr/>
          </p:nvPicPr>
          <p:blipFill>
            <a:blip r:embed="rId6">
              <a:alphaModFix amt="20000"/>
            </a:blip>
            <a:stretch>
              <a:fillRect/>
            </a:stretch>
          </p:blipFill>
          <p:spPr>
            <a:xfrm rot="10800000" flipH="1">
              <a:off x="-371850" y="1487304"/>
              <a:ext cx="1474399" cy="1474399"/>
            </a:xfrm>
            <a:prstGeom prst="rect">
              <a:avLst/>
            </a:prstGeom>
            <a:noFill/>
            <a:ln>
              <a:noFill/>
            </a:ln>
          </p:spPr>
        </p:pic>
        <p:pic>
          <p:nvPicPr>
            <p:cNvPr id="273" name="Google Shape;273;p9"/>
            <p:cNvPicPr preferRelativeResize="0"/>
            <p:nvPr/>
          </p:nvPicPr>
          <p:blipFill>
            <a:blip r:embed="rId3">
              <a:alphaModFix amt="20000"/>
            </a:blip>
            <a:stretch>
              <a:fillRect/>
            </a:stretch>
          </p:blipFill>
          <p:spPr>
            <a:xfrm rot="9587534" flipH="1">
              <a:off x="4497373" y="-485436"/>
              <a:ext cx="1017575" cy="1016602"/>
            </a:xfrm>
            <a:prstGeom prst="rect">
              <a:avLst/>
            </a:prstGeom>
            <a:noFill/>
            <a:ln>
              <a:noFill/>
            </a:ln>
          </p:spPr>
        </p:pic>
        <p:pic>
          <p:nvPicPr>
            <p:cNvPr id="274" name="Google Shape;274;p9"/>
            <p:cNvPicPr preferRelativeResize="0"/>
            <p:nvPr/>
          </p:nvPicPr>
          <p:blipFill>
            <a:blip r:embed="rId4">
              <a:alphaModFix amt="20000"/>
            </a:blip>
            <a:stretch>
              <a:fillRect/>
            </a:stretch>
          </p:blipFill>
          <p:spPr>
            <a:xfrm>
              <a:off x="192050" y="4690490"/>
              <a:ext cx="290449" cy="290150"/>
            </a:xfrm>
            <a:prstGeom prst="rect">
              <a:avLst/>
            </a:prstGeom>
            <a:noFill/>
            <a:ln>
              <a:noFill/>
            </a:ln>
          </p:spPr>
        </p:pic>
        <p:pic>
          <p:nvPicPr>
            <p:cNvPr id="275" name="Google Shape;275;p9"/>
            <p:cNvPicPr preferRelativeResize="0"/>
            <p:nvPr/>
          </p:nvPicPr>
          <p:blipFill>
            <a:blip r:embed="rId4">
              <a:alphaModFix amt="20000"/>
            </a:blip>
            <a:stretch>
              <a:fillRect/>
            </a:stretch>
          </p:blipFill>
          <p:spPr>
            <a:xfrm rot="-4499992" flipH="1">
              <a:off x="279250" y="3098902"/>
              <a:ext cx="290448" cy="290151"/>
            </a:xfrm>
            <a:prstGeom prst="rect">
              <a:avLst/>
            </a:prstGeom>
            <a:noFill/>
            <a:ln>
              <a:noFill/>
            </a:ln>
          </p:spPr>
        </p:pic>
        <p:pic>
          <p:nvPicPr>
            <p:cNvPr id="276" name="Google Shape;276;p9"/>
            <p:cNvPicPr preferRelativeResize="0"/>
            <p:nvPr/>
          </p:nvPicPr>
          <p:blipFill>
            <a:blip r:embed="rId4">
              <a:alphaModFix amt="20000"/>
            </a:blip>
            <a:stretch>
              <a:fillRect/>
            </a:stretch>
          </p:blipFill>
          <p:spPr>
            <a:xfrm rot="4499992" flipH="1">
              <a:off x="1522375" y="314191"/>
              <a:ext cx="290448" cy="290151"/>
            </a:xfrm>
            <a:prstGeom prst="rect">
              <a:avLst/>
            </a:prstGeom>
            <a:noFill/>
            <a:ln>
              <a:noFill/>
            </a:ln>
          </p:spPr>
        </p:pic>
        <p:pic>
          <p:nvPicPr>
            <p:cNvPr id="277" name="Google Shape;277;p9"/>
            <p:cNvPicPr preferRelativeResize="0"/>
            <p:nvPr/>
          </p:nvPicPr>
          <p:blipFill>
            <a:blip r:embed="rId4">
              <a:alphaModFix amt="20000"/>
            </a:blip>
            <a:stretch>
              <a:fillRect/>
            </a:stretch>
          </p:blipFill>
          <p:spPr>
            <a:xfrm rot="4499992" flipH="1">
              <a:off x="7307700" y="32741"/>
              <a:ext cx="290448" cy="290151"/>
            </a:xfrm>
            <a:prstGeom prst="rect">
              <a:avLst/>
            </a:prstGeom>
            <a:noFill/>
            <a:ln>
              <a:noFill/>
            </a:ln>
          </p:spPr>
        </p:pic>
        <p:pic>
          <p:nvPicPr>
            <p:cNvPr id="278" name="Google Shape;278;p9"/>
            <p:cNvPicPr preferRelativeResize="0"/>
            <p:nvPr/>
          </p:nvPicPr>
          <p:blipFill>
            <a:blip r:embed="rId3">
              <a:alphaModFix amt="20000"/>
            </a:blip>
            <a:stretch>
              <a:fillRect/>
            </a:stretch>
          </p:blipFill>
          <p:spPr>
            <a:xfrm rot="5400000" flipH="1">
              <a:off x="3955585" y="3969851"/>
              <a:ext cx="1017574" cy="1016601"/>
            </a:xfrm>
            <a:prstGeom prst="rect">
              <a:avLst/>
            </a:prstGeom>
            <a:noFill/>
            <a:ln>
              <a:noFill/>
            </a:ln>
          </p:spPr>
        </p:pic>
        <p:pic>
          <p:nvPicPr>
            <p:cNvPr id="279" name="Google Shape;279;p9"/>
            <p:cNvPicPr preferRelativeResize="0"/>
            <p:nvPr/>
          </p:nvPicPr>
          <p:blipFill>
            <a:blip r:embed="rId4">
              <a:alphaModFix amt="20000"/>
            </a:blip>
            <a:stretch>
              <a:fillRect/>
            </a:stretch>
          </p:blipFill>
          <p:spPr>
            <a:xfrm rot="10800000">
              <a:off x="2131750" y="4915715"/>
              <a:ext cx="290449" cy="290150"/>
            </a:xfrm>
            <a:prstGeom prst="rect">
              <a:avLst/>
            </a:prstGeom>
            <a:noFill/>
            <a:ln>
              <a:noFill/>
            </a:ln>
          </p:spPr>
        </p:pic>
        <p:pic>
          <p:nvPicPr>
            <p:cNvPr id="280" name="Google Shape;280;p9"/>
            <p:cNvPicPr preferRelativeResize="0"/>
            <p:nvPr/>
          </p:nvPicPr>
          <p:blipFill>
            <a:blip r:embed="rId6">
              <a:alphaModFix amt="20000"/>
            </a:blip>
            <a:stretch>
              <a:fillRect/>
            </a:stretch>
          </p:blipFill>
          <p:spPr>
            <a:xfrm rot="-8680372" flipH="1">
              <a:off x="5688925" y="-639710"/>
              <a:ext cx="1325151" cy="1325151"/>
            </a:xfrm>
            <a:prstGeom prst="rect">
              <a:avLst/>
            </a:prstGeom>
            <a:noFill/>
            <a:ln>
              <a:noFill/>
            </a:ln>
          </p:spPr>
        </p:pic>
        <p:pic>
          <p:nvPicPr>
            <p:cNvPr id="281" name="Google Shape;281;p9"/>
            <p:cNvPicPr preferRelativeResize="0"/>
            <p:nvPr/>
          </p:nvPicPr>
          <p:blipFill>
            <a:blip r:embed="rId8">
              <a:alphaModFix amt="20000"/>
            </a:blip>
            <a:stretch>
              <a:fillRect/>
            </a:stretch>
          </p:blipFill>
          <p:spPr>
            <a:xfrm rot="7378974" flipH="1">
              <a:off x="5171614" y="4017997"/>
              <a:ext cx="1083098" cy="1083090"/>
            </a:xfrm>
            <a:prstGeom prst="rect">
              <a:avLst/>
            </a:prstGeom>
            <a:noFill/>
            <a:ln>
              <a:noFill/>
            </a:ln>
          </p:spPr>
        </p:pic>
        <p:pic>
          <p:nvPicPr>
            <p:cNvPr id="282" name="Google Shape;282;p9"/>
            <p:cNvPicPr preferRelativeResize="0"/>
            <p:nvPr/>
          </p:nvPicPr>
          <p:blipFill>
            <a:blip r:embed="rId5">
              <a:alphaModFix amt="20000"/>
            </a:blip>
            <a:stretch>
              <a:fillRect/>
            </a:stretch>
          </p:blipFill>
          <p:spPr>
            <a:xfrm rot="10800000" flipH="1">
              <a:off x="564925" y="487714"/>
              <a:ext cx="895125" cy="895151"/>
            </a:xfrm>
            <a:prstGeom prst="rect">
              <a:avLst/>
            </a:prstGeom>
            <a:noFill/>
            <a:ln>
              <a:noFill/>
            </a:ln>
          </p:spPr>
        </p:pic>
        <p:pic>
          <p:nvPicPr>
            <p:cNvPr id="283" name="Google Shape;283;p9"/>
            <p:cNvPicPr preferRelativeResize="0"/>
            <p:nvPr/>
          </p:nvPicPr>
          <p:blipFill>
            <a:blip r:embed="rId7">
              <a:alphaModFix amt="20000"/>
            </a:blip>
            <a:stretch>
              <a:fillRect/>
            </a:stretch>
          </p:blipFill>
          <p:spPr>
            <a:xfrm rot="2904834">
              <a:off x="2851828" y="13754"/>
              <a:ext cx="1469192" cy="1469189"/>
            </a:xfrm>
            <a:prstGeom prst="rect">
              <a:avLst/>
            </a:prstGeom>
            <a:noFill/>
            <a:ln>
              <a:noFill/>
            </a:ln>
          </p:spPr>
        </p:pic>
        <p:pic>
          <p:nvPicPr>
            <p:cNvPr id="284" name="Google Shape;284;p9"/>
            <p:cNvPicPr preferRelativeResize="0"/>
            <p:nvPr/>
          </p:nvPicPr>
          <p:blipFill>
            <a:blip r:embed="rId4">
              <a:alphaModFix amt="20000"/>
            </a:blip>
            <a:stretch>
              <a:fillRect/>
            </a:stretch>
          </p:blipFill>
          <p:spPr>
            <a:xfrm rot="4499992" flipH="1">
              <a:off x="192050" y="1018666"/>
              <a:ext cx="290448" cy="290151"/>
            </a:xfrm>
            <a:prstGeom prst="rect">
              <a:avLst/>
            </a:prstGeom>
            <a:noFill/>
            <a:ln>
              <a:noFill/>
            </a:ln>
          </p:spPr>
        </p:pic>
        <p:pic>
          <p:nvPicPr>
            <p:cNvPr id="285" name="Google Shape;285;p9"/>
            <p:cNvPicPr preferRelativeResize="0"/>
            <p:nvPr/>
          </p:nvPicPr>
          <p:blipFill>
            <a:blip r:embed="rId6">
              <a:alphaModFix amt="20000"/>
            </a:blip>
            <a:stretch>
              <a:fillRect/>
            </a:stretch>
          </p:blipFill>
          <p:spPr>
            <a:xfrm>
              <a:off x="653725" y="3989265"/>
              <a:ext cx="1522200" cy="1522200"/>
            </a:xfrm>
            <a:prstGeom prst="rect">
              <a:avLst/>
            </a:prstGeom>
            <a:noFill/>
            <a:ln>
              <a:noFill/>
            </a:ln>
          </p:spPr>
        </p:pic>
        <p:pic>
          <p:nvPicPr>
            <p:cNvPr id="286" name="Google Shape;286;p9"/>
            <p:cNvPicPr preferRelativeResize="0"/>
            <p:nvPr/>
          </p:nvPicPr>
          <p:blipFill>
            <a:blip r:embed="rId6">
              <a:alphaModFix amt="20000"/>
            </a:blip>
            <a:stretch>
              <a:fillRect/>
            </a:stretch>
          </p:blipFill>
          <p:spPr>
            <a:xfrm flipH="1">
              <a:off x="8052225" y="539490"/>
              <a:ext cx="1522200" cy="1522200"/>
            </a:xfrm>
            <a:prstGeom prst="rect">
              <a:avLst/>
            </a:prstGeom>
            <a:noFill/>
            <a:ln>
              <a:noFill/>
            </a:ln>
          </p:spPr>
        </p:pic>
        <p:pic>
          <p:nvPicPr>
            <p:cNvPr id="287" name="Google Shape;287;p9"/>
            <p:cNvPicPr preferRelativeResize="0"/>
            <p:nvPr/>
          </p:nvPicPr>
          <p:blipFill>
            <a:blip r:embed="rId7">
              <a:alphaModFix amt="20000"/>
            </a:blip>
            <a:stretch>
              <a:fillRect/>
            </a:stretch>
          </p:blipFill>
          <p:spPr>
            <a:xfrm rot="1127792">
              <a:off x="7917824" y="3197663"/>
              <a:ext cx="1181857" cy="1181857"/>
            </a:xfrm>
            <a:prstGeom prst="rect">
              <a:avLst/>
            </a:prstGeom>
            <a:noFill/>
            <a:ln>
              <a:noFill/>
            </a:ln>
          </p:spPr>
        </p:pic>
        <p:pic>
          <p:nvPicPr>
            <p:cNvPr id="288" name="Google Shape;288;p9"/>
            <p:cNvPicPr preferRelativeResize="0"/>
            <p:nvPr/>
          </p:nvPicPr>
          <p:blipFill>
            <a:blip r:embed="rId8">
              <a:alphaModFix amt="20000"/>
            </a:blip>
            <a:stretch>
              <a:fillRect/>
            </a:stretch>
          </p:blipFill>
          <p:spPr>
            <a:xfrm flipH="1">
              <a:off x="7522662" y="363540"/>
              <a:ext cx="769600" cy="769600"/>
            </a:xfrm>
            <a:prstGeom prst="rect">
              <a:avLst/>
            </a:prstGeom>
            <a:noFill/>
            <a:ln>
              <a:noFill/>
            </a:ln>
          </p:spPr>
        </p:pic>
        <p:pic>
          <p:nvPicPr>
            <p:cNvPr id="289" name="Google Shape;289;p9"/>
            <p:cNvPicPr preferRelativeResize="0"/>
            <p:nvPr/>
          </p:nvPicPr>
          <p:blipFill>
            <a:blip r:embed="rId4">
              <a:alphaModFix amt="20000"/>
            </a:blip>
            <a:stretch>
              <a:fillRect/>
            </a:stretch>
          </p:blipFill>
          <p:spPr>
            <a:xfrm rot="4499992" flipH="1">
              <a:off x="8697650" y="211666"/>
              <a:ext cx="290448" cy="290151"/>
            </a:xfrm>
            <a:prstGeom prst="rect">
              <a:avLst/>
            </a:prstGeom>
            <a:noFill/>
            <a:ln>
              <a:noFill/>
            </a:ln>
          </p:spPr>
        </p:pic>
        <p:pic>
          <p:nvPicPr>
            <p:cNvPr id="290" name="Google Shape;290;p9"/>
            <p:cNvPicPr preferRelativeResize="0"/>
            <p:nvPr/>
          </p:nvPicPr>
          <p:blipFill>
            <a:blip r:embed="rId3">
              <a:alphaModFix amt="20000"/>
            </a:blip>
            <a:stretch>
              <a:fillRect/>
            </a:stretch>
          </p:blipFill>
          <p:spPr>
            <a:xfrm rot="-4059514" flipH="1">
              <a:off x="8315378" y="3901665"/>
              <a:ext cx="1316998" cy="1315750"/>
            </a:xfrm>
            <a:prstGeom prst="rect">
              <a:avLst/>
            </a:prstGeom>
            <a:noFill/>
            <a:ln>
              <a:noFill/>
            </a:ln>
          </p:spPr>
        </p:pic>
        <p:pic>
          <p:nvPicPr>
            <p:cNvPr id="291" name="Google Shape;291;p9"/>
            <p:cNvPicPr preferRelativeResize="0"/>
            <p:nvPr/>
          </p:nvPicPr>
          <p:blipFill>
            <a:blip r:embed="rId4">
              <a:alphaModFix amt="20000"/>
            </a:blip>
            <a:stretch>
              <a:fillRect/>
            </a:stretch>
          </p:blipFill>
          <p:spPr>
            <a:xfrm rot="4499992" flipH="1">
              <a:off x="7969325" y="4648216"/>
              <a:ext cx="290448" cy="290151"/>
            </a:xfrm>
            <a:prstGeom prst="rect">
              <a:avLst/>
            </a:prstGeom>
            <a:noFill/>
            <a:ln>
              <a:noFill/>
            </a:ln>
          </p:spPr>
        </p:pic>
        <p:pic>
          <p:nvPicPr>
            <p:cNvPr id="292" name="Google Shape;292;p9"/>
            <p:cNvPicPr preferRelativeResize="0"/>
            <p:nvPr/>
          </p:nvPicPr>
          <p:blipFill>
            <a:blip r:embed="rId5">
              <a:alphaModFix amt="20000"/>
            </a:blip>
            <a:stretch>
              <a:fillRect/>
            </a:stretch>
          </p:blipFill>
          <p:spPr>
            <a:xfrm rot="10800000">
              <a:off x="8480100" y="1974165"/>
              <a:ext cx="987550" cy="987550"/>
            </a:xfrm>
            <a:prstGeom prst="rect">
              <a:avLst/>
            </a:prstGeom>
            <a:noFill/>
            <a:ln>
              <a:noFill/>
            </a:ln>
          </p:spPr>
        </p:pic>
        <p:pic>
          <p:nvPicPr>
            <p:cNvPr id="293" name="Google Shape;293;p9"/>
            <p:cNvPicPr preferRelativeResize="0"/>
            <p:nvPr/>
          </p:nvPicPr>
          <p:blipFill>
            <a:blip r:embed="rId4">
              <a:alphaModFix amt="20000"/>
            </a:blip>
            <a:stretch>
              <a:fillRect/>
            </a:stretch>
          </p:blipFill>
          <p:spPr>
            <a:xfrm rot="-4499992">
              <a:off x="8291812" y="2961991"/>
              <a:ext cx="290448" cy="290151"/>
            </a:xfrm>
            <a:prstGeom prst="rect">
              <a:avLst/>
            </a:prstGeom>
            <a:noFill/>
            <a:ln>
              <a:noFill/>
            </a:ln>
          </p:spPr>
        </p:pic>
        <p:pic>
          <p:nvPicPr>
            <p:cNvPr id="294" name="Google Shape;294;p9"/>
            <p:cNvPicPr preferRelativeResize="0"/>
            <p:nvPr/>
          </p:nvPicPr>
          <p:blipFill>
            <a:blip r:embed="rId4">
              <a:alphaModFix amt="20000"/>
            </a:blip>
            <a:stretch>
              <a:fillRect/>
            </a:stretch>
          </p:blipFill>
          <p:spPr>
            <a:xfrm>
              <a:off x="7772700" y="1799540"/>
              <a:ext cx="290449" cy="290150"/>
            </a:xfrm>
            <a:prstGeom prst="rect">
              <a:avLst/>
            </a:prstGeom>
            <a:noFill/>
            <a:ln>
              <a:noFill/>
            </a:ln>
          </p:spPr>
        </p:pic>
      </p:grpSp>
      <p:sp>
        <p:nvSpPr>
          <p:cNvPr id="295" name="Google Shape;295;p9"/>
          <p:cNvSpPr/>
          <p:nvPr/>
        </p:nvSpPr>
        <p:spPr>
          <a:xfrm>
            <a:off x="1312575" y="851975"/>
            <a:ext cx="6519000" cy="343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txBox="1">
            <a:spLocks noGrp="1"/>
          </p:cNvSpPr>
          <p:nvPr>
            <p:ph type="title"/>
          </p:nvPr>
        </p:nvSpPr>
        <p:spPr>
          <a:xfrm>
            <a:off x="1851750" y="1208675"/>
            <a:ext cx="5440500" cy="913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7" name="Google Shape;297;p9"/>
          <p:cNvSpPr txBox="1">
            <a:spLocks noGrp="1"/>
          </p:cNvSpPr>
          <p:nvPr>
            <p:ph type="subTitle" idx="1"/>
          </p:nvPr>
        </p:nvSpPr>
        <p:spPr>
          <a:xfrm>
            <a:off x="1851750" y="2486714"/>
            <a:ext cx="5440500" cy="144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8"/>
        <p:cNvGrpSpPr/>
        <p:nvPr/>
      </p:nvGrpSpPr>
      <p:grpSpPr>
        <a:xfrm>
          <a:off x="0" y="0"/>
          <a:ext cx="0" cy="0"/>
          <a:chOff x="0" y="0"/>
          <a:chExt cx="0" cy="0"/>
        </a:xfrm>
      </p:grpSpPr>
      <p:sp>
        <p:nvSpPr>
          <p:cNvPr id="299" name="Google Shape;299;p10"/>
          <p:cNvSpPr txBox="1">
            <a:spLocks noGrp="1"/>
          </p:cNvSpPr>
          <p:nvPr>
            <p:ph type="body" idx="1"/>
          </p:nvPr>
        </p:nvSpPr>
        <p:spPr>
          <a:xfrm>
            <a:off x="4648200" y="3185151"/>
            <a:ext cx="3858600" cy="127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marL="457200" lvl="0" indent="-228600" algn="ctr">
              <a:lnSpc>
                <a:spcPct val="100000"/>
              </a:lnSpc>
              <a:spcBef>
                <a:spcPts val="0"/>
              </a:spcBef>
              <a:spcAft>
                <a:spcPts val="0"/>
              </a:spcAft>
              <a:buSzPts val="1400"/>
              <a:buNone/>
              <a:defRPr sz="3500">
                <a:latin typeface="Fjalla One"/>
                <a:ea typeface="Fjalla One"/>
                <a:cs typeface="Fjalla One"/>
                <a:sym typeface="Fjalla One"/>
              </a:defRPr>
            </a:lvl1pPr>
          </a:lstStyle>
          <a:p>
            <a:endParaRPr/>
          </a:p>
        </p:txBody>
      </p:sp>
      <p:pic>
        <p:nvPicPr>
          <p:cNvPr id="300" name="Google Shape;300;p10"/>
          <p:cNvPicPr preferRelativeResize="0"/>
          <p:nvPr/>
        </p:nvPicPr>
        <p:blipFill>
          <a:blip r:embed="rId2">
            <a:alphaModFix amt="20000"/>
          </a:blip>
          <a:stretch>
            <a:fillRect/>
          </a:stretch>
        </p:blipFill>
        <p:spPr>
          <a:xfrm rot="10800000">
            <a:off x="1423800" y="3712240"/>
            <a:ext cx="1325150" cy="1325150"/>
          </a:xfrm>
          <a:prstGeom prst="rect">
            <a:avLst/>
          </a:prstGeom>
          <a:noFill/>
          <a:ln>
            <a:noFill/>
          </a:ln>
        </p:spPr>
      </p:pic>
      <p:pic>
        <p:nvPicPr>
          <p:cNvPr id="301" name="Google Shape;301;p10"/>
          <p:cNvPicPr preferRelativeResize="0"/>
          <p:nvPr/>
        </p:nvPicPr>
        <p:blipFill>
          <a:blip r:embed="rId3">
            <a:alphaModFix amt="20000"/>
          </a:blip>
          <a:stretch>
            <a:fillRect/>
          </a:stretch>
        </p:blipFill>
        <p:spPr>
          <a:xfrm rot="10800000">
            <a:off x="5554113" y="4204115"/>
            <a:ext cx="987550" cy="987550"/>
          </a:xfrm>
          <a:prstGeom prst="rect">
            <a:avLst/>
          </a:prstGeom>
          <a:noFill/>
          <a:ln>
            <a:noFill/>
          </a:ln>
        </p:spPr>
      </p:pic>
      <p:pic>
        <p:nvPicPr>
          <p:cNvPr id="302" name="Google Shape;302;p10"/>
          <p:cNvPicPr preferRelativeResize="0"/>
          <p:nvPr/>
        </p:nvPicPr>
        <p:blipFill>
          <a:blip r:embed="rId4">
            <a:alphaModFix amt="20000"/>
          </a:blip>
          <a:stretch>
            <a:fillRect/>
          </a:stretch>
        </p:blipFill>
        <p:spPr>
          <a:xfrm rot="10800000">
            <a:off x="8561374" y="2980089"/>
            <a:ext cx="1129251" cy="1128176"/>
          </a:xfrm>
          <a:prstGeom prst="rect">
            <a:avLst/>
          </a:prstGeom>
          <a:noFill/>
          <a:ln>
            <a:noFill/>
          </a:ln>
        </p:spPr>
      </p:pic>
      <p:pic>
        <p:nvPicPr>
          <p:cNvPr id="303" name="Google Shape;303;p10"/>
          <p:cNvPicPr preferRelativeResize="0"/>
          <p:nvPr/>
        </p:nvPicPr>
        <p:blipFill>
          <a:blip r:embed="rId5">
            <a:alphaModFix amt="20000"/>
          </a:blip>
          <a:stretch>
            <a:fillRect/>
          </a:stretch>
        </p:blipFill>
        <p:spPr>
          <a:xfrm rot="10800000">
            <a:off x="2912801" y="4523515"/>
            <a:ext cx="290449" cy="290150"/>
          </a:xfrm>
          <a:prstGeom prst="rect">
            <a:avLst/>
          </a:prstGeom>
          <a:noFill/>
          <a:ln>
            <a:noFill/>
          </a:ln>
        </p:spPr>
      </p:pic>
      <p:pic>
        <p:nvPicPr>
          <p:cNvPr id="304" name="Google Shape;304;p10"/>
          <p:cNvPicPr preferRelativeResize="0"/>
          <p:nvPr/>
        </p:nvPicPr>
        <p:blipFill>
          <a:blip r:embed="rId5">
            <a:alphaModFix amt="20000"/>
          </a:blip>
          <a:stretch>
            <a:fillRect/>
          </a:stretch>
        </p:blipFill>
        <p:spPr>
          <a:xfrm flipH="1">
            <a:off x="8892526" y="4385690"/>
            <a:ext cx="290449" cy="290150"/>
          </a:xfrm>
          <a:prstGeom prst="rect">
            <a:avLst/>
          </a:prstGeom>
          <a:noFill/>
          <a:ln>
            <a:noFill/>
          </a:ln>
        </p:spPr>
      </p:pic>
      <p:pic>
        <p:nvPicPr>
          <p:cNvPr id="305" name="Google Shape;305;p10"/>
          <p:cNvPicPr preferRelativeResize="0"/>
          <p:nvPr/>
        </p:nvPicPr>
        <p:blipFill>
          <a:blip r:embed="rId5">
            <a:alphaModFix amt="20000"/>
          </a:blip>
          <a:stretch>
            <a:fillRect/>
          </a:stretch>
        </p:blipFill>
        <p:spPr>
          <a:xfrm rot="4499992">
            <a:off x="8805327" y="2794102"/>
            <a:ext cx="290448" cy="290151"/>
          </a:xfrm>
          <a:prstGeom prst="rect">
            <a:avLst/>
          </a:prstGeom>
          <a:noFill/>
          <a:ln>
            <a:noFill/>
          </a:ln>
        </p:spPr>
      </p:pic>
      <p:pic>
        <p:nvPicPr>
          <p:cNvPr id="306" name="Google Shape;306;p10"/>
          <p:cNvPicPr preferRelativeResize="0"/>
          <p:nvPr/>
        </p:nvPicPr>
        <p:blipFill>
          <a:blip r:embed="rId5">
            <a:alphaModFix amt="20000"/>
          </a:blip>
          <a:stretch>
            <a:fillRect/>
          </a:stretch>
        </p:blipFill>
        <p:spPr>
          <a:xfrm rot="-4499992">
            <a:off x="1722727" y="-214109"/>
            <a:ext cx="290448" cy="290151"/>
          </a:xfrm>
          <a:prstGeom prst="rect">
            <a:avLst/>
          </a:prstGeom>
          <a:noFill/>
          <a:ln>
            <a:noFill/>
          </a:ln>
        </p:spPr>
      </p:pic>
      <p:pic>
        <p:nvPicPr>
          <p:cNvPr id="307" name="Google Shape;307;p10"/>
          <p:cNvPicPr preferRelativeResize="0"/>
          <p:nvPr/>
        </p:nvPicPr>
        <p:blipFill>
          <a:blip r:embed="rId4">
            <a:alphaModFix amt="20000"/>
          </a:blip>
          <a:stretch>
            <a:fillRect/>
          </a:stretch>
        </p:blipFill>
        <p:spPr>
          <a:xfrm rot="-5400000">
            <a:off x="4246891" y="4189589"/>
            <a:ext cx="1017574" cy="1016601"/>
          </a:xfrm>
          <a:prstGeom prst="rect">
            <a:avLst/>
          </a:prstGeom>
          <a:noFill/>
          <a:ln>
            <a:noFill/>
          </a:ln>
        </p:spPr>
      </p:pic>
      <p:pic>
        <p:nvPicPr>
          <p:cNvPr id="308" name="Google Shape;308;p10"/>
          <p:cNvPicPr preferRelativeResize="0"/>
          <p:nvPr/>
        </p:nvPicPr>
        <p:blipFill>
          <a:blip r:embed="rId5">
            <a:alphaModFix amt="20000"/>
          </a:blip>
          <a:stretch>
            <a:fillRect/>
          </a:stretch>
        </p:blipFill>
        <p:spPr>
          <a:xfrm rot="10800000" flipH="1">
            <a:off x="6831826" y="4747240"/>
            <a:ext cx="290449" cy="290150"/>
          </a:xfrm>
          <a:prstGeom prst="rect">
            <a:avLst/>
          </a:prstGeom>
          <a:noFill/>
          <a:ln>
            <a:noFill/>
          </a:ln>
        </p:spPr>
      </p:pic>
      <p:pic>
        <p:nvPicPr>
          <p:cNvPr id="309" name="Google Shape;309;p10"/>
          <p:cNvPicPr preferRelativeResize="0"/>
          <p:nvPr/>
        </p:nvPicPr>
        <p:blipFill>
          <a:blip r:embed="rId6">
            <a:alphaModFix amt="20000"/>
          </a:blip>
          <a:stretch>
            <a:fillRect/>
          </a:stretch>
        </p:blipFill>
        <p:spPr>
          <a:xfrm rot="-7379002">
            <a:off x="3178025" y="3727552"/>
            <a:ext cx="769601" cy="769601"/>
          </a:xfrm>
          <a:prstGeom prst="rect">
            <a:avLst/>
          </a:prstGeom>
          <a:noFill/>
          <a:ln>
            <a:noFill/>
          </a:ln>
        </p:spPr>
      </p:pic>
      <p:pic>
        <p:nvPicPr>
          <p:cNvPr id="310" name="Google Shape;310;p10"/>
          <p:cNvPicPr preferRelativeResize="0"/>
          <p:nvPr/>
        </p:nvPicPr>
        <p:blipFill>
          <a:blip r:embed="rId2">
            <a:alphaModFix amt="20000"/>
          </a:blip>
          <a:stretch>
            <a:fillRect/>
          </a:stretch>
        </p:blipFill>
        <p:spPr>
          <a:xfrm flipH="1">
            <a:off x="7207150" y="4070240"/>
            <a:ext cx="1522200" cy="1522200"/>
          </a:xfrm>
          <a:prstGeom prst="rect">
            <a:avLst/>
          </a:prstGeom>
          <a:noFill/>
          <a:ln>
            <a:noFill/>
          </a:ln>
        </p:spPr>
      </p:pic>
      <p:pic>
        <p:nvPicPr>
          <p:cNvPr id="311" name="Google Shape;311;p10"/>
          <p:cNvPicPr preferRelativeResize="0"/>
          <p:nvPr/>
        </p:nvPicPr>
        <p:blipFill>
          <a:blip r:embed="rId2">
            <a:alphaModFix amt="20000"/>
          </a:blip>
          <a:stretch>
            <a:fillRect/>
          </a:stretch>
        </p:blipFill>
        <p:spPr>
          <a:xfrm>
            <a:off x="-668900" y="229765"/>
            <a:ext cx="1522200" cy="1522200"/>
          </a:xfrm>
          <a:prstGeom prst="rect">
            <a:avLst/>
          </a:prstGeom>
          <a:noFill/>
          <a:ln>
            <a:noFill/>
          </a:ln>
        </p:spPr>
      </p:pic>
      <p:pic>
        <p:nvPicPr>
          <p:cNvPr id="312" name="Google Shape;312;p10"/>
          <p:cNvPicPr preferRelativeResize="0"/>
          <p:nvPr/>
        </p:nvPicPr>
        <p:blipFill>
          <a:blip r:embed="rId7">
            <a:alphaModFix amt="20000"/>
          </a:blip>
          <a:stretch>
            <a:fillRect/>
          </a:stretch>
        </p:blipFill>
        <p:spPr>
          <a:xfrm rot="-1127792" flipH="1">
            <a:off x="275345" y="2892863"/>
            <a:ext cx="1181857" cy="1181857"/>
          </a:xfrm>
          <a:prstGeom prst="rect">
            <a:avLst/>
          </a:prstGeom>
          <a:noFill/>
          <a:ln>
            <a:noFill/>
          </a:ln>
        </p:spPr>
      </p:pic>
      <p:pic>
        <p:nvPicPr>
          <p:cNvPr id="313" name="Google Shape;313;p10"/>
          <p:cNvPicPr preferRelativeResize="0"/>
          <p:nvPr/>
        </p:nvPicPr>
        <p:blipFill>
          <a:blip r:embed="rId6">
            <a:alphaModFix amt="20000"/>
          </a:blip>
          <a:stretch>
            <a:fillRect/>
          </a:stretch>
        </p:blipFill>
        <p:spPr>
          <a:xfrm>
            <a:off x="553188" y="-215310"/>
            <a:ext cx="769600" cy="769600"/>
          </a:xfrm>
          <a:prstGeom prst="rect">
            <a:avLst/>
          </a:prstGeom>
          <a:noFill/>
          <a:ln>
            <a:noFill/>
          </a:ln>
        </p:spPr>
      </p:pic>
      <p:pic>
        <p:nvPicPr>
          <p:cNvPr id="314" name="Google Shape;314;p10"/>
          <p:cNvPicPr preferRelativeResize="0"/>
          <p:nvPr/>
        </p:nvPicPr>
        <p:blipFill>
          <a:blip r:embed="rId5">
            <a:alphaModFix amt="20000"/>
          </a:blip>
          <a:stretch>
            <a:fillRect/>
          </a:stretch>
        </p:blipFill>
        <p:spPr>
          <a:xfrm rot="-4499992">
            <a:off x="148952" y="-93134"/>
            <a:ext cx="290448" cy="290151"/>
          </a:xfrm>
          <a:prstGeom prst="rect">
            <a:avLst/>
          </a:prstGeom>
          <a:noFill/>
          <a:ln>
            <a:noFill/>
          </a:ln>
        </p:spPr>
      </p:pic>
      <p:pic>
        <p:nvPicPr>
          <p:cNvPr id="315" name="Google Shape;315;p10"/>
          <p:cNvPicPr preferRelativeResize="0"/>
          <p:nvPr/>
        </p:nvPicPr>
        <p:blipFill>
          <a:blip r:embed="rId4">
            <a:alphaModFix amt="20000"/>
          </a:blip>
          <a:stretch>
            <a:fillRect/>
          </a:stretch>
        </p:blipFill>
        <p:spPr>
          <a:xfrm rot="4059514">
            <a:off x="-257351" y="3596865"/>
            <a:ext cx="1316998" cy="1315750"/>
          </a:xfrm>
          <a:prstGeom prst="rect">
            <a:avLst/>
          </a:prstGeom>
          <a:noFill/>
          <a:ln>
            <a:noFill/>
          </a:ln>
        </p:spPr>
      </p:pic>
      <p:pic>
        <p:nvPicPr>
          <p:cNvPr id="316" name="Google Shape;316;p10"/>
          <p:cNvPicPr preferRelativeResize="0"/>
          <p:nvPr/>
        </p:nvPicPr>
        <p:blipFill>
          <a:blip r:embed="rId5">
            <a:alphaModFix amt="20000"/>
          </a:blip>
          <a:stretch>
            <a:fillRect/>
          </a:stretch>
        </p:blipFill>
        <p:spPr>
          <a:xfrm rot="-4499992">
            <a:off x="1115252" y="4343416"/>
            <a:ext cx="290448" cy="290151"/>
          </a:xfrm>
          <a:prstGeom prst="rect">
            <a:avLst/>
          </a:prstGeom>
          <a:noFill/>
          <a:ln>
            <a:noFill/>
          </a:ln>
        </p:spPr>
      </p:pic>
      <p:pic>
        <p:nvPicPr>
          <p:cNvPr id="317" name="Google Shape;317;p10"/>
          <p:cNvPicPr preferRelativeResize="0"/>
          <p:nvPr/>
        </p:nvPicPr>
        <p:blipFill>
          <a:blip r:embed="rId3">
            <a:alphaModFix amt="20000"/>
          </a:blip>
          <a:stretch>
            <a:fillRect/>
          </a:stretch>
        </p:blipFill>
        <p:spPr>
          <a:xfrm rot="10800000" flipH="1">
            <a:off x="-92625" y="1669365"/>
            <a:ext cx="987550" cy="987550"/>
          </a:xfrm>
          <a:prstGeom prst="rect">
            <a:avLst/>
          </a:prstGeom>
          <a:noFill/>
          <a:ln>
            <a:noFill/>
          </a:ln>
        </p:spPr>
      </p:pic>
      <p:pic>
        <p:nvPicPr>
          <p:cNvPr id="318" name="Google Shape;318;p10"/>
          <p:cNvPicPr preferRelativeResize="0"/>
          <p:nvPr/>
        </p:nvPicPr>
        <p:blipFill>
          <a:blip r:embed="rId5">
            <a:alphaModFix amt="20000"/>
          </a:blip>
          <a:stretch>
            <a:fillRect/>
          </a:stretch>
        </p:blipFill>
        <p:spPr>
          <a:xfrm rot="4499992" flipH="1">
            <a:off x="792765" y="2657191"/>
            <a:ext cx="290448" cy="290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61"/>
        <p:cNvGrpSpPr/>
        <p:nvPr/>
      </p:nvGrpSpPr>
      <p:grpSpPr>
        <a:xfrm>
          <a:off x="0" y="0"/>
          <a:ext cx="0" cy="0"/>
          <a:chOff x="0" y="0"/>
          <a:chExt cx="0" cy="0"/>
        </a:xfrm>
      </p:grpSpPr>
      <p:pic>
        <p:nvPicPr>
          <p:cNvPr id="362" name="Google Shape;362;p13"/>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363" name="Google Shape;363;p13"/>
          <p:cNvGrpSpPr/>
          <p:nvPr/>
        </p:nvGrpSpPr>
        <p:grpSpPr>
          <a:xfrm flipH="1">
            <a:off x="-548281" y="-421987"/>
            <a:ext cx="10353927" cy="6412313"/>
            <a:chOff x="-521246" y="-443637"/>
            <a:chExt cx="10353927" cy="6412313"/>
          </a:xfrm>
        </p:grpSpPr>
        <p:pic>
          <p:nvPicPr>
            <p:cNvPr id="364" name="Google Shape;364;p13"/>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365" name="Google Shape;365;p13"/>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366" name="Google Shape;366;p13"/>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367" name="Google Shape;367;p13"/>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368" name="Google Shape;368;p13"/>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369" name="Google Shape;369;p13"/>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370" name="Google Shape;370;p13"/>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371" name="Google Shape;371;p13"/>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372" name="Google Shape;372;p13"/>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373" name="Google Shape;373;p13"/>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374" name="Google Shape;374;p13"/>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375" name="Google Shape;375;p13"/>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376" name="Google Shape;376;p13"/>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377" name="Google Shape;377;p13"/>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378" name="Google Shape;378;p13"/>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379" name="Google Shape;379;p13"/>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380" name="Google Shape;380;p13"/>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381" name="Google Shape;381;p13"/>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382" name="Google Shape;382;p13"/>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383" name="Google Shape;383;p13"/>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384" name="Google Shape;384;p13"/>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385" name="Google Shape;385;p13"/>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386" name="Google Shape;386;p13"/>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387" name="Google Shape;387;p13"/>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388" name="Google Shape;388;p13"/>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389" name="Google Shape;389;p13"/>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390" name="Google Shape;390;p13"/>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391" name="Google Shape;391;p13"/>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392" name="Google Shape;392;p13"/>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394" name="Google Shape;394;p13"/>
          <p:cNvSpPr txBox="1">
            <a:spLocks noGrp="1"/>
          </p:cNvSpPr>
          <p:nvPr>
            <p:ph type="title" idx="2" hasCustomPrompt="1"/>
          </p:nvPr>
        </p:nvSpPr>
        <p:spPr>
          <a:xfrm>
            <a:off x="756656" y="1532700"/>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95" name="Google Shape;395;p13"/>
          <p:cNvSpPr txBox="1">
            <a:spLocks noGrp="1"/>
          </p:cNvSpPr>
          <p:nvPr>
            <p:ph type="subTitle" idx="1"/>
          </p:nvPr>
        </p:nvSpPr>
        <p:spPr>
          <a:xfrm>
            <a:off x="1517169" y="1532697"/>
            <a:ext cx="3011400" cy="522300"/>
          </a:xfrm>
          <a:prstGeom prst="rect">
            <a:avLst/>
          </a:prstGeom>
        </p:spPr>
        <p:txBody>
          <a:bodyPr spcFirstLastPara="1" wrap="square" lIns="91425" tIns="91425" rIns="91425" bIns="91425" anchor="b" anchorCtr="0">
            <a:noAutofit/>
          </a:bodyPr>
          <a:lstStyle>
            <a:lvl1pPr lvl="0">
              <a:spcBef>
                <a:spcPts val="0"/>
              </a:spcBef>
              <a:spcAft>
                <a:spcPts val="0"/>
              </a:spcAft>
              <a:buSzPts val="2100"/>
              <a:buFont typeface="Fjalla One"/>
              <a:buNone/>
              <a:defRPr sz="2500">
                <a:latin typeface="Fjalla One"/>
                <a:ea typeface="Fjalla One"/>
                <a:cs typeface="Fjalla One"/>
                <a:sym typeface="Fjalla One"/>
              </a:defRPr>
            </a:lvl1pPr>
            <a:lvl2pPr lvl="1">
              <a:spcBef>
                <a:spcPts val="0"/>
              </a:spcBef>
              <a:spcAft>
                <a:spcPts val="0"/>
              </a:spcAft>
              <a:buSzPts val="2100"/>
              <a:buFont typeface="Fjalla One"/>
              <a:buNone/>
              <a:defRPr sz="2100">
                <a:latin typeface="Fjalla One"/>
                <a:ea typeface="Fjalla One"/>
                <a:cs typeface="Fjalla One"/>
                <a:sym typeface="Fjalla One"/>
              </a:defRPr>
            </a:lvl2pPr>
            <a:lvl3pPr lvl="2">
              <a:spcBef>
                <a:spcPts val="0"/>
              </a:spcBef>
              <a:spcAft>
                <a:spcPts val="0"/>
              </a:spcAft>
              <a:buSzPts val="2100"/>
              <a:buFont typeface="Fjalla One"/>
              <a:buNone/>
              <a:defRPr sz="2100">
                <a:latin typeface="Fjalla One"/>
                <a:ea typeface="Fjalla One"/>
                <a:cs typeface="Fjalla One"/>
                <a:sym typeface="Fjalla One"/>
              </a:defRPr>
            </a:lvl3pPr>
            <a:lvl4pPr lvl="3">
              <a:spcBef>
                <a:spcPts val="0"/>
              </a:spcBef>
              <a:spcAft>
                <a:spcPts val="0"/>
              </a:spcAft>
              <a:buSzPts val="2100"/>
              <a:buFont typeface="Fjalla One"/>
              <a:buNone/>
              <a:defRPr sz="2100">
                <a:latin typeface="Fjalla One"/>
                <a:ea typeface="Fjalla One"/>
                <a:cs typeface="Fjalla One"/>
                <a:sym typeface="Fjalla One"/>
              </a:defRPr>
            </a:lvl4pPr>
            <a:lvl5pPr lvl="4">
              <a:spcBef>
                <a:spcPts val="0"/>
              </a:spcBef>
              <a:spcAft>
                <a:spcPts val="0"/>
              </a:spcAft>
              <a:buSzPts val="2100"/>
              <a:buFont typeface="Fjalla One"/>
              <a:buNone/>
              <a:defRPr sz="2100">
                <a:latin typeface="Fjalla One"/>
                <a:ea typeface="Fjalla One"/>
                <a:cs typeface="Fjalla One"/>
                <a:sym typeface="Fjalla One"/>
              </a:defRPr>
            </a:lvl5pPr>
            <a:lvl6pPr lvl="5">
              <a:spcBef>
                <a:spcPts val="0"/>
              </a:spcBef>
              <a:spcAft>
                <a:spcPts val="0"/>
              </a:spcAft>
              <a:buSzPts val="2100"/>
              <a:buFont typeface="Fjalla One"/>
              <a:buNone/>
              <a:defRPr sz="2100">
                <a:latin typeface="Fjalla One"/>
                <a:ea typeface="Fjalla One"/>
                <a:cs typeface="Fjalla One"/>
                <a:sym typeface="Fjalla One"/>
              </a:defRPr>
            </a:lvl6pPr>
            <a:lvl7pPr lvl="6">
              <a:spcBef>
                <a:spcPts val="0"/>
              </a:spcBef>
              <a:spcAft>
                <a:spcPts val="0"/>
              </a:spcAft>
              <a:buSzPts val="2100"/>
              <a:buFont typeface="Fjalla One"/>
              <a:buNone/>
              <a:defRPr sz="2100">
                <a:latin typeface="Fjalla One"/>
                <a:ea typeface="Fjalla One"/>
                <a:cs typeface="Fjalla One"/>
                <a:sym typeface="Fjalla One"/>
              </a:defRPr>
            </a:lvl7pPr>
            <a:lvl8pPr lvl="7">
              <a:spcBef>
                <a:spcPts val="0"/>
              </a:spcBef>
              <a:spcAft>
                <a:spcPts val="0"/>
              </a:spcAft>
              <a:buSzPts val="2100"/>
              <a:buFont typeface="Fjalla One"/>
              <a:buNone/>
              <a:defRPr sz="2100">
                <a:latin typeface="Fjalla One"/>
                <a:ea typeface="Fjalla One"/>
                <a:cs typeface="Fjalla One"/>
                <a:sym typeface="Fjalla One"/>
              </a:defRPr>
            </a:lvl8pPr>
            <a:lvl9pPr lvl="8">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396" name="Google Shape;396;p13"/>
          <p:cNvSpPr txBox="1">
            <a:spLocks noGrp="1"/>
          </p:cNvSpPr>
          <p:nvPr>
            <p:ph type="subTitle" idx="3"/>
          </p:nvPr>
        </p:nvSpPr>
        <p:spPr>
          <a:xfrm>
            <a:off x="1517175" y="1967225"/>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7" name="Google Shape;397;p13"/>
          <p:cNvSpPr txBox="1">
            <a:spLocks noGrp="1"/>
          </p:cNvSpPr>
          <p:nvPr>
            <p:ph type="title" idx="4" hasCustomPrompt="1"/>
          </p:nvPr>
        </p:nvSpPr>
        <p:spPr>
          <a:xfrm>
            <a:off x="4615433" y="1532700"/>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98" name="Google Shape;398;p13"/>
          <p:cNvSpPr txBox="1">
            <a:spLocks noGrp="1"/>
          </p:cNvSpPr>
          <p:nvPr>
            <p:ph type="subTitle" idx="5"/>
          </p:nvPr>
        </p:nvSpPr>
        <p:spPr>
          <a:xfrm>
            <a:off x="5375944" y="1532697"/>
            <a:ext cx="3011400" cy="5223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Fjalla One"/>
              <a:buNone/>
              <a:defRPr sz="2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399" name="Google Shape;399;p13"/>
          <p:cNvSpPr txBox="1">
            <a:spLocks noGrp="1"/>
          </p:cNvSpPr>
          <p:nvPr>
            <p:ph type="subTitle" idx="6"/>
          </p:nvPr>
        </p:nvSpPr>
        <p:spPr>
          <a:xfrm>
            <a:off x="5375950" y="1967225"/>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0" name="Google Shape;400;p13"/>
          <p:cNvSpPr txBox="1">
            <a:spLocks noGrp="1"/>
          </p:cNvSpPr>
          <p:nvPr>
            <p:ph type="title" idx="7" hasCustomPrompt="1"/>
          </p:nvPr>
        </p:nvSpPr>
        <p:spPr>
          <a:xfrm>
            <a:off x="756656" y="3212149"/>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01" name="Google Shape;401;p13"/>
          <p:cNvSpPr txBox="1">
            <a:spLocks noGrp="1"/>
          </p:cNvSpPr>
          <p:nvPr>
            <p:ph type="subTitle" idx="8"/>
          </p:nvPr>
        </p:nvSpPr>
        <p:spPr>
          <a:xfrm>
            <a:off x="1517169" y="3212150"/>
            <a:ext cx="3011400" cy="5223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Fjalla One"/>
              <a:buNone/>
              <a:defRPr sz="2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402" name="Google Shape;402;p13"/>
          <p:cNvSpPr txBox="1">
            <a:spLocks noGrp="1"/>
          </p:cNvSpPr>
          <p:nvPr>
            <p:ph type="subTitle" idx="9"/>
          </p:nvPr>
        </p:nvSpPr>
        <p:spPr>
          <a:xfrm>
            <a:off x="1517175" y="3646676"/>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3" name="Google Shape;403;p13"/>
          <p:cNvSpPr txBox="1">
            <a:spLocks noGrp="1"/>
          </p:cNvSpPr>
          <p:nvPr>
            <p:ph type="title" idx="13" hasCustomPrompt="1"/>
          </p:nvPr>
        </p:nvSpPr>
        <p:spPr>
          <a:xfrm>
            <a:off x="4615431" y="3212149"/>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04" name="Google Shape;404;p13"/>
          <p:cNvSpPr txBox="1">
            <a:spLocks noGrp="1"/>
          </p:cNvSpPr>
          <p:nvPr>
            <p:ph type="subTitle" idx="14"/>
          </p:nvPr>
        </p:nvSpPr>
        <p:spPr>
          <a:xfrm>
            <a:off x="5375944" y="3212150"/>
            <a:ext cx="3011400" cy="5223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Fjalla One"/>
              <a:buNone/>
              <a:defRPr sz="2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405" name="Google Shape;405;p13"/>
          <p:cNvSpPr txBox="1">
            <a:spLocks noGrp="1"/>
          </p:cNvSpPr>
          <p:nvPr>
            <p:ph type="subTitle" idx="15"/>
          </p:nvPr>
        </p:nvSpPr>
        <p:spPr>
          <a:xfrm>
            <a:off x="5375950" y="3646676"/>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406" name="Google Shape;406;p13"/>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3">
    <p:spTree>
      <p:nvGrpSpPr>
        <p:cNvPr id="1" name="Shape 796"/>
        <p:cNvGrpSpPr/>
        <p:nvPr/>
      </p:nvGrpSpPr>
      <p:grpSpPr>
        <a:xfrm>
          <a:off x="0" y="0"/>
          <a:ext cx="0" cy="0"/>
          <a:chOff x="0" y="0"/>
          <a:chExt cx="0" cy="0"/>
        </a:xfrm>
      </p:grpSpPr>
      <p:pic>
        <p:nvPicPr>
          <p:cNvPr id="797" name="Google Shape;797;p24"/>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798" name="Google Shape;798;p24"/>
          <p:cNvGrpSpPr/>
          <p:nvPr/>
        </p:nvGrpSpPr>
        <p:grpSpPr>
          <a:xfrm>
            <a:off x="-548281" y="-498187"/>
            <a:ext cx="10353927" cy="6412313"/>
            <a:chOff x="-521246" y="-443637"/>
            <a:chExt cx="10353927" cy="6412313"/>
          </a:xfrm>
        </p:grpSpPr>
        <p:pic>
          <p:nvPicPr>
            <p:cNvPr id="799" name="Google Shape;799;p24"/>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800" name="Google Shape;800;p24"/>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801" name="Google Shape;801;p24"/>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802" name="Google Shape;802;p24"/>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803" name="Google Shape;803;p24"/>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804" name="Google Shape;804;p24"/>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805" name="Google Shape;805;p24"/>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806" name="Google Shape;806;p24"/>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807" name="Google Shape;807;p24"/>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808" name="Google Shape;808;p24"/>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809" name="Google Shape;809;p24"/>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810" name="Google Shape;810;p24"/>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811" name="Google Shape;811;p24"/>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812" name="Google Shape;812;p24"/>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813" name="Google Shape;813;p24"/>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814" name="Google Shape;814;p24"/>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815" name="Google Shape;815;p24"/>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816" name="Google Shape;816;p24"/>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817" name="Google Shape;817;p24"/>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818" name="Google Shape;818;p24"/>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819" name="Google Shape;819;p24"/>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820" name="Google Shape;820;p24"/>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821" name="Google Shape;821;p24"/>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822" name="Google Shape;822;p24"/>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823" name="Google Shape;823;p24"/>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824" name="Google Shape;824;p24"/>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825" name="Google Shape;825;p24"/>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826" name="Google Shape;826;p24"/>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827" name="Google Shape;827;p24"/>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txBox="1">
            <a:spLocks noGrp="1"/>
          </p:cNvSpPr>
          <p:nvPr>
            <p:ph type="title"/>
          </p:nvPr>
        </p:nvSpPr>
        <p:spPr>
          <a:xfrm>
            <a:off x="1003393" y="3176822"/>
            <a:ext cx="7137300" cy="677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829" name="Google Shape;829;p24"/>
          <p:cNvSpPr txBox="1">
            <a:spLocks noGrp="1"/>
          </p:cNvSpPr>
          <p:nvPr>
            <p:ph type="subTitle" idx="1"/>
          </p:nvPr>
        </p:nvSpPr>
        <p:spPr>
          <a:xfrm>
            <a:off x="1013143" y="3787997"/>
            <a:ext cx="7117800" cy="5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0" name="Google Shape;830;p24"/>
          <p:cNvSpPr>
            <a:spLocks noGrp="1"/>
          </p:cNvSpPr>
          <p:nvPr>
            <p:ph type="pic" idx="2"/>
          </p:nvPr>
        </p:nvSpPr>
        <p:spPr>
          <a:xfrm>
            <a:off x="728250" y="635275"/>
            <a:ext cx="7687500" cy="2457300"/>
          </a:xfrm>
          <a:prstGeom prst="rect">
            <a:avLst/>
          </a:prstGeom>
          <a:noFill/>
          <a:ln w="9525" cap="flat" cmpd="sng">
            <a:solidFill>
              <a:schemeClr val="dk1"/>
            </a:solidFill>
            <a:prstDash val="solid"/>
            <a:round/>
            <a:headEnd type="none" w="sm" len="sm"/>
            <a:tailEnd type="none" w="sm" len="sm"/>
          </a:ln>
        </p:spPr>
      </p:sp>
      <p:cxnSp>
        <p:nvCxnSpPr>
          <p:cNvPr id="831" name="Google Shape;831;p24"/>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006"/>
        <p:cNvGrpSpPr/>
        <p:nvPr/>
      </p:nvGrpSpPr>
      <p:grpSpPr>
        <a:xfrm>
          <a:off x="0" y="0"/>
          <a:ext cx="0" cy="0"/>
          <a:chOff x="0" y="0"/>
          <a:chExt cx="0" cy="0"/>
        </a:xfrm>
      </p:grpSpPr>
      <p:pic>
        <p:nvPicPr>
          <p:cNvPr id="1007" name="Google Shape;1007;p30"/>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008" name="Google Shape;1008;p30"/>
          <p:cNvGrpSpPr/>
          <p:nvPr/>
        </p:nvGrpSpPr>
        <p:grpSpPr>
          <a:xfrm>
            <a:off x="-548281" y="-498187"/>
            <a:ext cx="10353927" cy="6412313"/>
            <a:chOff x="-521246" y="-443637"/>
            <a:chExt cx="10353927" cy="6412313"/>
          </a:xfrm>
        </p:grpSpPr>
        <p:pic>
          <p:nvPicPr>
            <p:cNvPr id="1009" name="Google Shape;1009;p30"/>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010" name="Google Shape;1010;p30"/>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011" name="Google Shape;1011;p30"/>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012" name="Google Shape;1012;p30"/>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1013" name="Google Shape;1013;p30"/>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014" name="Google Shape;1014;p30"/>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1015" name="Google Shape;1015;p30"/>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016" name="Google Shape;1016;p30"/>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017" name="Google Shape;1017;p30"/>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018" name="Google Shape;1018;p30"/>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019" name="Google Shape;1019;p30"/>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1020" name="Google Shape;1020;p30"/>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021" name="Google Shape;1021;p30"/>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1022" name="Google Shape;1022;p30"/>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1023" name="Google Shape;1023;p30"/>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1024" name="Google Shape;1024;p30"/>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1025" name="Google Shape;1025;p30"/>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1026" name="Google Shape;1026;p30"/>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1027" name="Google Shape;1027;p30"/>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1028" name="Google Shape;1028;p30"/>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1029" name="Google Shape;1029;p30"/>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1030" name="Google Shape;1030;p30"/>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1031" name="Google Shape;1031;p30"/>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1032" name="Google Shape;1032;p30"/>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1033" name="Google Shape;1033;p30"/>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1034" name="Google Shape;1034;p30"/>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1035" name="Google Shape;1035;p30"/>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1036" name="Google Shape;1036;p30"/>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1037" name="Google Shape;1037;p30"/>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30"/>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pic>
        <p:nvPicPr>
          <p:cNvPr id="1039" name="Google Shape;1039;p30"/>
          <p:cNvPicPr preferRelativeResize="0"/>
          <p:nvPr/>
        </p:nvPicPr>
        <p:blipFill rotWithShape="1">
          <a:blip r:embed="rId9">
            <a:alphaModFix/>
          </a:blip>
          <a:srcRect l="7289" t="58841" r="9307" b="3495"/>
          <a:stretch/>
        </p:blipFill>
        <p:spPr>
          <a:xfrm>
            <a:off x="2024791" y="0"/>
            <a:ext cx="4979021" cy="1498599"/>
          </a:xfrm>
          <a:prstGeom prst="rect">
            <a:avLst/>
          </a:prstGeom>
          <a:noFill/>
          <a:ln>
            <a:noFill/>
          </a:ln>
        </p:spPr>
      </p:pic>
      <p:pic>
        <p:nvPicPr>
          <p:cNvPr id="1040" name="Google Shape;1040;p30"/>
          <p:cNvPicPr preferRelativeResize="0"/>
          <p:nvPr/>
        </p:nvPicPr>
        <p:blipFill>
          <a:blip r:embed="rId10">
            <a:alphaModFix/>
          </a:blip>
          <a:stretch>
            <a:fillRect/>
          </a:stretch>
        </p:blipFill>
        <p:spPr>
          <a:xfrm>
            <a:off x="-321225" y="3427175"/>
            <a:ext cx="1882550" cy="1851551"/>
          </a:xfrm>
          <a:prstGeom prst="rect">
            <a:avLst/>
          </a:prstGeom>
          <a:noFill/>
          <a:ln>
            <a:noFill/>
          </a:ln>
        </p:spPr>
      </p:pic>
      <p:pic>
        <p:nvPicPr>
          <p:cNvPr id="1041" name="Google Shape;1041;p30"/>
          <p:cNvPicPr preferRelativeResize="0"/>
          <p:nvPr/>
        </p:nvPicPr>
        <p:blipFill>
          <a:blip r:embed="rId10">
            <a:alphaModFix/>
          </a:blip>
          <a:stretch>
            <a:fillRect/>
          </a:stretch>
        </p:blipFill>
        <p:spPr>
          <a:xfrm rot="5400000">
            <a:off x="7886800" y="548451"/>
            <a:ext cx="1087950" cy="1070049"/>
          </a:xfrm>
          <a:prstGeom prst="rect">
            <a:avLst/>
          </a:prstGeom>
          <a:noFill/>
          <a:ln>
            <a:noFill/>
          </a:ln>
        </p:spPr>
      </p:pic>
      <p:pic>
        <p:nvPicPr>
          <p:cNvPr id="1042" name="Google Shape;1042;p30"/>
          <p:cNvPicPr preferRelativeResize="0"/>
          <p:nvPr/>
        </p:nvPicPr>
        <p:blipFill>
          <a:blip r:embed="rId11">
            <a:alphaModFix/>
          </a:blip>
          <a:stretch>
            <a:fillRect/>
          </a:stretch>
        </p:blipFill>
        <p:spPr>
          <a:xfrm rot="-1632508">
            <a:off x="835875" y="444275"/>
            <a:ext cx="966450" cy="952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6825" y="548450"/>
            <a:ext cx="7730400" cy="56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06825" y="1244956"/>
            <a:ext cx="7730400" cy="3363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Mono"/>
              <a:buChar char="●"/>
              <a:defRPr>
                <a:solidFill>
                  <a:schemeClr val="dk1"/>
                </a:solidFill>
                <a:latin typeface="Roboto Mono"/>
                <a:ea typeface="Roboto Mono"/>
                <a:cs typeface="Roboto Mono"/>
                <a:sym typeface="Roboto Mono"/>
              </a:defRPr>
            </a:lvl1pPr>
            <a:lvl2pPr marL="914400" lvl="1" indent="-317500">
              <a:lnSpc>
                <a:spcPct val="100000"/>
              </a:lnSpc>
              <a:spcBef>
                <a:spcPts val="0"/>
              </a:spcBef>
              <a:spcAft>
                <a:spcPts val="0"/>
              </a:spcAft>
              <a:buClr>
                <a:schemeClr val="accent1"/>
              </a:buClr>
              <a:buSzPts val="1400"/>
              <a:buFont typeface="Roboto Mono"/>
              <a:buChar char="○"/>
              <a:defRPr>
                <a:solidFill>
                  <a:schemeClr val="dk1"/>
                </a:solidFill>
                <a:latin typeface="Roboto Mono"/>
                <a:ea typeface="Roboto Mono"/>
                <a:cs typeface="Roboto Mono"/>
                <a:sym typeface="Roboto Mono"/>
              </a:defRPr>
            </a:lvl2pPr>
            <a:lvl3pPr marL="1371600" lvl="2"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marL="1828800" lvl="3"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marL="2286000" lvl="4"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marL="2743200" lvl="5"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marL="3200400" lvl="6"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marL="3657600" lvl="7"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marL="4114800" lvl="8"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8" r:id="rId6"/>
    <p:sldLayoutId id="2147483659" r:id="rId7"/>
    <p:sldLayoutId id="2147483670"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35"/>
          <p:cNvSpPr txBox="1">
            <a:spLocks noGrp="1"/>
          </p:cNvSpPr>
          <p:nvPr>
            <p:ph type="ctrTitle"/>
          </p:nvPr>
        </p:nvSpPr>
        <p:spPr>
          <a:xfrm>
            <a:off x="1603537" y="951107"/>
            <a:ext cx="4725900" cy="175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5000" dirty="0">
                <a:effectLst>
                  <a:outerShdw blurRad="38100" dist="38100" dir="2700000" algn="tl">
                    <a:srgbClr val="000000">
                      <a:alpha val="43137"/>
                    </a:srgbClr>
                  </a:outerShdw>
                </a:effectLst>
              </a:rPr>
              <a:t>          CALL</a:t>
            </a:r>
            <a:r>
              <a:rPr lang="en" sz="6600" dirty="0">
                <a:effectLst>
                  <a:outerShdw blurRad="38100" dist="38100" dir="2700000" algn="tl">
                    <a:srgbClr val="000000">
                      <a:alpha val="43137"/>
                    </a:srgbClr>
                  </a:outerShdw>
                </a:effectLst>
              </a:rPr>
              <a:t> </a:t>
            </a:r>
            <a:r>
              <a:rPr lang="en" sz="5000" dirty="0">
                <a:solidFill>
                  <a:schemeClr val="dk2"/>
                </a:solidFill>
                <a:effectLst>
                  <a:outerShdw blurRad="38100" dist="38100" dir="2700000" algn="tl">
                    <a:srgbClr val="000000">
                      <a:alpha val="43137"/>
                    </a:srgbClr>
                  </a:outerShdw>
                </a:effectLst>
              </a:rPr>
              <a:t>CENTRE</a:t>
            </a:r>
            <a:endParaRPr sz="5000" dirty="0">
              <a:solidFill>
                <a:schemeClr val="dk2"/>
              </a:solidFill>
              <a:effectLst>
                <a:outerShdw blurRad="38100" dist="38100" dir="2700000" algn="tl">
                  <a:srgbClr val="000000">
                    <a:alpha val="43137"/>
                  </a:srgbClr>
                </a:outerShdw>
              </a:effectLst>
            </a:endParaRPr>
          </a:p>
        </p:txBody>
      </p:sp>
      <p:sp>
        <p:nvSpPr>
          <p:cNvPr id="1091" name="Google Shape;1091;p35"/>
          <p:cNvSpPr txBox="1">
            <a:spLocks noGrp="1"/>
          </p:cNvSpPr>
          <p:nvPr>
            <p:ph type="subTitle" idx="1"/>
          </p:nvPr>
        </p:nvSpPr>
        <p:spPr>
          <a:xfrm>
            <a:off x="2310493" y="3963267"/>
            <a:ext cx="4318598" cy="4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Malleshwari Bhimanpalli </a:t>
            </a:r>
            <a:endParaRPr dirty="0"/>
          </a:p>
        </p:txBody>
      </p:sp>
      <p:sp>
        <p:nvSpPr>
          <p:cNvPr id="1092" name="Google Shape;1092;p35"/>
          <p:cNvSpPr/>
          <p:nvPr/>
        </p:nvSpPr>
        <p:spPr>
          <a:xfrm>
            <a:off x="2841171" y="2514610"/>
            <a:ext cx="4392386" cy="1004628"/>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effectLst>
                  <a:outerShdw blurRad="38100" dist="38100" dir="2700000" algn="tl">
                    <a:srgbClr val="000000">
                      <a:alpha val="43137"/>
                    </a:srgbClr>
                  </a:outerShdw>
                </a:effectLst>
                <a:latin typeface="Fjalla One"/>
              </a:rPr>
              <a:t>DASHBOARD    </a:t>
            </a:r>
            <a:endParaRPr b="0" i="0" dirty="0">
              <a:ln w="9525" cap="flat" cmpd="sng">
                <a:solidFill>
                  <a:schemeClr val="dk1"/>
                </a:solidFill>
                <a:prstDash val="solid"/>
                <a:round/>
                <a:headEnd type="none" w="sm" len="sm"/>
                <a:tailEnd type="none" w="sm" len="sm"/>
              </a:ln>
              <a:noFill/>
              <a:effectLst>
                <a:outerShdw blurRad="38100" dist="38100" dir="2700000" algn="tl">
                  <a:srgbClr val="000000">
                    <a:alpha val="43137"/>
                  </a:srgbClr>
                </a:outerShdw>
              </a:effectLst>
              <a:latin typeface="Fjalla One"/>
            </a:endParaRPr>
          </a:p>
        </p:txBody>
      </p:sp>
      <p:cxnSp>
        <p:nvCxnSpPr>
          <p:cNvPr id="1093" name="Google Shape;1093;p35">
            <a:hlinkClick r:id="" action="ppaction://hlinkshowjump?jump=nextslide"/>
          </p:cNvPr>
          <p:cNvCxnSpPr/>
          <p:nvPr/>
        </p:nvCxnSpPr>
        <p:spPr>
          <a:xfrm>
            <a:off x="3665830" y="648508"/>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1094" name="Google Shape;1094;p35"/>
          <p:cNvSpPr txBox="1">
            <a:spLocks noGrp="1"/>
          </p:cNvSpPr>
          <p:nvPr>
            <p:ph type="subTitle" idx="1"/>
          </p:nvPr>
        </p:nvSpPr>
        <p:spPr>
          <a:xfrm>
            <a:off x="1901325" y="539500"/>
            <a:ext cx="1633800" cy="1761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www.slidesgo.es</a:t>
            </a:r>
            <a:endParaRPr sz="1200" dirty="0"/>
          </a:p>
        </p:txBody>
      </p:sp>
      <p:grpSp>
        <p:nvGrpSpPr>
          <p:cNvPr id="1095" name="Google Shape;1095;p35"/>
          <p:cNvGrpSpPr/>
          <p:nvPr/>
        </p:nvGrpSpPr>
        <p:grpSpPr>
          <a:xfrm>
            <a:off x="572244" y="790450"/>
            <a:ext cx="8002690" cy="2928050"/>
            <a:chOff x="582350" y="790450"/>
            <a:chExt cx="7992300" cy="2928050"/>
          </a:xfrm>
        </p:grpSpPr>
        <p:cxnSp>
          <p:nvCxnSpPr>
            <p:cNvPr id="1096" name="Google Shape;1096;p35"/>
            <p:cNvCxnSpPr/>
            <p:nvPr/>
          </p:nvCxnSpPr>
          <p:spPr>
            <a:xfrm>
              <a:off x="582350" y="3718500"/>
              <a:ext cx="7992300" cy="0"/>
            </a:xfrm>
            <a:prstGeom prst="straightConnector1">
              <a:avLst/>
            </a:prstGeom>
            <a:noFill/>
            <a:ln w="9525" cap="flat" cmpd="sng">
              <a:solidFill>
                <a:schemeClr val="dk1"/>
              </a:solidFill>
              <a:prstDash val="solid"/>
              <a:round/>
              <a:headEnd type="none" w="med" len="med"/>
              <a:tailEnd type="none" w="med" len="med"/>
            </a:ln>
          </p:spPr>
        </p:cxnSp>
        <p:cxnSp>
          <p:nvCxnSpPr>
            <p:cNvPr id="1097" name="Google Shape;1097;p35"/>
            <p:cNvCxnSpPr/>
            <p:nvPr/>
          </p:nvCxnSpPr>
          <p:spPr>
            <a:xfrm>
              <a:off x="582350" y="790450"/>
              <a:ext cx="7992300" cy="0"/>
            </a:xfrm>
            <a:prstGeom prst="straightConnector1">
              <a:avLst/>
            </a:prstGeom>
            <a:noFill/>
            <a:ln w="9525" cap="flat" cmpd="sng">
              <a:solidFill>
                <a:schemeClr val="dk1"/>
              </a:solidFill>
              <a:prstDash val="solid"/>
              <a:round/>
              <a:headEnd type="none" w="med" len="med"/>
              <a:tailEnd type="none" w="med" len="med"/>
            </a:ln>
          </p:spPr>
        </p:cxnSp>
      </p:grpSp>
      <p:pic>
        <p:nvPicPr>
          <p:cNvPr id="3" name="Picture 2" descr="A person wearing a headset and sitting at a desk&#10;&#10;Description automatically generated">
            <a:extLst>
              <a:ext uri="{FF2B5EF4-FFF2-40B4-BE49-F238E27FC236}">
                <a16:creationId xmlns:a16="http://schemas.microsoft.com/office/drawing/2014/main" id="{09A0F9C6-0833-9459-D255-87BBAD506D6C}"/>
              </a:ext>
            </a:extLst>
          </p:cNvPr>
          <p:cNvPicPr>
            <a:picLocks noChangeAspect="1"/>
          </p:cNvPicPr>
          <p:nvPr/>
        </p:nvPicPr>
        <p:blipFill>
          <a:blip r:embed="rId3"/>
          <a:stretch>
            <a:fillRect/>
          </a:stretch>
        </p:blipFill>
        <p:spPr>
          <a:xfrm>
            <a:off x="119713" y="472967"/>
            <a:ext cx="2450066" cy="22085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6" name="Google Shape;1703;p65">
            <a:extLst>
              <a:ext uri="{FF2B5EF4-FFF2-40B4-BE49-F238E27FC236}">
                <a16:creationId xmlns:a16="http://schemas.microsoft.com/office/drawing/2014/main" id="{87797C8E-83B6-C072-1902-D56865ACD276}"/>
              </a:ext>
            </a:extLst>
          </p:cNvPr>
          <p:cNvSpPr txBox="1">
            <a:spLocks noGrp="1"/>
          </p:cNvSpPr>
          <p:nvPr>
            <p:ph type="title"/>
          </p:nvPr>
        </p:nvSpPr>
        <p:spPr>
          <a:xfrm>
            <a:off x="2742722" y="1232034"/>
            <a:ext cx="3424728" cy="133971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br>
              <a:rPr lang="en" dirty="0"/>
            </a:br>
            <a:br>
              <a:rPr lang="en" dirty="0"/>
            </a:br>
            <a:br>
              <a:rPr lang="en" dirty="0"/>
            </a:br>
            <a:r>
              <a:rPr lang="en" dirty="0"/>
              <a:t>     THANKS</a:t>
            </a:r>
            <a:r>
              <a:rPr lang="en" dirty="0">
                <a:solidFill>
                  <a:schemeClr val="dk2"/>
                </a:solidFill>
              </a:rPr>
              <a:t>!</a:t>
            </a:r>
            <a:endParaRPr dirty="0">
              <a:solidFill>
                <a:schemeClr val="dk2"/>
              </a:solidFill>
            </a:endParaRPr>
          </a:p>
        </p:txBody>
      </p:sp>
      <p:pic>
        <p:nvPicPr>
          <p:cNvPr id="18" name="Google Shape;2119;p67">
            <a:extLst>
              <a:ext uri="{FF2B5EF4-FFF2-40B4-BE49-F238E27FC236}">
                <a16:creationId xmlns:a16="http://schemas.microsoft.com/office/drawing/2014/main" id="{135820BD-FF2F-0E34-2582-1050344EC1FE}"/>
              </a:ext>
            </a:extLst>
          </p:cNvPr>
          <p:cNvPicPr preferRelativeResize="0"/>
          <p:nvPr/>
        </p:nvPicPr>
        <p:blipFill rotWithShape="1">
          <a:blip r:embed="rId3">
            <a:alphaModFix/>
          </a:blip>
          <a:srcRect t="23989" b="23994"/>
          <a:stretch/>
        </p:blipFill>
        <p:spPr>
          <a:xfrm rot="785951">
            <a:off x="7842704" y="-61343"/>
            <a:ext cx="1299815" cy="1066958"/>
          </a:xfrm>
          <a:prstGeom prst="rect">
            <a:avLst/>
          </a:prstGeom>
          <a:noFill/>
          <a:ln>
            <a:noFill/>
          </a:ln>
        </p:spPr>
      </p:pic>
      <p:pic>
        <p:nvPicPr>
          <p:cNvPr id="3074" name="Picture 2" descr="500+ Call Center Pictures | Download ...">
            <a:extLst>
              <a:ext uri="{FF2B5EF4-FFF2-40B4-BE49-F238E27FC236}">
                <a16:creationId xmlns:a16="http://schemas.microsoft.com/office/drawing/2014/main" id="{99EB281F-B868-953D-5AE2-BF327B1F3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6706"/>
            <a:ext cx="3553505" cy="229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06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8"/>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TABLE</a:t>
            </a:r>
            <a:r>
              <a:rPr lang="en" dirty="0">
                <a:solidFill>
                  <a:schemeClr val="dk2"/>
                </a:solidFill>
                <a:effectLst>
                  <a:outerShdw blurRad="38100" dist="38100" dir="2700000" algn="tl">
                    <a:srgbClr val="000000">
                      <a:alpha val="43137"/>
                    </a:srgbClr>
                  </a:outerShdw>
                </a:effectLst>
              </a:rPr>
              <a:t> </a:t>
            </a:r>
            <a:r>
              <a:rPr lang="en" dirty="0">
                <a:effectLst>
                  <a:outerShdw blurRad="38100" dist="38100" dir="2700000" algn="tl">
                    <a:srgbClr val="000000">
                      <a:alpha val="43137"/>
                    </a:srgbClr>
                  </a:outerShdw>
                </a:effectLst>
              </a:rPr>
              <a:t>OF</a:t>
            </a:r>
            <a:r>
              <a:rPr lang="en" dirty="0">
                <a:solidFill>
                  <a:schemeClr val="dk2"/>
                </a:solidFill>
                <a:effectLst>
                  <a:outerShdw blurRad="38100" dist="38100" dir="2700000" algn="tl">
                    <a:srgbClr val="000000">
                      <a:alpha val="43137"/>
                    </a:srgbClr>
                  </a:outerShdw>
                </a:effectLst>
              </a:rPr>
              <a:t> CONTENTS</a:t>
            </a:r>
            <a:br>
              <a:rPr lang="en" dirty="0">
                <a:solidFill>
                  <a:schemeClr val="dk2"/>
                </a:solidFill>
                <a:effectLst>
                  <a:outerShdw blurRad="38100" dist="38100" dir="2700000" algn="tl">
                    <a:srgbClr val="000000">
                      <a:alpha val="43137"/>
                    </a:srgbClr>
                  </a:outerShdw>
                </a:effectLst>
              </a:rPr>
            </a:br>
            <a:br>
              <a:rPr lang="en" dirty="0">
                <a:solidFill>
                  <a:schemeClr val="dk2"/>
                </a:solidFill>
                <a:effectLst>
                  <a:outerShdw blurRad="38100" dist="38100" dir="2700000" algn="tl">
                    <a:srgbClr val="000000">
                      <a:alpha val="43137"/>
                    </a:srgbClr>
                  </a:outerShdw>
                </a:effectLst>
              </a:rPr>
            </a:br>
            <a:endParaRPr dirty="0">
              <a:solidFill>
                <a:schemeClr val="dk2"/>
              </a:solidFill>
              <a:effectLst>
                <a:outerShdw blurRad="38100" dist="38100" dir="2700000" algn="tl">
                  <a:srgbClr val="000000">
                    <a:alpha val="43137"/>
                  </a:srgbClr>
                </a:outerShdw>
              </a:effectLst>
            </a:endParaRPr>
          </a:p>
        </p:txBody>
      </p:sp>
      <p:sp>
        <p:nvSpPr>
          <p:cNvPr id="1126" name="Google Shape;1126;p38"/>
          <p:cNvSpPr txBox="1">
            <a:spLocks noGrp="1"/>
          </p:cNvSpPr>
          <p:nvPr>
            <p:ph type="subTitle" idx="5"/>
          </p:nvPr>
        </p:nvSpPr>
        <p:spPr>
          <a:xfrm>
            <a:off x="5148012" y="1293862"/>
            <a:ext cx="2262015" cy="522300"/>
          </a:xfrm>
          <a:prstGeom prst="rect">
            <a:avLst/>
          </a:prstGeom>
          <a:noFill/>
          <a:ln>
            <a:noFill/>
          </a:ln>
        </p:spPr>
        <p:txBody>
          <a:bodyPr spcFirstLastPara="1" wrap="square" lIns="91425" tIns="91425" rIns="91425" bIns="91425" anchor="b" anchorCtr="0">
            <a:noAutofit/>
          </a:bodyPr>
          <a:lstStyle/>
          <a:p>
            <a:pPr marL="0" indent="0"/>
            <a:r>
              <a:rPr lang="en" dirty="0">
                <a:solidFill>
                  <a:schemeClr val="accent1"/>
                </a:solidFill>
                <a:effectLst>
                  <a:outerShdw blurRad="38100" dist="38100" dir="2700000" algn="tl">
                    <a:srgbClr val="000000">
                      <a:alpha val="43137"/>
                    </a:srgbClr>
                  </a:outerShdw>
                </a:effectLst>
              </a:rPr>
              <a:t>OBJECTIVE</a:t>
            </a:r>
            <a:endParaRPr lang="en-IN" dirty="0">
              <a:solidFill>
                <a:schemeClr val="accent1"/>
              </a:solidFill>
              <a:effectLst>
                <a:outerShdw blurRad="38100" dist="38100" dir="2700000" algn="tl">
                  <a:srgbClr val="000000">
                    <a:alpha val="43137"/>
                  </a:srgbClr>
                </a:outerShdw>
              </a:effectLst>
            </a:endParaRPr>
          </a:p>
        </p:txBody>
      </p:sp>
      <p:sp>
        <p:nvSpPr>
          <p:cNvPr id="1128" name="Google Shape;1128;p38"/>
          <p:cNvSpPr txBox="1">
            <a:spLocks noGrp="1"/>
          </p:cNvSpPr>
          <p:nvPr>
            <p:ph type="subTitle" idx="8"/>
          </p:nvPr>
        </p:nvSpPr>
        <p:spPr>
          <a:xfrm>
            <a:off x="1503695" y="1690007"/>
            <a:ext cx="2954005" cy="830168"/>
          </a:xfrm>
          <a:prstGeom prst="rect">
            <a:avLst/>
          </a:prstGeom>
          <a:noFill/>
          <a:ln>
            <a:noFill/>
          </a:ln>
        </p:spPr>
        <p:txBody>
          <a:bodyPr spcFirstLastPara="1" wrap="square" lIns="91425" tIns="91425" rIns="91425" bIns="91425" anchor="b" anchorCtr="0">
            <a:noAutofit/>
          </a:bodyPr>
          <a:lstStyle/>
          <a:p>
            <a:pPr marL="0" indent="0"/>
            <a:r>
              <a:rPr lang="en" dirty="0">
                <a:solidFill>
                  <a:schemeClr val="accent1"/>
                </a:solidFill>
                <a:effectLst>
                  <a:outerShdw blurRad="38100" dist="38100" dir="2700000" algn="tl">
                    <a:srgbClr val="000000">
                      <a:alpha val="43137"/>
                    </a:srgbClr>
                  </a:outerShdw>
                </a:effectLst>
              </a:rPr>
              <a:t>CONCEPTS</a:t>
            </a:r>
            <a:endParaRPr lang="en-IN" dirty="0">
              <a:solidFill>
                <a:schemeClr val="accent1"/>
              </a:solidFill>
              <a:effectLst>
                <a:outerShdw blurRad="38100" dist="38100" dir="2700000" algn="tl">
                  <a:srgbClr val="000000">
                    <a:alpha val="43137"/>
                  </a:srgbClr>
                </a:outerShdw>
              </a:effectLst>
            </a:endParaRPr>
          </a:p>
        </p:txBody>
      </p:sp>
      <p:sp>
        <p:nvSpPr>
          <p:cNvPr id="1124" name="Google Shape;1124;p38"/>
          <p:cNvSpPr txBox="1">
            <a:spLocks noGrp="1"/>
          </p:cNvSpPr>
          <p:nvPr>
            <p:ph type="subTitle" idx="1"/>
          </p:nvPr>
        </p:nvSpPr>
        <p:spPr>
          <a:xfrm>
            <a:off x="1503695" y="1280322"/>
            <a:ext cx="2009198" cy="522300"/>
          </a:xfrm>
          <a:prstGeom prst="rect">
            <a:avLst/>
          </a:prstGeom>
          <a:noFill/>
          <a:ln>
            <a:noFill/>
          </a:ln>
        </p:spPr>
        <p:txBody>
          <a:bodyPr spcFirstLastPara="1" wrap="square" lIns="91425" tIns="91425" rIns="91425" bIns="91425" anchor="b" anchorCtr="0">
            <a:noAutofit/>
          </a:bodyPr>
          <a:lstStyle/>
          <a:p>
            <a:pPr marL="0" indent="0"/>
            <a:r>
              <a:rPr lang="en" dirty="0">
                <a:solidFill>
                  <a:srgbClr val="C00000"/>
                </a:solidFill>
                <a:effectLst>
                  <a:outerShdw blurRad="38100" dist="38100" dir="2700000" algn="tl">
                    <a:srgbClr val="000000">
                      <a:alpha val="43137"/>
                    </a:srgbClr>
                  </a:outerShdw>
                </a:effectLst>
              </a:rPr>
              <a:t>INTRODUCTION</a:t>
            </a:r>
            <a:endParaRPr dirty="0">
              <a:solidFill>
                <a:srgbClr val="C00000"/>
              </a:solidFill>
              <a:effectLst>
                <a:outerShdw blurRad="38100" dist="38100" dir="2700000" algn="tl">
                  <a:srgbClr val="000000">
                    <a:alpha val="43137"/>
                  </a:srgbClr>
                </a:outerShdw>
              </a:effectLst>
            </a:endParaRPr>
          </a:p>
        </p:txBody>
      </p:sp>
      <p:cxnSp>
        <p:nvCxnSpPr>
          <p:cNvPr id="1132" name="Google Shape;1132;p38">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1133" name="Google Shape;1133;p38"/>
          <p:cNvSpPr txBox="1">
            <a:spLocks noGrp="1"/>
          </p:cNvSpPr>
          <p:nvPr>
            <p:ph type="title" idx="2"/>
          </p:nvPr>
        </p:nvSpPr>
        <p:spPr>
          <a:xfrm>
            <a:off x="818882" y="1290670"/>
            <a:ext cx="760500" cy="522300"/>
          </a:xfrm>
          <a:prstGeom prst="rect">
            <a:avLst/>
          </a:prstGeom>
          <a:noFill/>
          <a:ln>
            <a:noFill/>
          </a:ln>
        </p:spPr>
        <p:txBody>
          <a:bodyPr spcFirstLastPara="1" wrap="square" lIns="91425" tIns="91425" rIns="91425" bIns="91425" anchor="ctr" anchorCtr="0">
            <a:noAutofit/>
          </a:bodyPr>
          <a:lstStyle/>
          <a:p>
            <a:r>
              <a:rPr lang="en" sz="2500" dirty="0">
                <a:solidFill>
                  <a:schemeClr val="tx1"/>
                </a:solidFill>
              </a:rPr>
              <a:t>01</a:t>
            </a:r>
            <a:endParaRPr sz="2500" dirty="0">
              <a:solidFill>
                <a:schemeClr val="tx1"/>
              </a:solidFill>
            </a:endParaRPr>
          </a:p>
        </p:txBody>
      </p:sp>
      <p:sp>
        <p:nvSpPr>
          <p:cNvPr id="1134" name="Google Shape;1134;p38"/>
          <p:cNvSpPr txBox="1">
            <a:spLocks noGrp="1"/>
          </p:cNvSpPr>
          <p:nvPr>
            <p:ph type="title" idx="4"/>
          </p:nvPr>
        </p:nvSpPr>
        <p:spPr>
          <a:xfrm>
            <a:off x="4391583" y="1290875"/>
            <a:ext cx="7605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tx1"/>
                </a:solidFill>
              </a:rPr>
              <a:t>02</a:t>
            </a:r>
            <a:endParaRPr sz="2500" dirty="0">
              <a:solidFill>
                <a:schemeClr val="tx1"/>
              </a:solidFill>
            </a:endParaRPr>
          </a:p>
        </p:txBody>
      </p:sp>
      <p:sp>
        <p:nvSpPr>
          <p:cNvPr id="1135" name="Google Shape;1135;p38"/>
          <p:cNvSpPr txBox="1">
            <a:spLocks noGrp="1"/>
          </p:cNvSpPr>
          <p:nvPr>
            <p:ph type="title" idx="7"/>
          </p:nvPr>
        </p:nvSpPr>
        <p:spPr>
          <a:xfrm>
            <a:off x="818882" y="1991489"/>
            <a:ext cx="760500" cy="522300"/>
          </a:xfrm>
          <a:prstGeom prst="rect">
            <a:avLst/>
          </a:prstGeom>
          <a:noFill/>
          <a:ln>
            <a:noFill/>
          </a:ln>
        </p:spPr>
        <p:txBody>
          <a:bodyPr spcFirstLastPara="1" wrap="square" lIns="91425" tIns="91425" rIns="91425" bIns="91425" anchor="ctr" anchorCtr="0">
            <a:noAutofit/>
          </a:bodyPr>
          <a:lstStyle/>
          <a:p>
            <a:r>
              <a:rPr lang="en" sz="2500" dirty="0">
                <a:solidFill>
                  <a:schemeClr val="tx1"/>
                </a:solidFill>
              </a:rPr>
              <a:t>03</a:t>
            </a:r>
            <a:endParaRPr sz="2500" dirty="0">
              <a:solidFill>
                <a:schemeClr val="tx1"/>
              </a:solidFill>
            </a:endParaRPr>
          </a:p>
        </p:txBody>
      </p:sp>
      <p:sp>
        <p:nvSpPr>
          <p:cNvPr id="1136" name="Google Shape;1136;p38"/>
          <p:cNvSpPr txBox="1">
            <a:spLocks noGrp="1"/>
          </p:cNvSpPr>
          <p:nvPr>
            <p:ph type="title" idx="13"/>
          </p:nvPr>
        </p:nvSpPr>
        <p:spPr>
          <a:xfrm>
            <a:off x="4387512" y="1990883"/>
            <a:ext cx="760500" cy="522300"/>
          </a:xfrm>
          <a:prstGeom prst="rect">
            <a:avLst/>
          </a:prstGeom>
          <a:noFill/>
          <a:ln>
            <a:noFill/>
          </a:ln>
        </p:spPr>
        <p:txBody>
          <a:bodyPr spcFirstLastPara="1" wrap="square" lIns="91425" tIns="91425" rIns="91425" bIns="91425" anchor="ctr" anchorCtr="0">
            <a:noAutofit/>
          </a:bodyPr>
          <a:lstStyle/>
          <a:p>
            <a:r>
              <a:rPr lang="en" sz="2500" dirty="0">
                <a:solidFill>
                  <a:schemeClr val="tx1"/>
                </a:solidFill>
              </a:rPr>
              <a:t>04</a:t>
            </a:r>
            <a:endParaRPr sz="2500" dirty="0">
              <a:solidFill>
                <a:schemeClr val="tx1"/>
              </a:solidFill>
            </a:endParaRPr>
          </a:p>
        </p:txBody>
      </p:sp>
      <p:sp>
        <p:nvSpPr>
          <p:cNvPr id="7" name="Google Shape;1136;p38">
            <a:extLst>
              <a:ext uri="{FF2B5EF4-FFF2-40B4-BE49-F238E27FC236}">
                <a16:creationId xmlns:a16="http://schemas.microsoft.com/office/drawing/2014/main" id="{A99FD3C6-347C-D747-C03B-871C4A52AF00}"/>
              </a:ext>
            </a:extLst>
          </p:cNvPr>
          <p:cNvSpPr txBox="1">
            <a:spLocks/>
          </p:cNvSpPr>
          <p:nvPr/>
        </p:nvSpPr>
        <p:spPr>
          <a:xfrm>
            <a:off x="4387512" y="2727316"/>
            <a:ext cx="760500" cy="5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gn="ctr">
              <a:buClr>
                <a:schemeClr val="dk1"/>
              </a:buClr>
              <a:buSzPts val="5000"/>
              <a:buFont typeface="Fjalla One"/>
              <a:buNone/>
              <a:defRPr sz="4000">
                <a:solidFill>
                  <a:schemeClr val="tx1"/>
                </a:solidFill>
                <a:latin typeface="Fjalla One"/>
                <a:ea typeface="Fjalla One"/>
                <a:cs typeface="Fjalla One"/>
                <a:sym typeface="Fjalla One"/>
              </a:defRPr>
            </a:lvl1pPr>
            <a:lvl2pPr algn="ctr">
              <a:buClr>
                <a:schemeClr val="dk1"/>
              </a:buClr>
              <a:buSzPts val="5000"/>
              <a:buFont typeface="Fjalla One"/>
              <a:buNone/>
              <a:defRPr sz="5000">
                <a:solidFill>
                  <a:schemeClr val="dk1"/>
                </a:solidFill>
                <a:latin typeface="Fjalla One"/>
                <a:ea typeface="Fjalla One"/>
                <a:cs typeface="Fjalla One"/>
                <a:sym typeface="Fjalla One"/>
              </a:defRPr>
            </a:lvl2pPr>
            <a:lvl3pPr algn="ctr">
              <a:buClr>
                <a:schemeClr val="dk1"/>
              </a:buClr>
              <a:buSzPts val="5000"/>
              <a:buFont typeface="Fjalla One"/>
              <a:buNone/>
              <a:defRPr sz="5000">
                <a:solidFill>
                  <a:schemeClr val="dk1"/>
                </a:solidFill>
                <a:latin typeface="Fjalla One"/>
                <a:ea typeface="Fjalla One"/>
                <a:cs typeface="Fjalla One"/>
                <a:sym typeface="Fjalla One"/>
              </a:defRPr>
            </a:lvl3pPr>
            <a:lvl4pPr algn="ctr">
              <a:buClr>
                <a:schemeClr val="dk1"/>
              </a:buClr>
              <a:buSzPts val="5000"/>
              <a:buFont typeface="Fjalla One"/>
              <a:buNone/>
              <a:defRPr sz="5000">
                <a:solidFill>
                  <a:schemeClr val="dk1"/>
                </a:solidFill>
                <a:latin typeface="Fjalla One"/>
                <a:ea typeface="Fjalla One"/>
                <a:cs typeface="Fjalla One"/>
                <a:sym typeface="Fjalla One"/>
              </a:defRPr>
            </a:lvl4pPr>
            <a:lvl5pPr algn="ctr">
              <a:buClr>
                <a:schemeClr val="dk1"/>
              </a:buClr>
              <a:buSzPts val="5000"/>
              <a:buFont typeface="Fjalla One"/>
              <a:buNone/>
              <a:defRPr sz="5000">
                <a:solidFill>
                  <a:schemeClr val="dk1"/>
                </a:solidFill>
                <a:latin typeface="Fjalla One"/>
                <a:ea typeface="Fjalla One"/>
                <a:cs typeface="Fjalla One"/>
                <a:sym typeface="Fjalla One"/>
              </a:defRPr>
            </a:lvl5pPr>
            <a:lvl6pPr algn="ctr">
              <a:buClr>
                <a:schemeClr val="dk1"/>
              </a:buClr>
              <a:buSzPts val="5000"/>
              <a:buFont typeface="Fjalla One"/>
              <a:buNone/>
              <a:defRPr sz="5000">
                <a:solidFill>
                  <a:schemeClr val="dk1"/>
                </a:solidFill>
                <a:latin typeface="Fjalla One"/>
                <a:ea typeface="Fjalla One"/>
                <a:cs typeface="Fjalla One"/>
                <a:sym typeface="Fjalla One"/>
              </a:defRPr>
            </a:lvl6pPr>
            <a:lvl7pPr algn="ctr">
              <a:buClr>
                <a:schemeClr val="dk1"/>
              </a:buClr>
              <a:buSzPts val="5000"/>
              <a:buFont typeface="Fjalla One"/>
              <a:buNone/>
              <a:defRPr sz="5000">
                <a:solidFill>
                  <a:schemeClr val="dk1"/>
                </a:solidFill>
                <a:latin typeface="Fjalla One"/>
                <a:ea typeface="Fjalla One"/>
                <a:cs typeface="Fjalla One"/>
                <a:sym typeface="Fjalla One"/>
              </a:defRPr>
            </a:lvl7pPr>
            <a:lvl8pPr algn="ctr">
              <a:buClr>
                <a:schemeClr val="dk1"/>
              </a:buClr>
              <a:buSzPts val="5000"/>
              <a:buFont typeface="Fjalla One"/>
              <a:buNone/>
              <a:defRPr sz="5000">
                <a:solidFill>
                  <a:schemeClr val="dk1"/>
                </a:solidFill>
                <a:latin typeface="Fjalla One"/>
                <a:ea typeface="Fjalla One"/>
                <a:cs typeface="Fjalla One"/>
                <a:sym typeface="Fjalla One"/>
              </a:defRPr>
            </a:lvl8pPr>
            <a:lvl9pPr algn="ctr">
              <a:buClr>
                <a:schemeClr val="dk1"/>
              </a:buClr>
              <a:buSzPts val="5000"/>
              <a:buFont typeface="Fjalla One"/>
              <a:buNone/>
              <a:defRPr sz="5000">
                <a:solidFill>
                  <a:schemeClr val="dk1"/>
                </a:solidFill>
                <a:latin typeface="Fjalla One"/>
                <a:ea typeface="Fjalla One"/>
                <a:cs typeface="Fjalla One"/>
                <a:sym typeface="Fjalla One"/>
              </a:defRPr>
            </a:lvl9pPr>
          </a:lstStyle>
          <a:p>
            <a:endParaRPr lang="en" dirty="0"/>
          </a:p>
        </p:txBody>
      </p:sp>
      <p:sp>
        <p:nvSpPr>
          <p:cNvPr id="8" name="Google Shape;1136;p38">
            <a:extLst>
              <a:ext uri="{FF2B5EF4-FFF2-40B4-BE49-F238E27FC236}">
                <a16:creationId xmlns:a16="http://schemas.microsoft.com/office/drawing/2014/main" id="{E9D51613-DFD1-D573-6BDB-C49D6B1931E3}"/>
              </a:ext>
            </a:extLst>
          </p:cNvPr>
          <p:cNvSpPr txBox="1">
            <a:spLocks/>
          </p:cNvSpPr>
          <p:nvPr/>
        </p:nvSpPr>
        <p:spPr>
          <a:xfrm>
            <a:off x="818882" y="2800348"/>
            <a:ext cx="760500" cy="449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Fjalla One"/>
              <a:buNone/>
              <a:defRPr sz="4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5000"/>
              <a:buFont typeface="Fjalla One"/>
              <a:buNone/>
              <a:defRPr sz="5000" b="0" i="0" u="none" strike="noStrike" cap="none">
                <a:solidFill>
                  <a:schemeClr val="dk1"/>
                </a:solidFill>
                <a:latin typeface="Fjalla One"/>
                <a:ea typeface="Fjalla One"/>
                <a:cs typeface="Fjalla One"/>
                <a:sym typeface="Fjalla One"/>
              </a:defRPr>
            </a:lvl9pPr>
          </a:lstStyle>
          <a:p>
            <a:r>
              <a:rPr lang="en" sz="2500" dirty="0">
                <a:solidFill>
                  <a:schemeClr val="tx1"/>
                </a:solidFill>
              </a:rPr>
              <a:t>05</a:t>
            </a:r>
          </a:p>
        </p:txBody>
      </p:sp>
      <p:sp>
        <p:nvSpPr>
          <p:cNvPr id="9" name="Google Shape;1131;p38">
            <a:extLst>
              <a:ext uri="{FF2B5EF4-FFF2-40B4-BE49-F238E27FC236}">
                <a16:creationId xmlns:a16="http://schemas.microsoft.com/office/drawing/2014/main" id="{A9B293E2-BC33-AB57-2AEB-FEB5389C3E56}"/>
              </a:ext>
            </a:extLst>
          </p:cNvPr>
          <p:cNvSpPr txBox="1">
            <a:spLocks/>
          </p:cNvSpPr>
          <p:nvPr/>
        </p:nvSpPr>
        <p:spPr>
          <a:xfrm>
            <a:off x="1508960" y="2800349"/>
            <a:ext cx="1639404" cy="4490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2"/>
              </a:buClr>
              <a:buSzPts val="2100"/>
              <a:buFont typeface="Fjalla One"/>
              <a:buNone/>
              <a:defRPr sz="2500">
                <a:solidFill>
                  <a:schemeClr val="accent1"/>
                </a:solidFill>
                <a:effectLst>
                  <a:outerShdw blurRad="38100" dist="38100" dir="2700000" algn="tl">
                    <a:srgbClr val="000000">
                      <a:alpha val="43137"/>
                    </a:srgbClr>
                  </a:outerShdw>
                </a:effectLst>
                <a:latin typeface="Fjalla One"/>
                <a:ea typeface="Roboto Mono"/>
                <a:cs typeface="Roboto Mono"/>
                <a:sym typeface="Roboto Mono"/>
              </a:defRPr>
            </a:lvl1pPr>
            <a:lvl2pPr marL="914400" indent="-317500">
              <a:buClr>
                <a:schemeClr val="accent1"/>
              </a:buClr>
              <a:buSzPts val="1400"/>
              <a:buFont typeface="Roboto Mono"/>
              <a:buNone/>
              <a:defRPr>
                <a:solidFill>
                  <a:schemeClr val="dk1"/>
                </a:solidFill>
                <a:latin typeface="Roboto Mono"/>
                <a:ea typeface="Roboto Mono"/>
                <a:cs typeface="Roboto Mono"/>
                <a:sym typeface="Roboto Mono"/>
              </a:defRPr>
            </a:lvl2pPr>
            <a:lvl3pPr marL="1371600" indent="-317500">
              <a:buClr>
                <a:schemeClr val="dk1"/>
              </a:buClr>
              <a:buSzPts val="1400"/>
              <a:buFont typeface="Roboto Mono"/>
              <a:buNone/>
              <a:defRPr>
                <a:solidFill>
                  <a:schemeClr val="dk1"/>
                </a:solidFill>
                <a:latin typeface="Roboto Mono"/>
                <a:ea typeface="Roboto Mono"/>
                <a:cs typeface="Roboto Mono"/>
                <a:sym typeface="Roboto Mono"/>
              </a:defRPr>
            </a:lvl3pPr>
            <a:lvl4pPr marL="1828800" indent="-317500">
              <a:buClr>
                <a:schemeClr val="dk1"/>
              </a:buClr>
              <a:buSzPts val="1400"/>
              <a:buFont typeface="Roboto Mono"/>
              <a:buNone/>
              <a:defRPr>
                <a:solidFill>
                  <a:schemeClr val="dk1"/>
                </a:solidFill>
                <a:latin typeface="Roboto Mono"/>
                <a:ea typeface="Roboto Mono"/>
                <a:cs typeface="Roboto Mono"/>
                <a:sym typeface="Roboto Mono"/>
              </a:defRPr>
            </a:lvl4pPr>
            <a:lvl5pPr marL="2286000" indent="-317500">
              <a:buClr>
                <a:schemeClr val="dk1"/>
              </a:buClr>
              <a:buSzPts val="1400"/>
              <a:buFont typeface="Roboto Mono"/>
              <a:buNone/>
              <a:defRPr>
                <a:solidFill>
                  <a:schemeClr val="dk1"/>
                </a:solidFill>
                <a:latin typeface="Roboto Mono"/>
                <a:ea typeface="Roboto Mono"/>
                <a:cs typeface="Roboto Mono"/>
                <a:sym typeface="Roboto Mono"/>
              </a:defRPr>
            </a:lvl5pPr>
            <a:lvl6pPr marL="2743200" indent="-317500">
              <a:buClr>
                <a:schemeClr val="dk1"/>
              </a:buClr>
              <a:buSzPts val="1400"/>
              <a:buFont typeface="Roboto Mono"/>
              <a:buNone/>
              <a:defRPr>
                <a:solidFill>
                  <a:schemeClr val="dk1"/>
                </a:solidFill>
                <a:latin typeface="Roboto Mono"/>
                <a:ea typeface="Roboto Mono"/>
                <a:cs typeface="Roboto Mono"/>
                <a:sym typeface="Roboto Mono"/>
              </a:defRPr>
            </a:lvl6pPr>
            <a:lvl7pPr marL="3200400" indent="-317500">
              <a:buClr>
                <a:schemeClr val="dk1"/>
              </a:buClr>
              <a:buSzPts val="1400"/>
              <a:buFont typeface="Roboto Mono"/>
              <a:buNone/>
              <a:defRPr>
                <a:solidFill>
                  <a:schemeClr val="dk1"/>
                </a:solidFill>
                <a:latin typeface="Roboto Mono"/>
                <a:ea typeface="Roboto Mono"/>
                <a:cs typeface="Roboto Mono"/>
                <a:sym typeface="Roboto Mono"/>
              </a:defRPr>
            </a:lvl7pPr>
            <a:lvl8pPr marL="3657600" indent="-317500">
              <a:buClr>
                <a:schemeClr val="dk1"/>
              </a:buClr>
              <a:buSzPts val="1400"/>
              <a:buFont typeface="Roboto Mono"/>
              <a:buNone/>
              <a:defRPr>
                <a:solidFill>
                  <a:schemeClr val="dk1"/>
                </a:solidFill>
                <a:latin typeface="Roboto Mono"/>
                <a:ea typeface="Roboto Mono"/>
                <a:cs typeface="Roboto Mono"/>
                <a:sym typeface="Roboto Mono"/>
              </a:defRPr>
            </a:lvl8pPr>
            <a:lvl9pPr marL="4114800" indent="-317500">
              <a:buClr>
                <a:schemeClr val="dk1"/>
              </a:buClr>
              <a:buSzPts val="1400"/>
              <a:buFont typeface="Roboto Mono"/>
              <a:buNone/>
              <a:defRPr>
                <a:solidFill>
                  <a:schemeClr val="dk1"/>
                </a:solidFill>
                <a:latin typeface="Roboto Mono"/>
                <a:ea typeface="Roboto Mono"/>
                <a:cs typeface="Roboto Mono"/>
                <a:sym typeface="Roboto Mono"/>
              </a:defRPr>
            </a:lvl9pPr>
          </a:lstStyle>
          <a:p>
            <a:r>
              <a:rPr lang="en-US" dirty="0"/>
              <a:t>DASBOARDS</a:t>
            </a:r>
          </a:p>
        </p:txBody>
      </p:sp>
      <p:sp>
        <p:nvSpPr>
          <p:cNvPr id="12" name="Google Shape;1128;p38">
            <a:extLst>
              <a:ext uri="{FF2B5EF4-FFF2-40B4-BE49-F238E27FC236}">
                <a16:creationId xmlns:a16="http://schemas.microsoft.com/office/drawing/2014/main" id="{5DAE7A06-9D24-8E45-EBE1-FA35552A53D0}"/>
              </a:ext>
            </a:extLst>
          </p:cNvPr>
          <p:cNvSpPr txBox="1">
            <a:spLocks/>
          </p:cNvSpPr>
          <p:nvPr/>
        </p:nvSpPr>
        <p:spPr>
          <a:xfrm>
            <a:off x="5152083" y="1990438"/>
            <a:ext cx="3011400" cy="52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100"/>
              <a:buFont typeface="Fjalla One"/>
              <a:buNone/>
              <a:defRPr sz="2500" b="0" i="0" u="none" strike="noStrike" cap="none">
                <a:solidFill>
                  <a:schemeClr val="dk1"/>
                </a:solidFill>
                <a:latin typeface="Fjalla One"/>
                <a:ea typeface="Fjalla One"/>
                <a:cs typeface="Fjalla One"/>
                <a:sym typeface="Fjalla One"/>
              </a:defRPr>
            </a:lvl1pPr>
            <a:lvl2pPr marL="914400" marR="0" lvl="1" indent="-317500" algn="l" rtl="0">
              <a:lnSpc>
                <a:spcPct val="100000"/>
              </a:lnSpc>
              <a:spcBef>
                <a:spcPts val="0"/>
              </a:spcBef>
              <a:spcAft>
                <a:spcPts val="0"/>
              </a:spcAft>
              <a:buClr>
                <a:schemeClr val="accent1"/>
              </a:buClr>
              <a:buSzPts val="2100"/>
              <a:buFont typeface="Fjalla One"/>
              <a:buNone/>
              <a:defRPr sz="2100" b="0" i="0" u="none" strike="noStrike" cap="none">
                <a:solidFill>
                  <a:schemeClr val="dk1"/>
                </a:solidFill>
                <a:latin typeface="Fjalla One"/>
                <a:ea typeface="Fjalla One"/>
                <a:cs typeface="Fjalla One"/>
                <a:sym typeface="Fjalla One"/>
              </a:defRPr>
            </a:lvl2pPr>
            <a:lvl3pPr marL="1371600" marR="0" lvl="2"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3pPr>
            <a:lvl4pPr marL="1828800" marR="0" lvl="3"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4pPr>
            <a:lvl5pPr marL="2286000" marR="0" lvl="4"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5pPr>
            <a:lvl6pPr marL="2743200" marR="0" lvl="5"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6pPr>
            <a:lvl7pPr marL="3200400" marR="0" lvl="6"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7pPr>
            <a:lvl8pPr marL="3657600" marR="0" lvl="7"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8pPr>
            <a:lvl9pPr marL="4114800" marR="0" lvl="8" indent="-317500" algn="l" rtl="0">
              <a:lnSpc>
                <a:spcPct val="100000"/>
              </a:lnSpc>
              <a:spcBef>
                <a:spcPts val="0"/>
              </a:spcBef>
              <a:spcAft>
                <a:spcPts val="0"/>
              </a:spcAft>
              <a:buClr>
                <a:schemeClr val="dk1"/>
              </a:buClr>
              <a:buSzPts val="2100"/>
              <a:buFont typeface="Fjalla One"/>
              <a:buNone/>
              <a:defRPr sz="2100" b="0" i="0" u="none" strike="noStrike" cap="none">
                <a:solidFill>
                  <a:schemeClr val="dk1"/>
                </a:solidFill>
                <a:latin typeface="Fjalla One"/>
                <a:ea typeface="Fjalla One"/>
                <a:cs typeface="Fjalla One"/>
                <a:sym typeface="Fjalla One"/>
              </a:defRPr>
            </a:lvl9pPr>
          </a:lstStyle>
          <a:p>
            <a:pPr marL="0" indent="0"/>
            <a:r>
              <a:rPr lang="en-IN" dirty="0">
                <a:solidFill>
                  <a:schemeClr val="accent1"/>
                </a:solidFill>
                <a:effectLst>
                  <a:outerShdw blurRad="38100" dist="38100" dir="2700000" algn="tl">
                    <a:srgbClr val="000000">
                      <a:alpha val="43137"/>
                    </a:srgbClr>
                  </a:outerShdw>
                </a:effectLst>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9"/>
          <p:cNvSpPr txBox="1">
            <a:spLocks noGrp="1"/>
          </p:cNvSpPr>
          <p:nvPr>
            <p:ph type="title"/>
          </p:nvPr>
        </p:nvSpPr>
        <p:spPr>
          <a:xfrm>
            <a:off x="1851750" y="1208675"/>
            <a:ext cx="54405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effectLst>
                  <a:outerShdw blurRad="38100" dist="38100" dir="2700000" algn="tl">
                    <a:srgbClr val="000000">
                      <a:alpha val="43137"/>
                    </a:srgbClr>
                  </a:outerShdw>
                </a:effectLst>
              </a:rPr>
              <a:t>INTRODUCTION</a:t>
            </a:r>
            <a:endParaRPr dirty="0">
              <a:solidFill>
                <a:schemeClr val="tx1"/>
              </a:solidFill>
              <a:effectLst>
                <a:outerShdw blurRad="38100" dist="38100" dir="2700000" algn="tl">
                  <a:srgbClr val="000000">
                    <a:alpha val="43137"/>
                  </a:srgbClr>
                </a:outerShdw>
              </a:effectLst>
            </a:endParaRPr>
          </a:p>
        </p:txBody>
      </p:sp>
      <p:sp>
        <p:nvSpPr>
          <p:cNvPr id="1144" name="Google Shape;1144;p39"/>
          <p:cNvSpPr txBox="1">
            <a:spLocks noGrp="1"/>
          </p:cNvSpPr>
          <p:nvPr>
            <p:ph type="subTitle" idx="1"/>
          </p:nvPr>
        </p:nvSpPr>
        <p:spPr>
          <a:xfrm>
            <a:off x="1851750" y="2486714"/>
            <a:ext cx="5440500" cy="14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7030A0"/>
                </a:solidFill>
                <a:effectLst>
                  <a:outerShdw blurRad="38100" dist="38100" dir="2700000" algn="tl">
                    <a:srgbClr val="000000">
                      <a:alpha val="43137"/>
                    </a:srgbClr>
                  </a:outerShdw>
                </a:effectLst>
                <a:latin typeface="Comic Sans MS" panose="030F0702030302020204" pitchFamily="66" charset="0"/>
              </a:rPr>
              <a:t>The Call Centre dataset contain detailed information about Total Calls, including specifics about the calls by state, reason, sentiment, dates, city and channel</a:t>
            </a:r>
            <a:endParaRPr dirty="0">
              <a:solidFill>
                <a:srgbClr val="7030A0"/>
              </a:solidFill>
              <a:effectLst>
                <a:outerShdw blurRad="38100" dist="38100" dir="2700000" algn="tl">
                  <a:srgbClr val="000000">
                    <a:alpha val="43137"/>
                  </a:srgbClr>
                </a:outerShdw>
              </a:effectLst>
              <a:latin typeface="Comic Sans MS" panose="030F0702030302020204" pitchFamily="66" charset="0"/>
            </a:endParaRPr>
          </a:p>
        </p:txBody>
      </p:sp>
      <p:cxnSp>
        <p:nvCxnSpPr>
          <p:cNvPr id="1145" name="Google Shape;1145;p39">
            <a:hlinkClick r:id="" action="ppaction://hlinkshowjump?jump=nextslide"/>
          </p:cNvPr>
          <p:cNvCxnSpPr/>
          <p:nvPr/>
        </p:nvCxnSpPr>
        <p:spPr>
          <a:xfrm>
            <a:off x="4023625" y="986044"/>
            <a:ext cx="1096800" cy="4500"/>
          </a:xfrm>
          <a:prstGeom prst="straightConnector1">
            <a:avLst/>
          </a:prstGeom>
          <a:noFill/>
          <a:ln w="9525" cap="flat" cmpd="sng">
            <a:solidFill>
              <a:schemeClr val="dk1"/>
            </a:solidFill>
            <a:prstDash val="solid"/>
            <a:round/>
            <a:headEnd type="none" w="med" len="med"/>
            <a:tailEnd type="stealth" w="med" len="med"/>
          </a:ln>
        </p:spPr>
      </p:cxnSp>
      <p:grpSp>
        <p:nvGrpSpPr>
          <p:cNvPr id="1146" name="Google Shape;1146;p39"/>
          <p:cNvGrpSpPr/>
          <p:nvPr/>
        </p:nvGrpSpPr>
        <p:grpSpPr>
          <a:xfrm>
            <a:off x="1316125" y="1142636"/>
            <a:ext cx="6505200" cy="1079486"/>
            <a:chOff x="1316125" y="1142636"/>
            <a:chExt cx="6505200" cy="1079486"/>
          </a:xfrm>
        </p:grpSpPr>
        <p:cxnSp>
          <p:nvCxnSpPr>
            <p:cNvPr id="1147" name="Google Shape;1147;p39"/>
            <p:cNvCxnSpPr/>
            <p:nvPr/>
          </p:nvCxnSpPr>
          <p:spPr>
            <a:xfrm>
              <a:off x="1316125" y="2222122"/>
              <a:ext cx="6505200" cy="0"/>
            </a:xfrm>
            <a:prstGeom prst="straightConnector1">
              <a:avLst/>
            </a:prstGeom>
            <a:noFill/>
            <a:ln w="9525" cap="flat" cmpd="sng">
              <a:solidFill>
                <a:schemeClr val="dk1"/>
              </a:solidFill>
              <a:prstDash val="solid"/>
              <a:round/>
              <a:headEnd type="none" w="med" len="med"/>
              <a:tailEnd type="none" w="med" len="med"/>
            </a:ln>
          </p:spPr>
        </p:cxnSp>
        <p:cxnSp>
          <p:nvCxnSpPr>
            <p:cNvPr id="1148" name="Google Shape;1148;p39"/>
            <p:cNvCxnSpPr/>
            <p:nvPr/>
          </p:nvCxnSpPr>
          <p:spPr>
            <a:xfrm>
              <a:off x="1316125" y="1142636"/>
              <a:ext cx="65052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1"/>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effectLst>
                  <a:outerShdw blurRad="38100" dist="38100" dir="2700000" algn="tl">
                    <a:srgbClr val="000000">
                      <a:alpha val="43137"/>
                    </a:srgbClr>
                  </a:outerShdw>
                </a:effectLst>
              </a:rPr>
              <a:t> OBJECTIVE</a:t>
            </a:r>
            <a:endParaRPr dirty="0">
              <a:solidFill>
                <a:schemeClr val="tx1"/>
              </a:solidFill>
              <a:effectLst>
                <a:outerShdw blurRad="38100" dist="38100" dir="2700000" algn="tl">
                  <a:srgbClr val="000000">
                    <a:alpha val="43137"/>
                  </a:srgbClr>
                </a:outerShdw>
              </a:effectLst>
            </a:endParaRPr>
          </a:p>
        </p:txBody>
      </p:sp>
      <p:sp>
        <p:nvSpPr>
          <p:cNvPr id="1167" name="Google Shape;1167;p41"/>
          <p:cNvSpPr txBox="1">
            <a:spLocks noGrp="1"/>
          </p:cNvSpPr>
          <p:nvPr>
            <p:ph type="subTitle" idx="2"/>
          </p:nvPr>
        </p:nvSpPr>
        <p:spPr>
          <a:xfrm>
            <a:off x="963439" y="1404257"/>
            <a:ext cx="7272985" cy="27673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0" i="0" dirty="0">
                <a:effectLst/>
                <a:latin typeface="-apple-system"/>
              </a:rPr>
              <a:t>The object of this project is to create a call centre dashboard that can be used to track a variety of call centre metrics. The dashboard is designed to be easy to use and can be used to track the number of calls, the duration of calls, the response time, and the percentage of calls that are answered within a certain timeframe.</a:t>
            </a:r>
            <a:br>
              <a:rPr lang="en-IN" sz="2000" dirty="0"/>
            </a:br>
            <a:r>
              <a:rPr lang="en-IN" sz="2000" b="0" i="0" dirty="0">
                <a:effectLst/>
                <a:latin typeface="-apple-system"/>
              </a:rPr>
              <a:t>The dashboard also includes a breakdown of calls by day, channel, call centre city, reason for call, sentiment, and state.</a:t>
            </a:r>
            <a:endParaRPr sz="1600" dirty="0">
              <a:solidFill>
                <a:srgbClr val="0070C0"/>
              </a:solidFill>
              <a:latin typeface="Comic Sans MS" panose="030F0702030302020204" pitchFamily="66" charset="0"/>
            </a:endParaRPr>
          </a:p>
        </p:txBody>
      </p:sp>
      <p:cxnSp>
        <p:nvCxnSpPr>
          <p:cNvPr id="1170" name="Google Shape;1170;p41">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grpSp>
        <p:nvGrpSpPr>
          <p:cNvPr id="1171" name="Google Shape;1171;p41"/>
          <p:cNvGrpSpPr/>
          <p:nvPr/>
        </p:nvGrpSpPr>
        <p:grpSpPr>
          <a:xfrm>
            <a:off x="2383415" y="655536"/>
            <a:ext cx="448059" cy="562922"/>
            <a:chOff x="1555150" y="1270074"/>
            <a:chExt cx="371895" cy="459941"/>
          </a:xfrm>
        </p:grpSpPr>
        <p:sp>
          <p:nvSpPr>
            <p:cNvPr id="1172" name="Google Shape;1172;p41"/>
            <p:cNvSpPr/>
            <p:nvPr/>
          </p:nvSpPr>
          <p:spPr>
            <a:xfrm>
              <a:off x="1869525" y="1483871"/>
              <a:ext cx="57519" cy="44923"/>
            </a:xfrm>
            <a:custGeom>
              <a:avLst/>
              <a:gdLst/>
              <a:ahLst/>
              <a:cxnLst/>
              <a:rect l="l" t="t" r="r" b="b"/>
              <a:pathLst>
                <a:path w="2685" h="2097" extrusionOk="0">
                  <a:moveTo>
                    <a:pt x="1" y="0"/>
                  </a:moveTo>
                  <a:lnTo>
                    <a:pt x="1" y="2097"/>
                  </a:lnTo>
                  <a:lnTo>
                    <a:pt x="2684" y="2097"/>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1869525" y="1270074"/>
              <a:ext cx="57519" cy="43123"/>
            </a:xfrm>
            <a:custGeom>
              <a:avLst/>
              <a:gdLst/>
              <a:ahLst/>
              <a:cxnLst/>
              <a:rect l="l" t="t" r="r" b="b"/>
              <a:pathLst>
                <a:path w="2685" h="2013" extrusionOk="0">
                  <a:moveTo>
                    <a:pt x="1" y="0"/>
                  </a:moveTo>
                  <a:lnTo>
                    <a:pt x="1" y="2013"/>
                  </a:lnTo>
                  <a:lnTo>
                    <a:pt x="2684" y="2013"/>
                  </a:lnTo>
                  <a:lnTo>
                    <a:pt x="2684" y="630"/>
                  </a:lnTo>
                  <a:cubicBezTo>
                    <a:pt x="2684" y="281"/>
                    <a:pt x="2403"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1681800" y="1376951"/>
              <a:ext cx="88046" cy="116795"/>
            </a:xfrm>
            <a:custGeom>
              <a:avLst/>
              <a:gdLst/>
              <a:ahLst/>
              <a:cxnLst/>
              <a:rect l="l" t="t" r="r" b="b"/>
              <a:pathLst>
                <a:path w="4110" h="5452" extrusionOk="0">
                  <a:moveTo>
                    <a:pt x="2054" y="0"/>
                  </a:moveTo>
                  <a:cubicBezTo>
                    <a:pt x="1661" y="0"/>
                    <a:pt x="1342" y="321"/>
                    <a:pt x="1342" y="714"/>
                  </a:cubicBezTo>
                  <a:cubicBezTo>
                    <a:pt x="1342" y="1061"/>
                    <a:pt x="1061" y="1342"/>
                    <a:pt x="712" y="1342"/>
                  </a:cubicBezTo>
                  <a:cubicBezTo>
                    <a:pt x="319" y="1342"/>
                    <a:pt x="0" y="1663"/>
                    <a:pt x="0" y="2056"/>
                  </a:cubicBezTo>
                  <a:cubicBezTo>
                    <a:pt x="0" y="2449"/>
                    <a:pt x="319" y="2768"/>
                    <a:pt x="714" y="2768"/>
                  </a:cubicBezTo>
                  <a:cubicBezTo>
                    <a:pt x="1061" y="2768"/>
                    <a:pt x="1342" y="3051"/>
                    <a:pt x="1342" y="3398"/>
                  </a:cubicBezTo>
                  <a:cubicBezTo>
                    <a:pt x="1342" y="3639"/>
                    <a:pt x="1206" y="3848"/>
                    <a:pt x="1007" y="3953"/>
                  </a:cubicBezTo>
                  <a:lnTo>
                    <a:pt x="1007" y="5452"/>
                  </a:lnTo>
                  <a:lnTo>
                    <a:pt x="3103" y="5452"/>
                  </a:lnTo>
                  <a:lnTo>
                    <a:pt x="3103" y="3953"/>
                  </a:lnTo>
                  <a:cubicBezTo>
                    <a:pt x="2904" y="3848"/>
                    <a:pt x="2768" y="3639"/>
                    <a:pt x="2768" y="3398"/>
                  </a:cubicBezTo>
                  <a:cubicBezTo>
                    <a:pt x="2768" y="3051"/>
                    <a:pt x="3049" y="2768"/>
                    <a:pt x="3396" y="2768"/>
                  </a:cubicBezTo>
                  <a:cubicBezTo>
                    <a:pt x="3789" y="2768"/>
                    <a:pt x="4110" y="2449"/>
                    <a:pt x="4110" y="2056"/>
                  </a:cubicBezTo>
                  <a:cubicBezTo>
                    <a:pt x="4110" y="1663"/>
                    <a:pt x="3789" y="1342"/>
                    <a:pt x="3396" y="1342"/>
                  </a:cubicBezTo>
                  <a:cubicBezTo>
                    <a:pt x="3049" y="1342"/>
                    <a:pt x="2768" y="1061"/>
                    <a:pt x="2768" y="714"/>
                  </a:cubicBezTo>
                  <a:cubicBezTo>
                    <a:pt x="2768" y="321"/>
                    <a:pt x="2447"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1869525" y="1411998"/>
              <a:ext cx="57519" cy="44944"/>
            </a:xfrm>
            <a:custGeom>
              <a:avLst/>
              <a:gdLst/>
              <a:ahLst/>
              <a:cxnLst/>
              <a:rect l="l" t="t" r="r" b="b"/>
              <a:pathLst>
                <a:path w="2685" h="2098" extrusionOk="0">
                  <a:moveTo>
                    <a:pt x="1" y="0"/>
                  </a:moveTo>
                  <a:lnTo>
                    <a:pt x="1" y="2097"/>
                  </a:lnTo>
                  <a:lnTo>
                    <a:pt x="2684" y="2097"/>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1869525" y="1340126"/>
              <a:ext cx="57519" cy="44944"/>
            </a:xfrm>
            <a:custGeom>
              <a:avLst/>
              <a:gdLst/>
              <a:ahLst/>
              <a:cxnLst/>
              <a:rect l="l" t="t" r="r" b="b"/>
              <a:pathLst>
                <a:path w="2685" h="2098" extrusionOk="0">
                  <a:moveTo>
                    <a:pt x="1" y="1"/>
                  </a:moveTo>
                  <a:lnTo>
                    <a:pt x="1" y="2097"/>
                  </a:lnTo>
                  <a:lnTo>
                    <a:pt x="2684" y="2097"/>
                  </a:ln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1555150" y="1271295"/>
              <a:ext cx="30570" cy="384705"/>
            </a:xfrm>
            <a:custGeom>
              <a:avLst/>
              <a:gdLst/>
              <a:ahLst/>
              <a:cxnLst/>
              <a:rect l="l" t="t" r="r" b="b"/>
              <a:pathLst>
                <a:path w="1427" h="17958" extrusionOk="0">
                  <a:moveTo>
                    <a:pt x="1426" y="1"/>
                  </a:moveTo>
                  <a:cubicBezTo>
                    <a:pt x="607" y="206"/>
                    <a:pt x="1" y="948"/>
                    <a:pt x="1" y="1829"/>
                  </a:cubicBezTo>
                  <a:lnTo>
                    <a:pt x="1" y="16129"/>
                  </a:lnTo>
                  <a:cubicBezTo>
                    <a:pt x="1" y="17011"/>
                    <a:pt x="607" y="17752"/>
                    <a:pt x="1426" y="1795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1612648" y="1684171"/>
              <a:ext cx="98822" cy="45844"/>
            </a:xfrm>
            <a:custGeom>
              <a:avLst/>
              <a:gdLst/>
              <a:ahLst/>
              <a:cxnLst/>
              <a:rect l="l" t="t" r="r" b="b"/>
              <a:pathLst>
                <a:path w="4613" h="2140" extrusionOk="0">
                  <a:moveTo>
                    <a:pt x="0" y="0"/>
                  </a:moveTo>
                  <a:lnTo>
                    <a:pt x="0" y="1510"/>
                  </a:lnTo>
                  <a:cubicBezTo>
                    <a:pt x="0" y="1871"/>
                    <a:pt x="297" y="2139"/>
                    <a:pt x="629" y="2139"/>
                  </a:cubicBezTo>
                  <a:cubicBezTo>
                    <a:pt x="710" y="2139"/>
                    <a:pt x="794" y="2123"/>
                    <a:pt x="875" y="2089"/>
                  </a:cubicBezTo>
                  <a:lnTo>
                    <a:pt x="2306" y="1480"/>
                  </a:lnTo>
                  <a:lnTo>
                    <a:pt x="3738" y="2089"/>
                  </a:lnTo>
                  <a:cubicBezTo>
                    <a:pt x="3819" y="2124"/>
                    <a:pt x="3902" y="2140"/>
                    <a:pt x="3984" y="2140"/>
                  </a:cubicBezTo>
                  <a:cubicBezTo>
                    <a:pt x="4314" y="2140"/>
                    <a:pt x="4613" y="1873"/>
                    <a:pt x="4613" y="1510"/>
                  </a:cubicBezTo>
                  <a:lnTo>
                    <a:pt x="46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1612648" y="1270074"/>
              <a:ext cx="229949" cy="387169"/>
            </a:xfrm>
            <a:custGeom>
              <a:avLst/>
              <a:gdLst/>
              <a:ahLst/>
              <a:cxnLst/>
              <a:rect l="l" t="t" r="r" b="b"/>
              <a:pathLst>
                <a:path w="10734" h="18073" extrusionOk="0">
                  <a:moveTo>
                    <a:pt x="5284" y="3731"/>
                  </a:moveTo>
                  <a:cubicBezTo>
                    <a:pt x="6178" y="3731"/>
                    <a:pt x="6937" y="4333"/>
                    <a:pt x="7175" y="5152"/>
                  </a:cubicBezTo>
                  <a:cubicBezTo>
                    <a:pt x="7996" y="5390"/>
                    <a:pt x="8596" y="6149"/>
                    <a:pt x="8596" y="7045"/>
                  </a:cubicBezTo>
                  <a:cubicBezTo>
                    <a:pt x="8596" y="7781"/>
                    <a:pt x="8190" y="8424"/>
                    <a:pt x="7589" y="8763"/>
                  </a:cubicBezTo>
                  <a:lnTo>
                    <a:pt x="7589" y="11070"/>
                  </a:lnTo>
                  <a:cubicBezTo>
                    <a:pt x="7589" y="11417"/>
                    <a:pt x="7308" y="11699"/>
                    <a:pt x="6961" y="11699"/>
                  </a:cubicBezTo>
                  <a:lnTo>
                    <a:pt x="3607" y="11699"/>
                  </a:lnTo>
                  <a:cubicBezTo>
                    <a:pt x="3258" y="11699"/>
                    <a:pt x="2977" y="11417"/>
                    <a:pt x="2977" y="11070"/>
                  </a:cubicBezTo>
                  <a:lnTo>
                    <a:pt x="2977" y="8763"/>
                  </a:lnTo>
                  <a:cubicBezTo>
                    <a:pt x="2377" y="8424"/>
                    <a:pt x="1970" y="7781"/>
                    <a:pt x="1970" y="7045"/>
                  </a:cubicBezTo>
                  <a:cubicBezTo>
                    <a:pt x="1970" y="6149"/>
                    <a:pt x="2571" y="5390"/>
                    <a:pt x="3391" y="5152"/>
                  </a:cubicBezTo>
                  <a:cubicBezTo>
                    <a:pt x="3630" y="4333"/>
                    <a:pt x="4388" y="3731"/>
                    <a:pt x="5284" y="3731"/>
                  </a:cubicBezTo>
                  <a:close/>
                  <a:moveTo>
                    <a:pt x="7966" y="13124"/>
                  </a:moveTo>
                  <a:cubicBezTo>
                    <a:pt x="8315" y="13124"/>
                    <a:pt x="8596" y="13407"/>
                    <a:pt x="8596" y="13754"/>
                  </a:cubicBezTo>
                  <a:cubicBezTo>
                    <a:pt x="8596" y="14101"/>
                    <a:pt x="8315" y="14382"/>
                    <a:pt x="7966" y="14382"/>
                  </a:cubicBezTo>
                  <a:lnTo>
                    <a:pt x="2600" y="14382"/>
                  </a:lnTo>
                  <a:cubicBezTo>
                    <a:pt x="2252" y="14382"/>
                    <a:pt x="1970" y="14101"/>
                    <a:pt x="1970" y="13754"/>
                  </a:cubicBezTo>
                  <a:cubicBezTo>
                    <a:pt x="1970" y="13407"/>
                    <a:pt x="2252" y="13124"/>
                    <a:pt x="2600" y="13124"/>
                  </a:cubicBezTo>
                  <a:close/>
                  <a:moveTo>
                    <a:pt x="0" y="0"/>
                  </a:moveTo>
                  <a:lnTo>
                    <a:pt x="0" y="18072"/>
                  </a:lnTo>
                  <a:lnTo>
                    <a:pt x="10734" y="18072"/>
                  </a:lnTo>
                  <a:lnTo>
                    <a:pt x="10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1869525" y="1555722"/>
              <a:ext cx="57519" cy="101521"/>
            </a:xfrm>
            <a:custGeom>
              <a:avLst/>
              <a:gdLst/>
              <a:ahLst/>
              <a:cxnLst/>
              <a:rect l="l" t="t" r="r" b="b"/>
              <a:pathLst>
                <a:path w="2685" h="4739" extrusionOk="0">
                  <a:moveTo>
                    <a:pt x="1" y="1"/>
                  </a:moveTo>
                  <a:lnTo>
                    <a:pt x="1" y="4738"/>
                  </a:lnTo>
                  <a:lnTo>
                    <a:pt x="2056" y="4738"/>
                  </a:lnTo>
                  <a:cubicBezTo>
                    <a:pt x="2403" y="4738"/>
                    <a:pt x="2684" y="4457"/>
                    <a:pt x="2684" y="4110"/>
                  </a:cubicBez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1"/>
          <p:cNvGrpSpPr/>
          <p:nvPr/>
        </p:nvGrpSpPr>
        <p:grpSpPr>
          <a:xfrm>
            <a:off x="6293433" y="612405"/>
            <a:ext cx="457196" cy="560090"/>
            <a:chOff x="5327866" y="3273099"/>
            <a:chExt cx="373801" cy="459920"/>
          </a:xfrm>
        </p:grpSpPr>
        <p:sp>
          <p:nvSpPr>
            <p:cNvPr id="1182" name="Google Shape;1182;p41"/>
            <p:cNvSpPr/>
            <p:nvPr/>
          </p:nvSpPr>
          <p:spPr>
            <a:xfrm>
              <a:off x="5470797" y="3538010"/>
              <a:ext cx="30527" cy="30527"/>
            </a:xfrm>
            <a:custGeom>
              <a:avLst/>
              <a:gdLst/>
              <a:ahLst/>
              <a:cxnLst/>
              <a:rect l="l" t="t" r="r" b="b"/>
              <a:pathLst>
                <a:path w="1425" h="1425" extrusionOk="0">
                  <a:moveTo>
                    <a:pt x="0" y="0"/>
                  </a:moveTo>
                  <a:lnTo>
                    <a:pt x="0" y="796"/>
                  </a:lnTo>
                  <a:cubicBezTo>
                    <a:pt x="0" y="1143"/>
                    <a:pt x="281" y="1425"/>
                    <a:pt x="628" y="1425"/>
                  </a:cubicBezTo>
                  <a:lnTo>
                    <a:pt x="1424" y="1425"/>
                  </a:lnTo>
                  <a:lnTo>
                    <a:pt x="1424" y="629"/>
                  </a:lnTo>
                  <a:cubicBezTo>
                    <a:pt x="1424" y="282"/>
                    <a:pt x="1143" y="0"/>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5470797" y="3480512"/>
              <a:ext cx="30527" cy="30570"/>
            </a:xfrm>
            <a:custGeom>
              <a:avLst/>
              <a:gdLst/>
              <a:ahLst/>
              <a:cxnLst/>
              <a:rect l="l" t="t" r="r" b="b"/>
              <a:pathLst>
                <a:path w="1425" h="1427" extrusionOk="0">
                  <a:moveTo>
                    <a:pt x="0" y="1"/>
                  </a:moveTo>
                  <a:lnTo>
                    <a:pt x="0" y="798"/>
                  </a:lnTo>
                  <a:cubicBezTo>
                    <a:pt x="0" y="1144"/>
                    <a:pt x="281" y="1426"/>
                    <a:pt x="628" y="1426"/>
                  </a:cubicBezTo>
                  <a:lnTo>
                    <a:pt x="1424" y="1426"/>
                  </a:lnTo>
                  <a:lnTo>
                    <a:pt x="1424" y="631"/>
                  </a:lnTo>
                  <a:cubicBezTo>
                    <a:pt x="1424" y="284"/>
                    <a:pt x="1143" y="1"/>
                    <a:pt x="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5497447" y="3419179"/>
              <a:ext cx="34662" cy="43209"/>
            </a:xfrm>
            <a:custGeom>
              <a:avLst/>
              <a:gdLst/>
              <a:ahLst/>
              <a:cxnLst/>
              <a:rect l="l" t="t" r="r" b="b"/>
              <a:pathLst>
                <a:path w="1618" h="2017" extrusionOk="0">
                  <a:moveTo>
                    <a:pt x="810" y="1"/>
                  </a:moveTo>
                  <a:lnTo>
                    <a:pt x="246" y="565"/>
                  </a:lnTo>
                  <a:cubicBezTo>
                    <a:pt x="1" y="810"/>
                    <a:pt x="1" y="1208"/>
                    <a:pt x="246" y="1454"/>
                  </a:cubicBezTo>
                  <a:lnTo>
                    <a:pt x="810" y="2017"/>
                  </a:lnTo>
                  <a:lnTo>
                    <a:pt x="1372" y="1454"/>
                  </a:lnTo>
                  <a:cubicBezTo>
                    <a:pt x="1617" y="1208"/>
                    <a:pt x="1617" y="810"/>
                    <a:pt x="1372" y="565"/>
                  </a:cubicBez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5364820" y="3273099"/>
              <a:ext cx="299958" cy="58398"/>
            </a:xfrm>
            <a:custGeom>
              <a:avLst/>
              <a:gdLst/>
              <a:ahLst/>
              <a:cxnLst/>
              <a:rect l="l" t="t" r="r" b="b"/>
              <a:pathLst>
                <a:path w="14002" h="2726" extrusionOk="0">
                  <a:moveTo>
                    <a:pt x="1362" y="0"/>
                  </a:moveTo>
                  <a:cubicBezTo>
                    <a:pt x="607" y="0"/>
                    <a:pt x="1" y="610"/>
                    <a:pt x="1" y="1362"/>
                  </a:cubicBezTo>
                  <a:cubicBezTo>
                    <a:pt x="1" y="2115"/>
                    <a:pt x="611" y="2725"/>
                    <a:pt x="1362" y="2725"/>
                  </a:cubicBezTo>
                  <a:lnTo>
                    <a:pt x="12638" y="2725"/>
                  </a:lnTo>
                  <a:cubicBezTo>
                    <a:pt x="13393" y="2725"/>
                    <a:pt x="14001" y="2112"/>
                    <a:pt x="14001" y="1362"/>
                  </a:cubicBezTo>
                  <a:cubicBezTo>
                    <a:pt x="14001" y="610"/>
                    <a:pt x="13391" y="0"/>
                    <a:pt x="12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5470797" y="3595465"/>
              <a:ext cx="30527" cy="30570"/>
            </a:xfrm>
            <a:custGeom>
              <a:avLst/>
              <a:gdLst/>
              <a:ahLst/>
              <a:cxnLst/>
              <a:rect l="l" t="t" r="r" b="b"/>
              <a:pathLst>
                <a:path w="1425" h="1427" extrusionOk="0">
                  <a:moveTo>
                    <a:pt x="0" y="1"/>
                  </a:moveTo>
                  <a:lnTo>
                    <a:pt x="0" y="798"/>
                  </a:lnTo>
                  <a:cubicBezTo>
                    <a:pt x="0" y="1143"/>
                    <a:pt x="281" y="1426"/>
                    <a:pt x="628" y="1426"/>
                  </a:cubicBezTo>
                  <a:lnTo>
                    <a:pt x="1424" y="1426"/>
                  </a:lnTo>
                  <a:lnTo>
                    <a:pt x="1424" y="630"/>
                  </a:lnTo>
                  <a:cubicBezTo>
                    <a:pt x="1424" y="283"/>
                    <a:pt x="1143" y="1"/>
                    <a:pt x="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5327866" y="3358425"/>
              <a:ext cx="373801" cy="374594"/>
            </a:xfrm>
            <a:custGeom>
              <a:avLst/>
              <a:gdLst/>
              <a:ahLst/>
              <a:cxnLst/>
              <a:rect l="l" t="t" r="r" b="b"/>
              <a:pathLst>
                <a:path w="17449" h="17486" extrusionOk="0">
                  <a:moveTo>
                    <a:pt x="8726" y="1319"/>
                  </a:moveTo>
                  <a:cubicBezTo>
                    <a:pt x="8887" y="1319"/>
                    <a:pt x="9047" y="1381"/>
                    <a:pt x="9170" y="1503"/>
                  </a:cubicBezTo>
                  <a:lnTo>
                    <a:pt x="10178" y="2511"/>
                  </a:lnTo>
                  <a:cubicBezTo>
                    <a:pt x="10699" y="3032"/>
                    <a:pt x="10851" y="3786"/>
                    <a:pt x="10632" y="4443"/>
                  </a:cubicBezTo>
                  <a:lnTo>
                    <a:pt x="11408" y="4443"/>
                  </a:lnTo>
                  <a:cubicBezTo>
                    <a:pt x="11755" y="4443"/>
                    <a:pt x="12036" y="4725"/>
                    <a:pt x="12036" y="5072"/>
                  </a:cubicBezTo>
                  <a:lnTo>
                    <a:pt x="12036" y="6497"/>
                  </a:lnTo>
                  <a:lnTo>
                    <a:pt x="12038" y="6497"/>
                  </a:lnTo>
                  <a:cubicBezTo>
                    <a:pt x="12038" y="6788"/>
                    <a:pt x="11970" y="7063"/>
                    <a:pt x="11852" y="7310"/>
                  </a:cubicBezTo>
                  <a:cubicBezTo>
                    <a:pt x="11967" y="7423"/>
                    <a:pt x="12038" y="7581"/>
                    <a:pt x="12038" y="7754"/>
                  </a:cubicBezTo>
                  <a:lnTo>
                    <a:pt x="12038" y="9179"/>
                  </a:lnTo>
                  <a:cubicBezTo>
                    <a:pt x="12038" y="9470"/>
                    <a:pt x="11970" y="9747"/>
                    <a:pt x="11852" y="9992"/>
                  </a:cubicBezTo>
                  <a:cubicBezTo>
                    <a:pt x="11967" y="10107"/>
                    <a:pt x="12038" y="10263"/>
                    <a:pt x="12038" y="10437"/>
                  </a:cubicBezTo>
                  <a:lnTo>
                    <a:pt x="12038" y="11863"/>
                  </a:lnTo>
                  <a:cubicBezTo>
                    <a:pt x="12038" y="12902"/>
                    <a:pt x="11191" y="13749"/>
                    <a:pt x="10150" y="13749"/>
                  </a:cubicBezTo>
                  <a:lnTo>
                    <a:pt x="9354" y="13749"/>
                  </a:lnTo>
                  <a:lnTo>
                    <a:pt x="9354" y="14126"/>
                  </a:lnTo>
                  <a:cubicBezTo>
                    <a:pt x="9354" y="14473"/>
                    <a:pt x="9073" y="14756"/>
                    <a:pt x="8726" y="14756"/>
                  </a:cubicBezTo>
                  <a:cubicBezTo>
                    <a:pt x="8379" y="14756"/>
                    <a:pt x="8096" y="14473"/>
                    <a:pt x="8096" y="14126"/>
                  </a:cubicBezTo>
                  <a:lnTo>
                    <a:pt x="8096" y="13749"/>
                  </a:lnTo>
                  <a:lnTo>
                    <a:pt x="7300" y="13749"/>
                  </a:lnTo>
                  <a:cubicBezTo>
                    <a:pt x="6259" y="13749"/>
                    <a:pt x="5414" y="12902"/>
                    <a:pt x="5414" y="11863"/>
                  </a:cubicBezTo>
                  <a:lnTo>
                    <a:pt x="5414" y="10437"/>
                  </a:lnTo>
                  <a:cubicBezTo>
                    <a:pt x="5414" y="10263"/>
                    <a:pt x="5485" y="10107"/>
                    <a:pt x="5598" y="9992"/>
                  </a:cubicBezTo>
                  <a:cubicBezTo>
                    <a:pt x="5480" y="9747"/>
                    <a:pt x="5414" y="9470"/>
                    <a:pt x="5414" y="9179"/>
                  </a:cubicBezTo>
                  <a:lnTo>
                    <a:pt x="5414" y="7754"/>
                  </a:lnTo>
                  <a:cubicBezTo>
                    <a:pt x="5414" y="7581"/>
                    <a:pt x="5485" y="7423"/>
                    <a:pt x="5598" y="7310"/>
                  </a:cubicBezTo>
                  <a:cubicBezTo>
                    <a:pt x="5480" y="7063"/>
                    <a:pt x="5414" y="6788"/>
                    <a:pt x="5414" y="6497"/>
                  </a:cubicBezTo>
                  <a:lnTo>
                    <a:pt x="5414" y="5072"/>
                  </a:lnTo>
                  <a:cubicBezTo>
                    <a:pt x="5414" y="4725"/>
                    <a:pt x="5695" y="4443"/>
                    <a:pt x="6042" y="4443"/>
                  </a:cubicBezTo>
                  <a:lnTo>
                    <a:pt x="6818" y="4443"/>
                  </a:lnTo>
                  <a:cubicBezTo>
                    <a:pt x="6600" y="3786"/>
                    <a:pt x="6751" y="3032"/>
                    <a:pt x="7272" y="2511"/>
                  </a:cubicBezTo>
                  <a:lnTo>
                    <a:pt x="8280" y="1503"/>
                  </a:lnTo>
                  <a:cubicBezTo>
                    <a:pt x="8404" y="1381"/>
                    <a:pt x="8565" y="1319"/>
                    <a:pt x="8726" y="1319"/>
                  </a:cubicBezTo>
                  <a:close/>
                  <a:moveTo>
                    <a:pt x="3104" y="0"/>
                  </a:moveTo>
                  <a:cubicBezTo>
                    <a:pt x="721" y="5979"/>
                    <a:pt x="777" y="5840"/>
                    <a:pt x="773" y="5849"/>
                  </a:cubicBezTo>
                  <a:cubicBezTo>
                    <a:pt x="63" y="7671"/>
                    <a:pt x="1" y="9699"/>
                    <a:pt x="598" y="11559"/>
                  </a:cubicBezTo>
                  <a:cubicBezTo>
                    <a:pt x="1130" y="13218"/>
                    <a:pt x="1390" y="14950"/>
                    <a:pt x="1390" y="16851"/>
                  </a:cubicBezTo>
                  <a:cubicBezTo>
                    <a:pt x="1390" y="17210"/>
                    <a:pt x="1685" y="17480"/>
                    <a:pt x="2018" y="17480"/>
                  </a:cubicBezTo>
                  <a:cubicBezTo>
                    <a:pt x="2089" y="17480"/>
                    <a:pt x="2162" y="17467"/>
                    <a:pt x="2234" y="17441"/>
                  </a:cubicBezTo>
                  <a:lnTo>
                    <a:pt x="4773" y="16517"/>
                  </a:lnTo>
                  <a:cubicBezTo>
                    <a:pt x="6001" y="17161"/>
                    <a:pt x="7362" y="17486"/>
                    <a:pt x="8726" y="17486"/>
                  </a:cubicBezTo>
                  <a:cubicBezTo>
                    <a:pt x="10083" y="17486"/>
                    <a:pt x="11442" y="17165"/>
                    <a:pt x="12678" y="16517"/>
                  </a:cubicBezTo>
                  <a:lnTo>
                    <a:pt x="15217" y="17441"/>
                  </a:lnTo>
                  <a:cubicBezTo>
                    <a:pt x="15289" y="17467"/>
                    <a:pt x="15362" y="17480"/>
                    <a:pt x="15433" y="17480"/>
                  </a:cubicBezTo>
                  <a:cubicBezTo>
                    <a:pt x="15767" y="17480"/>
                    <a:pt x="16062" y="17210"/>
                    <a:pt x="16062" y="16851"/>
                  </a:cubicBezTo>
                  <a:cubicBezTo>
                    <a:pt x="16062" y="14988"/>
                    <a:pt x="16322" y="13279"/>
                    <a:pt x="16881" y="11472"/>
                  </a:cubicBezTo>
                  <a:cubicBezTo>
                    <a:pt x="17448" y="9637"/>
                    <a:pt x="17376" y="7640"/>
                    <a:pt x="16677" y="5849"/>
                  </a:cubicBezTo>
                  <a:cubicBezTo>
                    <a:pt x="16674" y="5840"/>
                    <a:pt x="16685" y="5869"/>
                    <a:pt x="1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5528252" y="3595465"/>
              <a:ext cx="30548" cy="30570"/>
            </a:xfrm>
            <a:custGeom>
              <a:avLst/>
              <a:gdLst/>
              <a:ahLst/>
              <a:cxnLst/>
              <a:rect l="l" t="t" r="r" b="b"/>
              <a:pathLst>
                <a:path w="1426" h="1427" extrusionOk="0">
                  <a:moveTo>
                    <a:pt x="628" y="1"/>
                  </a:moveTo>
                  <a:cubicBezTo>
                    <a:pt x="281" y="1"/>
                    <a:pt x="0" y="283"/>
                    <a:pt x="0" y="630"/>
                  </a:cubicBezTo>
                  <a:lnTo>
                    <a:pt x="0" y="1426"/>
                  </a:lnTo>
                  <a:lnTo>
                    <a:pt x="796" y="1426"/>
                  </a:lnTo>
                  <a:cubicBezTo>
                    <a:pt x="1143" y="1426"/>
                    <a:pt x="1426" y="1143"/>
                    <a:pt x="1426" y="79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5528252" y="3480512"/>
              <a:ext cx="30548" cy="30570"/>
            </a:xfrm>
            <a:custGeom>
              <a:avLst/>
              <a:gdLst/>
              <a:ahLst/>
              <a:cxnLst/>
              <a:rect l="l" t="t" r="r" b="b"/>
              <a:pathLst>
                <a:path w="1426" h="1427" extrusionOk="0">
                  <a:moveTo>
                    <a:pt x="628" y="1"/>
                  </a:moveTo>
                  <a:cubicBezTo>
                    <a:pt x="281" y="1"/>
                    <a:pt x="0" y="284"/>
                    <a:pt x="0" y="631"/>
                  </a:cubicBezTo>
                  <a:lnTo>
                    <a:pt x="0" y="1426"/>
                  </a:lnTo>
                  <a:lnTo>
                    <a:pt x="796" y="1426"/>
                  </a:lnTo>
                  <a:cubicBezTo>
                    <a:pt x="1143" y="1426"/>
                    <a:pt x="1426" y="1144"/>
                    <a:pt x="1426" y="79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5528252" y="3538010"/>
              <a:ext cx="30548" cy="30527"/>
            </a:xfrm>
            <a:custGeom>
              <a:avLst/>
              <a:gdLst/>
              <a:ahLst/>
              <a:cxnLst/>
              <a:rect l="l" t="t" r="r" b="b"/>
              <a:pathLst>
                <a:path w="1426" h="1425" extrusionOk="0">
                  <a:moveTo>
                    <a:pt x="628" y="0"/>
                  </a:moveTo>
                  <a:cubicBezTo>
                    <a:pt x="281" y="0"/>
                    <a:pt x="0" y="282"/>
                    <a:pt x="0" y="629"/>
                  </a:cubicBezTo>
                  <a:lnTo>
                    <a:pt x="0" y="1425"/>
                  </a:lnTo>
                  <a:lnTo>
                    <a:pt x="796" y="1425"/>
                  </a:lnTo>
                  <a:cubicBezTo>
                    <a:pt x="1143" y="1425"/>
                    <a:pt x="1426" y="1143"/>
                    <a:pt x="1426" y="796"/>
                  </a:cubicBezTo>
                  <a:lnTo>
                    <a:pt x="1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1"/>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effectLst>
                  <a:outerShdw blurRad="38100" dist="38100" dir="2700000" algn="tl">
                    <a:srgbClr val="000000">
                      <a:alpha val="43137"/>
                    </a:srgbClr>
                  </a:outerShdw>
                </a:effectLst>
              </a:rPr>
              <a:t> CONCEPTS</a:t>
            </a:r>
            <a:endParaRPr dirty="0">
              <a:solidFill>
                <a:schemeClr val="tx1"/>
              </a:solidFill>
              <a:effectLst>
                <a:outerShdw blurRad="38100" dist="38100" dir="2700000" algn="tl">
                  <a:srgbClr val="000000">
                    <a:alpha val="43137"/>
                  </a:srgbClr>
                </a:outerShdw>
              </a:effectLst>
            </a:endParaRPr>
          </a:p>
        </p:txBody>
      </p:sp>
      <p:sp>
        <p:nvSpPr>
          <p:cNvPr id="1167" name="Google Shape;1167;p41"/>
          <p:cNvSpPr txBox="1">
            <a:spLocks noGrp="1"/>
          </p:cNvSpPr>
          <p:nvPr>
            <p:ph type="subTitle" idx="2"/>
          </p:nvPr>
        </p:nvSpPr>
        <p:spPr>
          <a:xfrm>
            <a:off x="963439" y="1935300"/>
            <a:ext cx="7272985" cy="22362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rgbClr val="000000"/>
                </a:solidFill>
                <a:effectLst/>
                <a:latin typeface="Segoe UI" panose="020B0502040204020203" pitchFamily="34" charset="0"/>
                <a:ea typeface="Calibri" panose="020F0502020204030204" pitchFamily="34" charset="0"/>
              </a:rPr>
              <a:t>This dynamic and intuitive tool is designed to revolutionize the way call center operations are managed, bringing efficiency and productivity to a whole new level. </a:t>
            </a:r>
            <a:br>
              <a:rPr lang="en-US" sz="1800" dirty="0">
                <a:solidFill>
                  <a:srgbClr val="000000"/>
                </a:solidFill>
                <a:effectLst/>
                <a:latin typeface="Segoe UI" panose="020B0502040204020203" pitchFamily="34" charset="0"/>
                <a:ea typeface="Calibri" panose="020F0502020204030204" pitchFamily="34" charset="0"/>
              </a:rPr>
            </a:br>
            <a:r>
              <a:rPr lang="en-US" sz="1800" dirty="0">
                <a:solidFill>
                  <a:srgbClr val="000000"/>
                </a:solidFill>
                <a:effectLst/>
                <a:latin typeface="Segoe UI" panose="020B0502040204020203" pitchFamily="34" charset="0"/>
                <a:ea typeface="Calibri" panose="020F0502020204030204" pitchFamily="34" charset="0"/>
              </a:rPr>
              <a:t>With the Call Centre Dashboard, you can now effortlessly monitor key metrics, such as call volume, average handling time, customer satisfaction, and agent performance, all in real-time. </a:t>
            </a:r>
            <a:endParaRPr sz="1600" dirty="0">
              <a:solidFill>
                <a:srgbClr val="0070C0"/>
              </a:solidFill>
              <a:latin typeface="Comic Sans MS" panose="030F0702030302020204" pitchFamily="66" charset="0"/>
            </a:endParaRPr>
          </a:p>
        </p:txBody>
      </p:sp>
      <p:cxnSp>
        <p:nvCxnSpPr>
          <p:cNvPr id="1170" name="Google Shape;1170;p41">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grpSp>
        <p:nvGrpSpPr>
          <p:cNvPr id="1171" name="Google Shape;1171;p41"/>
          <p:cNvGrpSpPr/>
          <p:nvPr/>
        </p:nvGrpSpPr>
        <p:grpSpPr>
          <a:xfrm>
            <a:off x="2383415" y="655536"/>
            <a:ext cx="448059" cy="562922"/>
            <a:chOff x="1555150" y="1270074"/>
            <a:chExt cx="371895" cy="459941"/>
          </a:xfrm>
        </p:grpSpPr>
        <p:sp>
          <p:nvSpPr>
            <p:cNvPr id="1172" name="Google Shape;1172;p41"/>
            <p:cNvSpPr/>
            <p:nvPr/>
          </p:nvSpPr>
          <p:spPr>
            <a:xfrm>
              <a:off x="1869525" y="1483871"/>
              <a:ext cx="57519" cy="44923"/>
            </a:xfrm>
            <a:custGeom>
              <a:avLst/>
              <a:gdLst/>
              <a:ahLst/>
              <a:cxnLst/>
              <a:rect l="l" t="t" r="r" b="b"/>
              <a:pathLst>
                <a:path w="2685" h="2097" extrusionOk="0">
                  <a:moveTo>
                    <a:pt x="1" y="0"/>
                  </a:moveTo>
                  <a:lnTo>
                    <a:pt x="1" y="2097"/>
                  </a:lnTo>
                  <a:lnTo>
                    <a:pt x="2684" y="2097"/>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1869525" y="1270074"/>
              <a:ext cx="57519" cy="43123"/>
            </a:xfrm>
            <a:custGeom>
              <a:avLst/>
              <a:gdLst/>
              <a:ahLst/>
              <a:cxnLst/>
              <a:rect l="l" t="t" r="r" b="b"/>
              <a:pathLst>
                <a:path w="2685" h="2013" extrusionOk="0">
                  <a:moveTo>
                    <a:pt x="1" y="0"/>
                  </a:moveTo>
                  <a:lnTo>
                    <a:pt x="1" y="2013"/>
                  </a:lnTo>
                  <a:lnTo>
                    <a:pt x="2684" y="2013"/>
                  </a:lnTo>
                  <a:lnTo>
                    <a:pt x="2684" y="630"/>
                  </a:lnTo>
                  <a:cubicBezTo>
                    <a:pt x="2684" y="281"/>
                    <a:pt x="2403"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1681800" y="1376951"/>
              <a:ext cx="88046" cy="116795"/>
            </a:xfrm>
            <a:custGeom>
              <a:avLst/>
              <a:gdLst/>
              <a:ahLst/>
              <a:cxnLst/>
              <a:rect l="l" t="t" r="r" b="b"/>
              <a:pathLst>
                <a:path w="4110" h="5452" extrusionOk="0">
                  <a:moveTo>
                    <a:pt x="2054" y="0"/>
                  </a:moveTo>
                  <a:cubicBezTo>
                    <a:pt x="1661" y="0"/>
                    <a:pt x="1342" y="321"/>
                    <a:pt x="1342" y="714"/>
                  </a:cubicBezTo>
                  <a:cubicBezTo>
                    <a:pt x="1342" y="1061"/>
                    <a:pt x="1061" y="1342"/>
                    <a:pt x="712" y="1342"/>
                  </a:cubicBezTo>
                  <a:cubicBezTo>
                    <a:pt x="319" y="1342"/>
                    <a:pt x="0" y="1663"/>
                    <a:pt x="0" y="2056"/>
                  </a:cubicBezTo>
                  <a:cubicBezTo>
                    <a:pt x="0" y="2449"/>
                    <a:pt x="319" y="2768"/>
                    <a:pt x="714" y="2768"/>
                  </a:cubicBezTo>
                  <a:cubicBezTo>
                    <a:pt x="1061" y="2768"/>
                    <a:pt x="1342" y="3051"/>
                    <a:pt x="1342" y="3398"/>
                  </a:cubicBezTo>
                  <a:cubicBezTo>
                    <a:pt x="1342" y="3639"/>
                    <a:pt x="1206" y="3848"/>
                    <a:pt x="1007" y="3953"/>
                  </a:cubicBezTo>
                  <a:lnTo>
                    <a:pt x="1007" y="5452"/>
                  </a:lnTo>
                  <a:lnTo>
                    <a:pt x="3103" y="5452"/>
                  </a:lnTo>
                  <a:lnTo>
                    <a:pt x="3103" y="3953"/>
                  </a:lnTo>
                  <a:cubicBezTo>
                    <a:pt x="2904" y="3848"/>
                    <a:pt x="2768" y="3639"/>
                    <a:pt x="2768" y="3398"/>
                  </a:cubicBezTo>
                  <a:cubicBezTo>
                    <a:pt x="2768" y="3051"/>
                    <a:pt x="3049" y="2768"/>
                    <a:pt x="3396" y="2768"/>
                  </a:cubicBezTo>
                  <a:cubicBezTo>
                    <a:pt x="3789" y="2768"/>
                    <a:pt x="4110" y="2449"/>
                    <a:pt x="4110" y="2056"/>
                  </a:cubicBezTo>
                  <a:cubicBezTo>
                    <a:pt x="4110" y="1663"/>
                    <a:pt x="3789" y="1342"/>
                    <a:pt x="3396" y="1342"/>
                  </a:cubicBezTo>
                  <a:cubicBezTo>
                    <a:pt x="3049" y="1342"/>
                    <a:pt x="2768" y="1061"/>
                    <a:pt x="2768" y="714"/>
                  </a:cubicBezTo>
                  <a:cubicBezTo>
                    <a:pt x="2768" y="321"/>
                    <a:pt x="2447"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1869525" y="1411998"/>
              <a:ext cx="57519" cy="44944"/>
            </a:xfrm>
            <a:custGeom>
              <a:avLst/>
              <a:gdLst/>
              <a:ahLst/>
              <a:cxnLst/>
              <a:rect l="l" t="t" r="r" b="b"/>
              <a:pathLst>
                <a:path w="2685" h="2098" extrusionOk="0">
                  <a:moveTo>
                    <a:pt x="1" y="0"/>
                  </a:moveTo>
                  <a:lnTo>
                    <a:pt x="1" y="2097"/>
                  </a:lnTo>
                  <a:lnTo>
                    <a:pt x="2684" y="2097"/>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1869525" y="1340126"/>
              <a:ext cx="57519" cy="44944"/>
            </a:xfrm>
            <a:custGeom>
              <a:avLst/>
              <a:gdLst/>
              <a:ahLst/>
              <a:cxnLst/>
              <a:rect l="l" t="t" r="r" b="b"/>
              <a:pathLst>
                <a:path w="2685" h="2098" extrusionOk="0">
                  <a:moveTo>
                    <a:pt x="1" y="1"/>
                  </a:moveTo>
                  <a:lnTo>
                    <a:pt x="1" y="2097"/>
                  </a:lnTo>
                  <a:lnTo>
                    <a:pt x="2684" y="2097"/>
                  </a:ln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1555150" y="1271295"/>
              <a:ext cx="30570" cy="384705"/>
            </a:xfrm>
            <a:custGeom>
              <a:avLst/>
              <a:gdLst/>
              <a:ahLst/>
              <a:cxnLst/>
              <a:rect l="l" t="t" r="r" b="b"/>
              <a:pathLst>
                <a:path w="1427" h="17958" extrusionOk="0">
                  <a:moveTo>
                    <a:pt x="1426" y="1"/>
                  </a:moveTo>
                  <a:cubicBezTo>
                    <a:pt x="607" y="206"/>
                    <a:pt x="1" y="948"/>
                    <a:pt x="1" y="1829"/>
                  </a:cubicBezTo>
                  <a:lnTo>
                    <a:pt x="1" y="16129"/>
                  </a:lnTo>
                  <a:cubicBezTo>
                    <a:pt x="1" y="17011"/>
                    <a:pt x="607" y="17752"/>
                    <a:pt x="1426" y="1795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1612648" y="1684171"/>
              <a:ext cx="98822" cy="45844"/>
            </a:xfrm>
            <a:custGeom>
              <a:avLst/>
              <a:gdLst/>
              <a:ahLst/>
              <a:cxnLst/>
              <a:rect l="l" t="t" r="r" b="b"/>
              <a:pathLst>
                <a:path w="4613" h="2140" extrusionOk="0">
                  <a:moveTo>
                    <a:pt x="0" y="0"/>
                  </a:moveTo>
                  <a:lnTo>
                    <a:pt x="0" y="1510"/>
                  </a:lnTo>
                  <a:cubicBezTo>
                    <a:pt x="0" y="1871"/>
                    <a:pt x="297" y="2139"/>
                    <a:pt x="629" y="2139"/>
                  </a:cubicBezTo>
                  <a:cubicBezTo>
                    <a:pt x="710" y="2139"/>
                    <a:pt x="794" y="2123"/>
                    <a:pt x="875" y="2089"/>
                  </a:cubicBezTo>
                  <a:lnTo>
                    <a:pt x="2306" y="1480"/>
                  </a:lnTo>
                  <a:lnTo>
                    <a:pt x="3738" y="2089"/>
                  </a:lnTo>
                  <a:cubicBezTo>
                    <a:pt x="3819" y="2124"/>
                    <a:pt x="3902" y="2140"/>
                    <a:pt x="3984" y="2140"/>
                  </a:cubicBezTo>
                  <a:cubicBezTo>
                    <a:pt x="4314" y="2140"/>
                    <a:pt x="4613" y="1873"/>
                    <a:pt x="4613" y="1510"/>
                  </a:cubicBezTo>
                  <a:lnTo>
                    <a:pt x="46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1612648" y="1270074"/>
              <a:ext cx="229949" cy="387169"/>
            </a:xfrm>
            <a:custGeom>
              <a:avLst/>
              <a:gdLst/>
              <a:ahLst/>
              <a:cxnLst/>
              <a:rect l="l" t="t" r="r" b="b"/>
              <a:pathLst>
                <a:path w="10734" h="18073" extrusionOk="0">
                  <a:moveTo>
                    <a:pt x="5284" y="3731"/>
                  </a:moveTo>
                  <a:cubicBezTo>
                    <a:pt x="6178" y="3731"/>
                    <a:pt x="6937" y="4333"/>
                    <a:pt x="7175" y="5152"/>
                  </a:cubicBezTo>
                  <a:cubicBezTo>
                    <a:pt x="7996" y="5390"/>
                    <a:pt x="8596" y="6149"/>
                    <a:pt x="8596" y="7045"/>
                  </a:cubicBezTo>
                  <a:cubicBezTo>
                    <a:pt x="8596" y="7781"/>
                    <a:pt x="8190" y="8424"/>
                    <a:pt x="7589" y="8763"/>
                  </a:cubicBezTo>
                  <a:lnTo>
                    <a:pt x="7589" y="11070"/>
                  </a:lnTo>
                  <a:cubicBezTo>
                    <a:pt x="7589" y="11417"/>
                    <a:pt x="7308" y="11699"/>
                    <a:pt x="6961" y="11699"/>
                  </a:cubicBezTo>
                  <a:lnTo>
                    <a:pt x="3607" y="11699"/>
                  </a:lnTo>
                  <a:cubicBezTo>
                    <a:pt x="3258" y="11699"/>
                    <a:pt x="2977" y="11417"/>
                    <a:pt x="2977" y="11070"/>
                  </a:cubicBezTo>
                  <a:lnTo>
                    <a:pt x="2977" y="8763"/>
                  </a:lnTo>
                  <a:cubicBezTo>
                    <a:pt x="2377" y="8424"/>
                    <a:pt x="1970" y="7781"/>
                    <a:pt x="1970" y="7045"/>
                  </a:cubicBezTo>
                  <a:cubicBezTo>
                    <a:pt x="1970" y="6149"/>
                    <a:pt x="2571" y="5390"/>
                    <a:pt x="3391" y="5152"/>
                  </a:cubicBezTo>
                  <a:cubicBezTo>
                    <a:pt x="3630" y="4333"/>
                    <a:pt x="4388" y="3731"/>
                    <a:pt x="5284" y="3731"/>
                  </a:cubicBezTo>
                  <a:close/>
                  <a:moveTo>
                    <a:pt x="7966" y="13124"/>
                  </a:moveTo>
                  <a:cubicBezTo>
                    <a:pt x="8315" y="13124"/>
                    <a:pt x="8596" y="13407"/>
                    <a:pt x="8596" y="13754"/>
                  </a:cubicBezTo>
                  <a:cubicBezTo>
                    <a:pt x="8596" y="14101"/>
                    <a:pt x="8315" y="14382"/>
                    <a:pt x="7966" y="14382"/>
                  </a:cubicBezTo>
                  <a:lnTo>
                    <a:pt x="2600" y="14382"/>
                  </a:lnTo>
                  <a:cubicBezTo>
                    <a:pt x="2252" y="14382"/>
                    <a:pt x="1970" y="14101"/>
                    <a:pt x="1970" y="13754"/>
                  </a:cubicBezTo>
                  <a:cubicBezTo>
                    <a:pt x="1970" y="13407"/>
                    <a:pt x="2252" y="13124"/>
                    <a:pt x="2600" y="13124"/>
                  </a:cubicBezTo>
                  <a:close/>
                  <a:moveTo>
                    <a:pt x="0" y="0"/>
                  </a:moveTo>
                  <a:lnTo>
                    <a:pt x="0" y="18072"/>
                  </a:lnTo>
                  <a:lnTo>
                    <a:pt x="10734" y="18072"/>
                  </a:lnTo>
                  <a:lnTo>
                    <a:pt x="10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1869525" y="1555722"/>
              <a:ext cx="57519" cy="101521"/>
            </a:xfrm>
            <a:custGeom>
              <a:avLst/>
              <a:gdLst/>
              <a:ahLst/>
              <a:cxnLst/>
              <a:rect l="l" t="t" r="r" b="b"/>
              <a:pathLst>
                <a:path w="2685" h="4739" extrusionOk="0">
                  <a:moveTo>
                    <a:pt x="1" y="1"/>
                  </a:moveTo>
                  <a:lnTo>
                    <a:pt x="1" y="4738"/>
                  </a:lnTo>
                  <a:lnTo>
                    <a:pt x="2056" y="4738"/>
                  </a:lnTo>
                  <a:cubicBezTo>
                    <a:pt x="2403" y="4738"/>
                    <a:pt x="2684" y="4457"/>
                    <a:pt x="2684" y="4110"/>
                  </a:cubicBez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1"/>
          <p:cNvGrpSpPr/>
          <p:nvPr/>
        </p:nvGrpSpPr>
        <p:grpSpPr>
          <a:xfrm>
            <a:off x="6293433" y="612405"/>
            <a:ext cx="457196" cy="560090"/>
            <a:chOff x="5327866" y="3273099"/>
            <a:chExt cx="373801" cy="459920"/>
          </a:xfrm>
        </p:grpSpPr>
        <p:sp>
          <p:nvSpPr>
            <p:cNvPr id="1182" name="Google Shape;1182;p41"/>
            <p:cNvSpPr/>
            <p:nvPr/>
          </p:nvSpPr>
          <p:spPr>
            <a:xfrm>
              <a:off x="5470797" y="3538010"/>
              <a:ext cx="30527" cy="30527"/>
            </a:xfrm>
            <a:custGeom>
              <a:avLst/>
              <a:gdLst/>
              <a:ahLst/>
              <a:cxnLst/>
              <a:rect l="l" t="t" r="r" b="b"/>
              <a:pathLst>
                <a:path w="1425" h="1425" extrusionOk="0">
                  <a:moveTo>
                    <a:pt x="0" y="0"/>
                  </a:moveTo>
                  <a:lnTo>
                    <a:pt x="0" y="796"/>
                  </a:lnTo>
                  <a:cubicBezTo>
                    <a:pt x="0" y="1143"/>
                    <a:pt x="281" y="1425"/>
                    <a:pt x="628" y="1425"/>
                  </a:cubicBezTo>
                  <a:lnTo>
                    <a:pt x="1424" y="1425"/>
                  </a:lnTo>
                  <a:lnTo>
                    <a:pt x="1424" y="629"/>
                  </a:lnTo>
                  <a:cubicBezTo>
                    <a:pt x="1424" y="282"/>
                    <a:pt x="1143" y="0"/>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5470797" y="3480512"/>
              <a:ext cx="30527" cy="30570"/>
            </a:xfrm>
            <a:custGeom>
              <a:avLst/>
              <a:gdLst/>
              <a:ahLst/>
              <a:cxnLst/>
              <a:rect l="l" t="t" r="r" b="b"/>
              <a:pathLst>
                <a:path w="1425" h="1427" extrusionOk="0">
                  <a:moveTo>
                    <a:pt x="0" y="1"/>
                  </a:moveTo>
                  <a:lnTo>
                    <a:pt x="0" y="798"/>
                  </a:lnTo>
                  <a:cubicBezTo>
                    <a:pt x="0" y="1144"/>
                    <a:pt x="281" y="1426"/>
                    <a:pt x="628" y="1426"/>
                  </a:cubicBezTo>
                  <a:lnTo>
                    <a:pt x="1424" y="1426"/>
                  </a:lnTo>
                  <a:lnTo>
                    <a:pt x="1424" y="631"/>
                  </a:lnTo>
                  <a:cubicBezTo>
                    <a:pt x="1424" y="284"/>
                    <a:pt x="1143" y="1"/>
                    <a:pt x="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5497447" y="3419179"/>
              <a:ext cx="34662" cy="43209"/>
            </a:xfrm>
            <a:custGeom>
              <a:avLst/>
              <a:gdLst/>
              <a:ahLst/>
              <a:cxnLst/>
              <a:rect l="l" t="t" r="r" b="b"/>
              <a:pathLst>
                <a:path w="1618" h="2017" extrusionOk="0">
                  <a:moveTo>
                    <a:pt x="810" y="1"/>
                  </a:moveTo>
                  <a:lnTo>
                    <a:pt x="246" y="565"/>
                  </a:lnTo>
                  <a:cubicBezTo>
                    <a:pt x="1" y="810"/>
                    <a:pt x="1" y="1208"/>
                    <a:pt x="246" y="1454"/>
                  </a:cubicBezTo>
                  <a:lnTo>
                    <a:pt x="810" y="2017"/>
                  </a:lnTo>
                  <a:lnTo>
                    <a:pt x="1372" y="1454"/>
                  </a:lnTo>
                  <a:cubicBezTo>
                    <a:pt x="1617" y="1208"/>
                    <a:pt x="1617" y="810"/>
                    <a:pt x="1372" y="565"/>
                  </a:cubicBez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5364820" y="3273099"/>
              <a:ext cx="299958" cy="58398"/>
            </a:xfrm>
            <a:custGeom>
              <a:avLst/>
              <a:gdLst/>
              <a:ahLst/>
              <a:cxnLst/>
              <a:rect l="l" t="t" r="r" b="b"/>
              <a:pathLst>
                <a:path w="14002" h="2726" extrusionOk="0">
                  <a:moveTo>
                    <a:pt x="1362" y="0"/>
                  </a:moveTo>
                  <a:cubicBezTo>
                    <a:pt x="607" y="0"/>
                    <a:pt x="1" y="610"/>
                    <a:pt x="1" y="1362"/>
                  </a:cubicBezTo>
                  <a:cubicBezTo>
                    <a:pt x="1" y="2115"/>
                    <a:pt x="611" y="2725"/>
                    <a:pt x="1362" y="2725"/>
                  </a:cubicBezTo>
                  <a:lnTo>
                    <a:pt x="12638" y="2725"/>
                  </a:lnTo>
                  <a:cubicBezTo>
                    <a:pt x="13393" y="2725"/>
                    <a:pt x="14001" y="2112"/>
                    <a:pt x="14001" y="1362"/>
                  </a:cubicBezTo>
                  <a:cubicBezTo>
                    <a:pt x="14001" y="610"/>
                    <a:pt x="13391" y="0"/>
                    <a:pt x="12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5470797" y="3595465"/>
              <a:ext cx="30527" cy="30570"/>
            </a:xfrm>
            <a:custGeom>
              <a:avLst/>
              <a:gdLst/>
              <a:ahLst/>
              <a:cxnLst/>
              <a:rect l="l" t="t" r="r" b="b"/>
              <a:pathLst>
                <a:path w="1425" h="1427" extrusionOk="0">
                  <a:moveTo>
                    <a:pt x="0" y="1"/>
                  </a:moveTo>
                  <a:lnTo>
                    <a:pt x="0" y="798"/>
                  </a:lnTo>
                  <a:cubicBezTo>
                    <a:pt x="0" y="1143"/>
                    <a:pt x="281" y="1426"/>
                    <a:pt x="628" y="1426"/>
                  </a:cubicBezTo>
                  <a:lnTo>
                    <a:pt x="1424" y="1426"/>
                  </a:lnTo>
                  <a:lnTo>
                    <a:pt x="1424" y="630"/>
                  </a:lnTo>
                  <a:cubicBezTo>
                    <a:pt x="1424" y="283"/>
                    <a:pt x="1143" y="1"/>
                    <a:pt x="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5327866" y="3358425"/>
              <a:ext cx="373801" cy="374594"/>
            </a:xfrm>
            <a:custGeom>
              <a:avLst/>
              <a:gdLst/>
              <a:ahLst/>
              <a:cxnLst/>
              <a:rect l="l" t="t" r="r" b="b"/>
              <a:pathLst>
                <a:path w="17449" h="17486" extrusionOk="0">
                  <a:moveTo>
                    <a:pt x="8726" y="1319"/>
                  </a:moveTo>
                  <a:cubicBezTo>
                    <a:pt x="8887" y="1319"/>
                    <a:pt x="9047" y="1381"/>
                    <a:pt x="9170" y="1503"/>
                  </a:cubicBezTo>
                  <a:lnTo>
                    <a:pt x="10178" y="2511"/>
                  </a:lnTo>
                  <a:cubicBezTo>
                    <a:pt x="10699" y="3032"/>
                    <a:pt x="10851" y="3786"/>
                    <a:pt x="10632" y="4443"/>
                  </a:cubicBezTo>
                  <a:lnTo>
                    <a:pt x="11408" y="4443"/>
                  </a:lnTo>
                  <a:cubicBezTo>
                    <a:pt x="11755" y="4443"/>
                    <a:pt x="12036" y="4725"/>
                    <a:pt x="12036" y="5072"/>
                  </a:cubicBezTo>
                  <a:lnTo>
                    <a:pt x="12036" y="6497"/>
                  </a:lnTo>
                  <a:lnTo>
                    <a:pt x="12038" y="6497"/>
                  </a:lnTo>
                  <a:cubicBezTo>
                    <a:pt x="12038" y="6788"/>
                    <a:pt x="11970" y="7063"/>
                    <a:pt x="11852" y="7310"/>
                  </a:cubicBezTo>
                  <a:cubicBezTo>
                    <a:pt x="11967" y="7423"/>
                    <a:pt x="12038" y="7581"/>
                    <a:pt x="12038" y="7754"/>
                  </a:cubicBezTo>
                  <a:lnTo>
                    <a:pt x="12038" y="9179"/>
                  </a:lnTo>
                  <a:cubicBezTo>
                    <a:pt x="12038" y="9470"/>
                    <a:pt x="11970" y="9747"/>
                    <a:pt x="11852" y="9992"/>
                  </a:cubicBezTo>
                  <a:cubicBezTo>
                    <a:pt x="11967" y="10107"/>
                    <a:pt x="12038" y="10263"/>
                    <a:pt x="12038" y="10437"/>
                  </a:cubicBezTo>
                  <a:lnTo>
                    <a:pt x="12038" y="11863"/>
                  </a:lnTo>
                  <a:cubicBezTo>
                    <a:pt x="12038" y="12902"/>
                    <a:pt x="11191" y="13749"/>
                    <a:pt x="10150" y="13749"/>
                  </a:cubicBezTo>
                  <a:lnTo>
                    <a:pt x="9354" y="13749"/>
                  </a:lnTo>
                  <a:lnTo>
                    <a:pt x="9354" y="14126"/>
                  </a:lnTo>
                  <a:cubicBezTo>
                    <a:pt x="9354" y="14473"/>
                    <a:pt x="9073" y="14756"/>
                    <a:pt x="8726" y="14756"/>
                  </a:cubicBezTo>
                  <a:cubicBezTo>
                    <a:pt x="8379" y="14756"/>
                    <a:pt x="8096" y="14473"/>
                    <a:pt x="8096" y="14126"/>
                  </a:cubicBezTo>
                  <a:lnTo>
                    <a:pt x="8096" y="13749"/>
                  </a:lnTo>
                  <a:lnTo>
                    <a:pt x="7300" y="13749"/>
                  </a:lnTo>
                  <a:cubicBezTo>
                    <a:pt x="6259" y="13749"/>
                    <a:pt x="5414" y="12902"/>
                    <a:pt x="5414" y="11863"/>
                  </a:cubicBezTo>
                  <a:lnTo>
                    <a:pt x="5414" y="10437"/>
                  </a:lnTo>
                  <a:cubicBezTo>
                    <a:pt x="5414" y="10263"/>
                    <a:pt x="5485" y="10107"/>
                    <a:pt x="5598" y="9992"/>
                  </a:cubicBezTo>
                  <a:cubicBezTo>
                    <a:pt x="5480" y="9747"/>
                    <a:pt x="5414" y="9470"/>
                    <a:pt x="5414" y="9179"/>
                  </a:cubicBezTo>
                  <a:lnTo>
                    <a:pt x="5414" y="7754"/>
                  </a:lnTo>
                  <a:cubicBezTo>
                    <a:pt x="5414" y="7581"/>
                    <a:pt x="5485" y="7423"/>
                    <a:pt x="5598" y="7310"/>
                  </a:cubicBezTo>
                  <a:cubicBezTo>
                    <a:pt x="5480" y="7063"/>
                    <a:pt x="5414" y="6788"/>
                    <a:pt x="5414" y="6497"/>
                  </a:cubicBezTo>
                  <a:lnTo>
                    <a:pt x="5414" y="5072"/>
                  </a:lnTo>
                  <a:cubicBezTo>
                    <a:pt x="5414" y="4725"/>
                    <a:pt x="5695" y="4443"/>
                    <a:pt x="6042" y="4443"/>
                  </a:cubicBezTo>
                  <a:lnTo>
                    <a:pt x="6818" y="4443"/>
                  </a:lnTo>
                  <a:cubicBezTo>
                    <a:pt x="6600" y="3786"/>
                    <a:pt x="6751" y="3032"/>
                    <a:pt x="7272" y="2511"/>
                  </a:cubicBezTo>
                  <a:lnTo>
                    <a:pt x="8280" y="1503"/>
                  </a:lnTo>
                  <a:cubicBezTo>
                    <a:pt x="8404" y="1381"/>
                    <a:pt x="8565" y="1319"/>
                    <a:pt x="8726" y="1319"/>
                  </a:cubicBezTo>
                  <a:close/>
                  <a:moveTo>
                    <a:pt x="3104" y="0"/>
                  </a:moveTo>
                  <a:cubicBezTo>
                    <a:pt x="721" y="5979"/>
                    <a:pt x="777" y="5840"/>
                    <a:pt x="773" y="5849"/>
                  </a:cubicBezTo>
                  <a:cubicBezTo>
                    <a:pt x="63" y="7671"/>
                    <a:pt x="1" y="9699"/>
                    <a:pt x="598" y="11559"/>
                  </a:cubicBezTo>
                  <a:cubicBezTo>
                    <a:pt x="1130" y="13218"/>
                    <a:pt x="1390" y="14950"/>
                    <a:pt x="1390" y="16851"/>
                  </a:cubicBezTo>
                  <a:cubicBezTo>
                    <a:pt x="1390" y="17210"/>
                    <a:pt x="1685" y="17480"/>
                    <a:pt x="2018" y="17480"/>
                  </a:cubicBezTo>
                  <a:cubicBezTo>
                    <a:pt x="2089" y="17480"/>
                    <a:pt x="2162" y="17467"/>
                    <a:pt x="2234" y="17441"/>
                  </a:cubicBezTo>
                  <a:lnTo>
                    <a:pt x="4773" y="16517"/>
                  </a:lnTo>
                  <a:cubicBezTo>
                    <a:pt x="6001" y="17161"/>
                    <a:pt x="7362" y="17486"/>
                    <a:pt x="8726" y="17486"/>
                  </a:cubicBezTo>
                  <a:cubicBezTo>
                    <a:pt x="10083" y="17486"/>
                    <a:pt x="11442" y="17165"/>
                    <a:pt x="12678" y="16517"/>
                  </a:cubicBezTo>
                  <a:lnTo>
                    <a:pt x="15217" y="17441"/>
                  </a:lnTo>
                  <a:cubicBezTo>
                    <a:pt x="15289" y="17467"/>
                    <a:pt x="15362" y="17480"/>
                    <a:pt x="15433" y="17480"/>
                  </a:cubicBezTo>
                  <a:cubicBezTo>
                    <a:pt x="15767" y="17480"/>
                    <a:pt x="16062" y="17210"/>
                    <a:pt x="16062" y="16851"/>
                  </a:cubicBezTo>
                  <a:cubicBezTo>
                    <a:pt x="16062" y="14988"/>
                    <a:pt x="16322" y="13279"/>
                    <a:pt x="16881" y="11472"/>
                  </a:cubicBezTo>
                  <a:cubicBezTo>
                    <a:pt x="17448" y="9637"/>
                    <a:pt x="17376" y="7640"/>
                    <a:pt x="16677" y="5849"/>
                  </a:cubicBezTo>
                  <a:cubicBezTo>
                    <a:pt x="16674" y="5840"/>
                    <a:pt x="16685" y="5869"/>
                    <a:pt x="1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5528252" y="3595465"/>
              <a:ext cx="30548" cy="30570"/>
            </a:xfrm>
            <a:custGeom>
              <a:avLst/>
              <a:gdLst/>
              <a:ahLst/>
              <a:cxnLst/>
              <a:rect l="l" t="t" r="r" b="b"/>
              <a:pathLst>
                <a:path w="1426" h="1427" extrusionOk="0">
                  <a:moveTo>
                    <a:pt x="628" y="1"/>
                  </a:moveTo>
                  <a:cubicBezTo>
                    <a:pt x="281" y="1"/>
                    <a:pt x="0" y="283"/>
                    <a:pt x="0" y="630"/>
                  </a:cubicBezTo>
                  <a:lnTo>
                    <a:pt x="0" y="1426"/>
                  </a:lnTo>
                  <a:lnTo>
                    <a:pt x="796" y="1426"/>
                  </a:lnTo>
                  <a:cubicBezTo>
                    <a:pt x="1143" y="1426"/>
                    <a:pt x="1426" y="1143"/>
                    <a:pt x="1426" y="79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5528252" y="3480512"/>
              <a:ext cx="30548" cy="30570"/>
            </a:xfrm>
            <a:custGeom>
              <a:avLst/>
              <a:gdLst/>
              <a:ahLst/>
              <a:cxnLst/>
              <a:rect l="l" t="t" r="r" b="b"/>
              <a:pathLst>
                <a:path w="1426" h="1427" extrusionOk="0">
                  <a:moveTo>
                    <a:pt x="628" y="1"/>
                  </a:moveTo>
                  <a:cubicBezTo>
                    <a:pt x="281" y="1"/>
                    <a:pt x="0" y="284"/>
                    <a:pt x="0" y="631"/>
                  </a:cubicBezTo>
                  <a:lnTo>
                    <a:pt x="0" y="1426"/>
                  </a:lnTo>
                  <a:lnTo>
                    <a:pt x="796" y="1426"/>
                  </a:lnTo>
                  <a:cubicBezTo>
                    <a:pt x="1143" y="1426"/>
                    <a:pt x="1426" y="1144"/>
                    <a:pt x="1426" y="79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5528252" y="3538010"/>
              <a:ext cx="30548" cy="30527"/>
            </a:xfrm>
            <a:custGeom>
              <a:avLst/>
              <a:gdLst/>
              <a:ahLst/>
              <a:cxnLst/>
              <a:rect l="l" t="t" r="r" b="b"/>
              <a:pathLst>
                <a:path w="1426" h="1425" extrusionOk="0">
                  <a:moveTo>
                    <a:pt x="628" y="0"/>
                  </a:moveTo>
                  <a:cubicBezTo>
                    <a:pt x="281" y="0"/>
                    <a:pt x="0" y="282"/>
                    <a:pt x="0" y="629"/>
                  </a:cubicBezTo>
                  <a:lnTo>
                    <a:pt x="0" y="1425"/>
                  </a:lnTo>
                  <a:lnTo>
                    <a:pt x="796" y="1425"/>
                  </a:lnTo>
                  <a:cubicBezTo>
                    <a:pt x="1143" y="1425"/>
                    <a:pt x="1426" y="1143"/>
                    <a:pt x="1426" y="796"/>
                  </a:cubicBezTo>
                  <a:lnTo>
                    <a:pt x="1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743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5" name="Google Shape;1255;p45"/>
          <p:cNvSpPr txBox="1">
            <a:spLocks noGrp="1"/>
          </p:cNvSpPr>
          <p:nvPr>
            <p:ph type="title" idx="2"/>
          </p:nvPr>
        </p:nvSpPr>
        <p:spPr>
          <a:xfrm>
            <a:off x="2632840" y="590832"/>
            <a:ext cx="4871546" cy="12635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solidFill>
                  <a:schemeClr val="tx1"/>
                </a:solidFill>
                <a:effectLst>
                  <a:outerShdw blurRad="38100" dist="38100" dir="2700000" algn="tl">
                    <a:srgbClr val="000000">
                      <a:alpha val="43137"/>
                    </a:srgbClr>
                  </a:outerShdw>
                </a:effectLst>
              </a:rPr>
              <a:t>PROBLEM</a:t>
            </a:r>
            <a:r>
              <a:rPr lang="en-IN" sz="4200" dirty="0">
                <a:solidFill>
                  <a:schemeClr val="tx1"/>
                </a:solidFill>
                <a:effectLst>
                  <a:outerShdw blurRad="38100" dist="38100" dir="2700000" algn="tl">
                    <a:srgbClr val="000000">
                      <a:alpha val="43137"/>
                    </a:srgbClr>
                  </a:outerShdw>
                </a:effectLst>
              </a:rPr>
              <a:t> </a:t>
            </a:r>
            <a:r>
              <a:rPr lang="en-IN" sz="4000" dirty="0">
                <a:solidFill>
                  <a:schemeClr val="tx1"/>
                </a:solidFill>
                <a:effectLst>
                  <a:outerShdw blurRad="38100" dist="38100" dir="2700000" algn="tl">
                    <a:srgbClr val="000000">
                      <a:alpha val="43137"/>
                    </a:srgbClr>
                  </a:outerShdw>
                </a:effectLst>
              </a:rPr>
              <a:t>STATEMENT</a:t>
            </a:r>
          </a:p>
        </p:txBody>
      </p:sp>
      <p:cxnSp>
        <p:nvCxnSpPr>
          <p:cNvPr id="1259" name="Google Shape;1259;p45">
            <a:hlinkClick r:id="" action="ppaction://hlinkshowjump?jump=nextslide"/>
          </p:cNvPr>
          <p:cNvCxnSpPr/>
          <p:nvPr/>
        </p:nvCxnSpPr>
        <p:spPr>
          <a:xfrm>
            <a:off x="3979531" y="4548168"/>
            <a:ext cx="1096800" cy="4500"/>
          </a:xfrm>
          <a:prstGeom prst="straightConnector1">
            <a:avLst/>
          </a:prstGeom>
          <a:noFill/>
          <a:ln w="9525" cap="flat" cmpd="sng">
            <a:solidFill>
              <a:schemeClr val="dk1"/>
            </a:solidFill>
            <a:prstDash val="solid"/>
            <a:round/>
            <a:headEnd type="none" w="med" len="med"/>
            <a:tailEnd type="stealth" w="med" len="med"/>
          </a:ln>
        </p:spPr>
      </p:cxnSp>
      <p:cxnSp>
        <p:nvCxnSpPr>
          <p:cNvPr id="1261" name="Google Shape;1261;p45"/>
          <p:cNvCxnSpPr/>
          <p:nvPr/>
        </p:nvCxnSpPr>
        <p:spPr>
          <a:xfrm>
            <a:off x="713225" y="1576572"/>
            <a:ext cx="8001000" cy="0"/>
          </a:xfrm>
          <a:prstGeom prst="straightConnector1">
            <a:avLst/>
          </a:prstGeom>
          <a:noFill/>
          <a:ln w="9525" cap="flat" cmpd="sng">
            <a:solidFill>
              <a:schemeClr val="dk1"/>
            </a:solidFill>
            <a:prstDash val="solid"/>
            <a:round/>
            <a:headEnd type="none" w="med" len="med"/>
            <a:tailEnd type="none" w="med" len="med"/>
          </a:ln>
        </p:spPr>
      </p:cxnSp>
      <p:pic>
        <p:nvPicPr>
          <p:cNvPr id="1262" name="Google Shape;1262;p45"/>
          <p:cNvPicPr preferRelativeResize="0"/>
          <p:nvPr/>
        </p:nvPicPr>
        <p:blipFill>
          <a:blip r:embed="rId3">
            <a:alphaModFix/>
          </a:blip>
          <a:stretch>
            <a:fillRect/>
          </a:stretch>
        </p:blipFill>
        <p:spPr>
          <a:xfrm rot="3292023">
            <a:off x="7917360" y="1254772"/>
            <a:ext cx="1176132" cy="1156755"/>
          </a:xfrm>
          <a:prstGeom prst="rect">
            <a:avLst/>
          </a:prstGeom>
          <a:noFill/>
          <a:ln>
            <a:noFill/>
          </a:ln>
        </p:spPr>
      </p:pic>
      <p:sp>
        <p:nvSpPr>
          <p:cNvPr id="8" name="Google Shape;1226;p43">
            <a:extLst>
              <a:ext uri="{FF2B5EF4-FFF2-40B4-BE49-F238E27FC236}">
                <a16:creationId xmlns:a16="http://schemas.microsoft.com/office/drawing/2014/main" id="{13125EAC-119A-DEDE-1E28-7D901EE9AB53}"/>
              </a:ext>
            </a:extLst>
          </p:cNvPr>
          <p:cNvSpPr txBox="1">
            <a:spLocks/>
          </p:cNvSpPr>
          <p:nvPr/>
        </p:nvSpPr>
        <p:spPr>
          <a:xfrm>
            <a:off x="713225" y="1797276"/>
            <a:ext cx="7428322" cy="2618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Roboto Mono"/>
              <a:buChar char="●"/>
              <a:defRPr sz="1400" b="0" i="0" u="none" strike="noStrike" cap="none">
                <a:solidFill>
                  <a:schemeClr val="dk1"/>
                </a:solidFill>
                <a:latin typeface="Roboto Mono"/>
                <a:ea typeface="Roboto Mono"/>
                <a:cs typeface="Roboto Mono"/>
                <a:sym typeface="Roboto Mono"/>
              </a:defRPr>
            </a:lvl1pPr>
            <a:lvl2pPr marL="914400" marR="0" lvl="1" indent="-304800" algn="l" rtl="0">
              <a:lnSpc>
                <a:spcPct val="100000"/>
              </a:lnSpc>
              <a:spcBef>
                <a:spcPts val="0"/>
              </a:spcBef>
              <a:spcAft>
                <a:spcPts val="0"/>
              </a:spcAft>
              <a:buClr>
                <a:schemeClr val="accent1"/>
              </a:buClr>
              <a:buSzPts val="1200"/>
              <a:buFont typeface="Roboto Mono"/>
              <a:buChar char="○"/>
              <a:defRPr sz="1200" b="0" i="0" u="none" strike="noStrike" cap="none">
                <a:solidFill>
                  <a:schemeClr val="dk1"/>
                </a:solidFill>
                <a:latin typeface="Roboto Mono"/>
                <a:ea typeface="Roboto Mono"/>
                <a:cs typeface="Roboto Mono"/>
                <a:sym typeface="Roboto Mono"/>
              </a:defRPr>
            </a:lvl2pPr>
            <a:lvl3pPr marL="1371600" marR="0" lvl="2"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3pPr>
            <a:lvl4pPr marL="1828800" marR="0" lvl="3"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4pPr>
            <a:lvl5pPr marL="2286000" marR="0" lvl="4"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5pPr>
            <a:lvl6pPr marL="2743200" marR="0" lvl="5"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6pPr>
            <a:lvl7pPr marL="3200400" marR="0" lvl="6"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7pPr>
            <a:lvl8pPr marL="3657600" marR="0" lvl="7"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8pPr>
            <a:lvl9pPr marL="4114800" marR="0" lvl="8" indent="-304800" algn="l" rtl="0">
              <a:lnSpc>
                <a:spcPct val="100000"/>
              </a:lnSpc>
              <a:spcBef>
                <a:spcPts val="0"/>
              </a:spcBef>
              <a:spcAft>
                <a:spcPts val="0"/>
              </a:spcAft>
              <a:buClr>
                <a:schemeClr val="dk1"/>
              </a:buClr>
              <a:buSzPts val="1200"/>
              <a:buFont typeface="Roboto Mono"/>
              <a:buChar char="■"/>
              <a:defRPr sz="1200" b="0" i="0" u="none" strike="noStrike" cap="none">
                <a:solidFill>
                  <a:schemeClr val="dk1"/>
                </a:solidFill>
                <a:latin typeface="Roboto Mono"/>
                <a:ea typeface="Roboto Mono"/>
                <a:cs typeface="Roboto Mono"/>
                <a:sym typeface="Roboto Mono"/>
              </a:defRPr>
            </a:lvl9pPr>
          </a:lstStyle>
          <a:p>
            <a:pPr marL="0" indent="0">
              <a:buFont typeface="Roboto Mono"/>
              <a:buNone/>
            </a:pPr>
            <a:r>
              <a:rPr lang="en-US" dirty="0"/>
              <a:t>We need to analyze key indicators (KPI’s) for our Call Centre data to gain insights into our business performance such as:</a:t>
            </a:r>
          </a:p>
          <a:p>
            <a:pPr indent="-317500">
              <a:buSzPts val="1400"/>
            </a:pPr>
            <a:r>
              <a:rPr lang="en-US" dirty="0"/>
              <a:t>Total Number of Calls</a:t>
            </a:r>
          </a:p>
          <a:p>
            <a:pPr indent="-317500">
              <a:buSzPts val="1400"/>
            </a:pPr>
            <a:r>
              <a:rPr lang="en-IN" dirty="0"/>
              <a:t>Total Call Duration (Hrs) </a:t>
            </a:r>
          </a:p>
          <a:p>
            <a:pPr indent="-317500">
              <a:buSzPts val="1400"/>
            </a:pPr>
            <a:r>
              <a:rPr lang="en-IN" dirty="0"/>
              <a:t>Total Call Duration (MM)</a:t>
            </a:r>
          </a:p>
          <a:p>
            <a:pPr indent="-317500">
              <a:buSzPts val="1400"/>
            </a:pPr>
            <a:r>
              <a:rPr lang="en-IN" dirty="0"/>
              <a:t>Avg Call Duration (Min)</a:t>
            </a:r>
          </a:p>
          <a:p>
            <a:pPr indent="-317500">
              <a:buSzPts val="1400"/>
            </a:pPr>
            <a:r>
              <a:rPr lang="en-IN" dirty="0"/>
              <a:t>Total Calls by Day</a:t>
            </a:r>
          </a:p>
          <a:p>
            <a:pPr indent="-317500">
              <a:buSzPts val="1400"/>
            </a:pPr>
            <a:r>
              <a:rPr lang="en-IN" dirty="0"/>
              <a:t>Total Calls by State</a:t>
            </a:r>
          </a:p>
          <a:p>
            <a:pPr indent="-317500">
              <a:buSzPts val="1400"/>
            </a:pPr>
            <a:r>
              <a:rPr lang="en-IN" dirty="0"/>
              <a:t>Total Calls by Reason</a:t>
            </a:r>
          </a:p>
          <a:p>
            <a:pPr indent="-317500">
              <a:buSzPts val="1400"/>
            </a:pPr>
            <a:r>
              <a:rPr lang="en-IN" dirty="0"/>
              <a:t>Total Calls by Sentiment</a:t>
            </a:r>
          </a:p>
          <a:p>
            <a:pPr indent="-317500">
              <a:buSzPts val="1400"/>
            </a:pPr>
            <a:r>
              <a:rPr lang="en-IN" dirty="0"/>
              <a:t>Total Calls by Channel </a:t>
            </a:r>
          </a:p>
          <a:p>
            <a:pPr indent="-317500">
              <a:buSzPts val="1400"/>
            </a:pPr>
            <a:r>
              <a:rPr lang="en-IN" dirty="0"/>
              <a:t>Total Calls by Call-Centres City</a:t>
            </a:r>
          </a:p>
        </p:txBody>
      </p:sp>
    </p:spTree>
    <p:extLst>
      <p:ext uri="{BB962C8B-B14F-4D97-AF65-F5344CB8AC3E}">
        <p14:creationId xmlns:p14="http://schemas.microsoft.com/office/powerpoint/2010/main" val="180136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4B4E79-2D74-EF26-64A7-0E4AEF7E2CAF}"/>
              </a:ext>
            </a:extLst>
          </p:cNvPr>
          <p:cNvSpPr>
            <a:spLocks noGrp="1"/>
          </p:cNvSpPr>
          <p:nvPr>
            <p:ph type="body" idx="1"/>
          </p:nvPr>
        </p:nvSpPr>
        <p:spPr/>
        <p:txBody>
          <a:bodyPr/>
          <a:lstStyle/>
          <a:p>
            <a:endParaRPr lang="en-IN"/>
          </a:p>
        </p:txBody>
      </p:sp>
      <p:pic>
        <p:nvPicPr>
          <p:cNvPr id="10" name="Picture 9" descr="A group of people wearing headsets and sitting at computers&#10;&#10;Description automatically generated">
            <a:extLst>
              <a:ext uri="{FF2B5EF4-FFF2-40B4-BE49-F238E27FC236}">
                <a16:creationId xmlns:a16="http://schemas.microsoft.com/office/drawing/2014/main" id="{123B4BFE-4D1D-A56A-9F87-3C3E8C608FFB}"/>
              </a:ext>
            </a:extLst>
          </p:cNvPr>
          <p:cNvPicPr>
            <a:picLocks noChangeAspect="1"/>
          </p:cNvPicPr>
          <p:nvPr/>
        </p:nvPicPr>
        <p:blipFill>
          <a:blip r:embed="rId2"/>
          <a:stretch>
            <a:fillRect/>
          </a:stretch>
        </p:blipFill>
        <p:spPr>
          <a:xfrm>
            <a:off x="555172" y="101078"/>
            <a:ext cx="8196942" cy="5042422"/>
          </a:xfrm>
          <a:prstGeom prst="rect">
            <a:avLst/>
          </a:prstGeom>
        </p:spPr>
      </p:pic>
    </p:spTree>
    <p:extLst>
      <p:ext uri="{BB962C8B-B14F-4D97-AF65-F5344CB8AC3E}">
        <p14:creationId xmlns:p14="http://schemas.microsoft.com/office/powerpoint/2010/main" val="357528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60"/>
          <p:cNvSpPr txBox="1">
            <a:spLocks noGrp="1"/>
          </p:cNvSpPr>
          <p:nvPr>
            <p:ph type="title"/>
          </p:nvPr>
        </p:nvSpPr>
        <p:spPr>
          <a:xfrm>
            <a:off x="1003350" y="-86569"/>
            <a:ext cx="7137300" cy="6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DASHBOARD</a:t>
            </a:r>
            <a:endParaRPr dirty="0">
              <a:solidFill>
                <a:schemeClr val="dk2"/>
              </a:solidFill>
            </a:endParaRPr>
          </a:p>
        </p:txBody>
      </p:sp>
      <p:cxnSp>
        <p:nvCxnSpPr>
          <p:cNvPr id="1625" name="Google Shape;1625;p60">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cxnSp>
        <p:nvCxnSpPr>
          <p:cNvPr id="2" name="Google Shape;1625;p60">
            <a:hlinkClick r:id="" action="ppaction://hlinkshowjump?jump=nextslide"/>
            <a:extLst>
              <a:ext uri="{FF2B5EF4-FFF2-40B4-BE49-F238E27FC236}">
                <a16:creationId xmlns:a16="http://schemas.microsoft.com/office/drawing/2014/main" id="{BD98FC1E-AD0E-C2E1-6B26-B64FB6CF3FC5}"/>
              </a:ext>
            </a:extLst>
          </p:cNvPr>
          <p:cNvCxnSpPr/>
          <p:nvPr/>
        </p:nvCxnSpPr>
        <p:spPr>
          <a:xfrm>
            <a:off x="5818281" y="247631"/>
            <a:ext cx="1096800" cy="4500"/>
          </a:xfrm>
          <a:prstGeom prst="straightConnector1">
            <a:avLst/>
          </a:prstGeom>
          <a:noFill/>
          <a:ln w="9525" cap="flat" cmpd="sng">
            <a:solidFill>
              <a:schemeClr val="dk1"/>
            </a:solidFill>
            <a:prstDash val="solid"/>
            <a:round/>
            <a:headEnd type="none" w="med" len="med"/>
            <a:tailEnd type="stealth" w="med" len="med"/>
          </a:ln>
        </p:spPr>
      </p:cxnSp>
      <p:cxnSp>
        <p:nvCxnSpPr>
          <p:cNvPr id="3" name="Google Shape;1625;p60">
            <a:hlinkClick r:id="" action="ppaction://hlinkshowjump?jump=nextslide"/>
            <a:extLst>
              <a:ext uri="{FF2B5EF4-FFF2-40B4-BE49-F238E27FC236}">
                <a16:creationId xmlns:a16="http://schemas.microsoft.com/office/drawing/2014/main" id="{AAD9D4FB-7519-6BD3-773B-CFFC4036F16F}"/>
              </a:ext>
            </a:extLst>
          </p:cNvPr>
          <p:cNvCxnSpPr/>
          <p:nvPr/>
        </p:nvCxnSpPr>
        <p:spPr>
          <a:xfrm>
            <a:off x="2228919" y="243131"/>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028" name="Picture 4">
            <a:extLst>
              <a:ext uri="{FF2B5EF4-FFF2-40B4-BE49-F238E27FC236}">
                <a16:creationId xmlns:a16="http://schemas.microsoft.com/office/drawing/2014/main" id="{29A01827-6C7C-3842-8E3F-9DF3704A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06" y="429879"/>
            <a:ext cx="8066315" cy="397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4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60"/>
          <p:cNvSpPr txBox="1">
            <a:spLocks noGrp="1"/>
          </p:cNvSpPr>
          <p:nvPr>
            <p:ph type="title"/>
          </p:nvPr>
        </p:nvSpPr>
        <p:spPr>
          <a:xfrm>
            <a:off x="1003350" y="-86569"/>
            <a:ext cx="7137300" cy="6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DASHBOARD</a:t>
            </a:r>
            <a:endParaRPr dirty="0">
              <a:solidFill>
                <a:schemeClr val="dk2"/>
              </a:solidFill>
            </a:endParaRPr>
          </a:p>
        </p:txBody>
      </p:sp>
      <p:cxnSp>
        <p:nvCxnSpPr>
          <p:cNvPr id="1625" name="Google Shape;1625;p60">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cxnSp>
        <p:nvCxnSpPr>
          <p:cNvPr id="2" name="Google Shape;1625;p60">
            <a:hlinkClick r:id="" action="ppaction://hlinkshowjump?jump=nextslide"/>
            <a:extLst>
              <a:ext uri="{FF2B5EF4-FFF2-40B4-BE49-F238E27FC236}">
                <a16:creationId xmlns:a16="http://schemas.microsoft.com/office/drawing/2014/main" id="{760D1A1F-BD33-8283-6B90-BA5880B1648B}"/>
              </a:ext>
            </a:extLst>
          </p:cNvPr>
          <p:cNvCxnSpPr/>
          <p:nvPr/>
        </p:nvCxnSpPr>
        <p:spPr>
          <a:xfrm>
            <a:off x="5818281" y="247631"/>
            <a:ext cx="1096800" cy="4500"/>
          </a:xfrm>
          <a:prstGeom prst="straightConnector1">
            <a:avLst/>
          </a:prstGeom>
          <a:noFill/>
          <a:ln w="9525" cap="flat" cmpd="sng">
            <a:solidFill>
              <a:schemeClr val="dk1"/>
            </a:solidFill>
            <a:prstDash val="solid"/>
            <a:round/>
            <a:headEnd type="none" w="med" len="med"/>
            <a:tailEnd type="stealth" w="med" len="med"/>
          </a:ln>
        </p:spPr>
      </p:cxnSp>
      <p:cxnSp>
        <p:nvCxnSpPr>
          <p:cNvPr id="3" name="Google Shape;1625;p60">
            <a:hlinkClick r:id="" action="ppaction://hlinkshowjump?jump=nextslide"/>
            <a:extLst>
              <a:ext uri="{FF2B5EF4-FFF2-40B4-BE49-F238E27FC236}">
                <a16:creationId xmlns:a16="http://schemas.microsoft.com/office/drawing/2014/main" id="{BAD0D9CF-F138-AF1B-434B-A0645307E297}"/>
              </a:ext>
            </a:extLst>
          </p:cNvPr>
          <p:cNvCxnSpPr/>
          <p:nvPr/>
        </p:nvCxnSpPr>
        <p:spPr>
          <a:xfrm>
            <a:off x="2228919" y="243131"/>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2052" name="Picture 4">
            <a:extLst>
              <a:ext uri="{FF2B5EF4-FFF2-40B4-BE49-F238E27FC236}">
                <a16:creationId xmlns:a16="http://schemas.microsoft.com/office/drawing/2014/main" id="{865FB065-96AD-AAB0-3684-ACFAF7B6A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28" y="461700"/>
            <a:ext cx="8164285" cy="400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520831"/>
      </p:ext>
    </p:extLst>
  </p:cSld>
  <p:clrMapOvr>
    <a:masterClrMapping/>
  </p:clrMapOvr>
</p:sld>
</file>

<file path=ppt/theme/theme1.xml><?xml version="1.0" encoding="utf-8"?>
<a:theme xmlns:a="http://schemas.openxmlformats.org/drawingml/2006/main" name="Homemade Pizza Workshop for Pizza Week by Slidesgo">
  <a:themeElements>
    <a:clrScheme name="Simple Light">
      <a:dk1>
        <a:srgbClr val="3B2E2C"/>
      </a:dk1>
      <a:lt1>
        <a:srgbClr val="F8F5EE"/>
      </a:lt1>
      <a:dk2>
        <a:srgbClr val="ECAA49"/>
      </a:dk2>
      <a:lt2>
        <a:srgbClr val="FBE7B5"/>
      </a:lt2>
      <a:accent1>
        <a:srgbClr val="C72835"/>
      </a:accent1>
      <a:accent2>
        <a:srgbClr val="73992F"/>
      </a:accent2>
      <a:accent3>
        <a:srgbClr val="FFFFFF"/>
      </a:accent3>
      <a:accent4>
        <a:srgbClr val="FFFFFF"/>
      </a:accent4>
      <a:accent5>
        <a:srgbClr val="FFFFFF"/>
      </a:accent5>
      <a:accent6>
        <a:srgbClr val="FFFFFF"/>
      </a:accent6>
      <a:hlink>
        <a:srgbClr val="3B2E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8058</TotalTime>
  <Words>297</Words>
  <Application>Microsoft Office PowerPoint</Application>
  <PresentationFormat>On-screen Show (16:9)</PresentationFormat>
  <Paragraphs>36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-apple-system</vt:lpstr>
      <vt:lpstr>Comic Sans MS</vt:lpstr>
      <vt:lpstr>Segoe UI</vt:lpstr>
      <vt:lpstr>Fjalla One</vt:lpstr>
      <vt:lpstr>Roboto Mono</vt:lpstr>
      <vt:lpstr>Homemade Pizza Workshop for Pizza Week by Slidesgo</vt:lpstr>
      <vt:lpstr>          CALL CENTRE</vt:lpstr>
      <vt:lpstr>TABLE OF CONTENTS  </vt:lpstr>
      <vt:lpstr>INTRODUCTION</vt:lpstr>
      <vt:lpstr> OBJECTIVE</vt:lpstr>
      <vt:lpstr> CONCEPTS</vt:lpstr>
      <vt:lpstr>PROBLEM STATEMENT</vt:lpstr>
      <vt:lpstr>PowerPoint Presentation</vt:lpstr>
      <vt:lpstr>DASHBOARD</vt:lpstr>
      <vt:lpstr>DASHBOARD</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dc:title>
  <dc:creator>Bhimanpalli, Malleshwari</dc:creator>
  <cp:lastModifiedBy>Bhimanpalli, Malleshwari</cp:lastModifiedBy>
  <cp:revision>32</cp:revision>
  <dcterms:modified xsi:type="dcterms:W3CDTF">2024-05-15T12:23:26Z</dcterms:modified>
</cp:coreProperties>
</file>