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CA78-BD87-41AD-8F46-15B6B339C50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6A55-B5B0-4BA8-A7CF-0BFABF0F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16000" y="173267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Organizations</a:t>
            </a:r>
          </a:p>
        </p:txBody>
      </p:sp>
      <p:sp>
        <p:nvSpPr>
          <p:cNvPr id="5" name="Oval 4"/>
          <p:cNvSpPr/>
          <p:nvPr/>
        </p:nvSpPr>
        <p:spPr>
          <a:xfrm>
            <a:off x="5016000" y="4486531"/>
            <a:ext cx="2160000" cy="21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12" idx="1"/>
          </p:cNvCxnSpPr>
          <p:nvPr/>
        </p:nvCxnSpPr>
        <p:spPr>
          <a:xfrm flipV="1">
            <a:off x="6096000" y="4307982"/>
            <a:ext cx="0" cy="17854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3936000" y="2509899"/>
            <a:ext cx="4320000" cy="18000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Marketing</a:t>
            </a:r>
          </a:p>
          <a:p>
            <a:pPr algn="ctr"/>
            <a:r>
              <a:rPr lang="en-US" smtClean="0"/>
              <a:t>(Emotion Based)</a:t>
            </a:r>
            <a:endParaRPr lang="en-US" dirty="0" smtClean="0"/>
          </a:p>
        </p:txBody>
      </p:sp>
      <p:cxnSp>
        <p:nvCxnSpPr>
          <p:cNvPr id="18" name="Straight Arrow Connector 17"/>
          <p:cNvCxnSpPr>
            <a:stCxn id="12" idx="3"/>
            <a:endCxn id="4" idx="4"/>
          </p:cNvCxnSpPr>
          <p:nvPr/>
        </p:nvCxnSpPr>
        <p:spPr>
          <a:xfrm flipV="1">
            <a:off x="6096000" y="2333267"/>
            <a:ext cx="0" cy="27954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6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16000" y="173267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Organizations</a:t>
            </a:r>
          </a:p>
        </p:txBody>
      </p:sp>
      <p:sp>
        <p:nvSpPr>
          <p:cNvPr id="5" name="Oval 4"/>
          <p:cNvSpPr/>
          <p:nvPr/>
        </p:nvSpPr>
        <p:spPr>
          <a:xfrm>
            <a:off x="5016000" y="4486531"/>
            <a:ext cx="2160000" cy="21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12" idx="1"/>
          </p:cNvCxnSpPr>
          <p:nvPr/>
        </p:nvCxnSpPr>
        <p:spPr>
          <a:xfrm flipV="1">
            <a:off x="6096000" y="4128366"/>
            <a:ext cx="0" cy="35816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4656000" y="2689899"/>
            <a:ext cx="2880000" cy="14400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Marketing</a:t>
            </a:r>
          </a:p>
          <a:p>
            <a:pPr algn="ctr"/>
            <a:r>
              <a:rPr lang="en-US" smtClean="0"/>
              <a:t>(Emotion Based)</a:t>
            </a:r>
            <a:endParaRPr lang="en-US" dirty="0" smtClean="0"/>
          </a:p>
        </p:txBody>
      </p:sp>
      <p:cxnSp>
        <p:nvCxnSpPr>
          <p:cNvPr id="18" name="Straight Arrow Connector 17"/>
          <p:cNvCxnSpPr>
            <a:stCxn id="12" idx="3"/>
            <a:endCxn id="4" idx="4"/>
          </p:cNvCxnSpPr>
          <p:nvPr/>
        </p:nvCxnSpPr>
        <p:spPr>
          <a:xfrm flipV="1">
            <a:off x="6096000" y="2333267"/>
            <a:ext cx="0" cy="43896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56000" y="2688366"/>
            <a:ext cx="2880000" cy="144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CMRP</a:t>
            </a:r>
          </a:p>
          <a:p>
            <a:pPr algn="ctr"/>
            <a:r>
              <a:rPr lang="en-US" dirty="0" smtClean="0"/>
              <a:t>(Fact Based)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6" idx="2"/>
          </p:cNvCxnSpPr>
          <p:nvPr/>
        </p:nvCxnSpPr>
        <p:spPr>
          <a:xfrm rot="10800000">
            <a:off x="2496000" y="4128367"/>
            <a:ext cx="2520000" cy="1438165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4" idx="2"/>
          </p:cNvCxnSpPr>
          <p:nvPr/>
        </p:nvCxnSpPr>
        <p:spPr>
          <a:xfrm rot="5400000" flipH="1" flipV="1">
            <a:off x="3038451" y="710817"/>
            <a:ext cx="1435099" cy="252000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9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5</cp:revision>
  <dcterms:created xsi:type="dcterms:W3CDTF">2015-03-18T10:25:22Z</dcterms:created>
  <dcterms:modified xsi:type="dcterms:W3CDTF">2015-04-29T09:38:05Z</dcterms:modified>
</cp:coreProperties>
</file>