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0" r:id="rId3"/>
    <p:sldId id="260" r:id="rId4"/>
    <p:sldId id="257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88" autoAdjust="0"/>
    <p:restoredTop sz="94660"/>
  </p:normalViewPr>
  <p:slideViewPr>
    <p:cSldViewPr snapToGrid="0">
      <p:cViewPr varScale="1">
        <p:scale>
          <a:sx n="85" d="100"/>
          <a:sy n="85" d="100"/>
        </p:scale>
        <p:origin x="7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92D050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Windows (EULA)</c:v>
                </c:pt>
                <c:pt idx="1">
                  <c:v>Linux (GPL-3.0)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95</c:v>
                </c:pt>
                <c:pt idx="1">
                  <c:v>5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Income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Income (14 Feb. '17)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92D050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Windows (EULA)</c:v>
                </c:pt>
                <c:pt idx="1">
                  <c:v>Linux (GPL-3.0)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39</c:v>
                </c:pt>
                <c:pt idx="1">
                  <c:v>61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26082A-3590-4563-A896-0D45F8D25976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6AE0F92-C158-4C62-941E-EB82FA1B9B48}">
      <dgm:prSet phldrT="[Text]" custT="1"/>
      <dgm:spPr/>
      <dgm:t>
        <a:bodyPr/>
        <a:lstStyle/>
        <a:p>
          <a:r>
            <a:rPr lang="en-US" sz="1600" dirty="0" smtClean="0"/>
            <a:t>Organizations</a:t>
          </a:r>
          <a:endParaRPr lang="en-US" sz="1200" dirty="0"/>
        </a:p>
      </dgm:t>
    </dgm:pt>
    <dgm:pt modelId="{7AD8EEED-C43D-4058-B6D6-8F29EC2242AD}" type="parTrans" cxnId="{7FBD90CA-9C88-4D26-A3F2-9BD96D609EC5}">
      <dgm:prSet/>
      <dgm:spPr/>
      <dgm:t>
        <a:bodyPr/>
        <a:lstStyle/>
        <a:p>
          <a:endParaRPr lang="en-US"/>
        </a:p>
      </dgm:t>
    </dgm:pt>
    <dgm:pt modelId="{ED28DDD9-072C-45FD-83DD-1BD28BF43952}" type="sibTrans" cxnId="{7FBD90CA-9C88-4D26-A3F2-9BD96D609EC5}">
      <dgm:prSet/>
      <dgm:spPr/>
      <dgm:t>
        <a:bodyPr/>
        <a:lstStyle/>
        <a:p>
          <a:endParaRPr lang="en-US"/>
        </a:p>
      </dgm:t>
    </dgm:pt>
    <dgm:pt modelId="{034F82CD-D614-404B-A230-4FB6F0BE9EF2}">
      <dgm:prSet phldrT="[Text]" custT="1"/>
      <dgm:spPr/>
      <dgm:t>
        <a:bodyPr/>
        <a:lstStyle/>
        <a:p>
          <a:r>
            <a:rPr lang="en-US" sz="2000" dirty="0" smtClean="0"/>
            <a:t>License?</a:t>
          </a:r>
          <a:endParaRPr lang="en-US" sz="2000" dirty="0"/>
        </a:p>
      </dgm:t>
    </dgm:pt>
    <dgm:pt modelId="{898D93FB-B2F6-4765-8A39-84FF05CE9DBC}" type="parTrans" cxnId="{C7311D96-2FA6-4AAF-AFA3-67FA9B442BD7}">
      <dgm:prSet/>
      <dgm:spPr/>
      <dgm:t>
        <a:bodyPr/>
        <a:lstStyle/>
        <a:p>
          <a:endParaRPr lang="en-US"/>
        </a:p>
      </dgm:t>
    </dgm:pt>
    <dgm:pt modelId="{6DB054C0-A29A-4C16-8AB3-BFBE248E8715}" type="sibTrans" cxnId="{C7311D96-2FA6-4AAF-AFA3-67FA9B442BD7}">
      <dgm:prSet/>
      <dgm:spPr/>
      <dgm:t>
        <a:bodyPr/>
        <a:lstStyle/>
        <a:p>
          <a:endParaRPr lang="en-US"/>
        </a:p>
      </dgm:t>
    </dgm:pt>
    <dgm:pt modelId="{F2BBEAC6-B1AD-4AA3-B2DE-268D837509B6}" type="pres">
      <dgm:prSet presAssocID="{F826082A-3590-4563-A896-0D45F8D25976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5C566F0-1FFB-4322-A804-A72DCCBCCEAD}" type="pres">
      <dgm:prSet presAssocID="{46AE0F92-C158-4C62-941E-EB82FA1B9B48}" presName="centerShape" presStyleLbl="node0" presStyleIdx="0" presStyleCnt="1" custScaleX="111518" custScaleY="111518"/>
      <dgm:spPr/>
      <dgm:t>
        <a:bodyPr/>
        <a:lstStyle/>
        <a:p>
          <a:endParaRPr lang="en-US"/>
        </a:p>
      </dgm:t>
    </dgm:pt>
    <dgm:pt modelId="{5988F7B6-1719-4E17-B37A-A6AB1CF67218}" type="pres">
      <dgm:prSet presAssocID="{898D93FB-B2F6-4765-8A39-84FF05CE9DBC}" presName="parTrans" presStyleLbl="bgSibTrans2D1" presStyleIdx="0" presStyleCnt="1"/>
      <dgm:spPr/>
      <dgm:t>
        <a:bodyPr/>
        <a:lstStyle/>
        <a:p>
          <a:endParaRPr lang="en-US"/>
        </a:p>
      </dgm:t>
    </dgm:pt>
    <dgm:pt modelId="{957EF209-6C83-4BBF-844A-74E0F14E4FF1}" type="pres">
      <dgm:prSet presAssocID="{034F82CD-D614-404B-A230-4FB6F0BE9EF2}" presName="node" presStyleLbl="node1" presStyleIdx="0" presStyleCnt="1" custScaleY="807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2B77004-DA78-4FE9-9D84-8534C89419C9}" type="presOf" srcId="{034F82CD-D614-404B-A230-4FB6F0BE9EF2}" destId="{957EF209-6C83-4BBF-844A-74E0F14E4FF1}" srcOrd="0" destOrd="0" presId="urn:microsoft.com/office/officeart/2005/8/layout/radial4"/>
    <dgm:cxn modelId="{7FBD90CA-9C88-4D26-A3F2-9BD96D609EC5}" srcId="{F826082A-3590-4563-A896-0D45F8D25976}" destId="{46AE0F92-C158-4C62-941E-EB82FA1B9B48}" srcOrd="0" destOrd="0" parTransId="{7AD8EEED-C43D-4058-B6D6-8F29EC2242AD}" sibTransId="{ED28DDD9-072C-45FD-83DD-1BD28BF43952}"/>
    <dgm:cxn modelId="{2F6095FC-1A3B-4D32-8FD1-1CED4F202284}" type="presOf" srcId="{46AE0F92-C158-4C62-941E-EB82FA1B9B48}" destId="{B5C566F0-1FFB-4322-A804-A72DCCBCCEAD}" srcOrd="0" destOrd="0" presId="urn:microsoft.com/office/officeart/2005/8/layout/radial4"/>
    <dgm:cxn modelId="{DC1D36D7-E184-4B50-9781-9416A14BBC94}" type="presOf" srcId="{F826082A-3590-4563-A896-0D45F8D25976}" destId="{F2BBEAC6-B1AD-4AA3-B2DE-268D837509B6}" srcOrd="0" destOrd="0" presId="urn:microsoft.com/office/officeart/2005/8/layout/radial4"/>
    <dgm:cxn modelId="{C7311D96-2FA6-4AAF-AFA3-67FA9B442BD7}" srcId="{46AE0F92-C158-4C62-941E-EB82FA1B9B48}" destId="{034F82CD-D614-404B-A230-4FB6F0BE9EF2}" srcOrd="0" destOrd="0" parTransId="{898D93FB-B2F6-4765-8A39-84FF05CE9DBC}" sibTransId="{6DB054C0-A29A-4C16-8AB3-BFBE248E8715}"/>
    <dgm:cxn modelId="{C27B47E9-C6BB-4194-9A30-42ABA284A751}" type="presOf" srcId="{898D93FB-B2F6-4765-8A39-84FF05CE9DBC}" destId="{5988F7B6-1719-4E17-B37A-A6AB1CF67218}" srcOrd="0" destOrd="0" presId="urn:microsoft.com/office/officeart/2005/8/layout/radial4"/>
    <dgm:cxn modelId="{BF99CDEC-D8DD-4FB9-933A-2FD5AD44FBC3}" type="presParOf" srcId="{F2BBEAC6-B1AD-4AA3-B2DE-268D837509B6}" destId="{B5C566F0-1FFB-4322-A804-A72DCCBCCEAD}" srcOrd="0" destOrd="0" presId="urn:microsoft.com/office/officeart/2005/8/layout/radial4"/>
    <dgm:cxn modelId="{66E5E372-9795-42F5-9994-3D3DE9453CBE}" type="presParOf" srcId="{F2BBEAC6-B1AD-4AA3-B2DE-268D837509B6}" destId="{5988F7B6-1719-4E17-B37A-A6AB1CF67218}" srcOrd="1" destOrd="0" presId="urn:microsoft.com/office/officeart/2005/8/layout/radial4"/>
    <dgm:cxn modelId="{59C4C95D-60E5-46FB-96EC-CCAE1E305220}" type="presParOf" srcId="{F2BBEAC6-B1AD-4AA3-B2DE-268D837509B6}" destId="{957EF209-6C83-4BBF-844A-74E0F14E4FF1}" srcOrd="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2A71E8-5176-4A17-834F-D8E55CE64AB4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82C7A7A-164B-454A-A61A-AC8DCBBBBBCF}">
      <dgm:prSet phldrT="[Text]" custT="1"/>
      <dgm:spPr/>
      <dgm:t>
        <a:bodyPr/>
        <a:lstStyle/>
        <a:p>
          <a:r>
            <a:rPr lang="en-US" sz="2000" dirty="0" smtClean="0"/>
            <a:t>Licenses</a:t>
          </a:r>
          <a:endParaRPr lang="en-US" sz="2900" dirty="0"/>
        </a:p>
      </dgm:t>
    </dgm:pt>
    <dgm:pt modelId="{B717B692-4F01-45D0-AB5D-B552E1C9BB32}" type="parTrans" cxnId="{F72FB9B3-A866-48F9-8EDF-43A547B50B50}">
      <dgm:prSet/>
      <dgm:spPr/>
      <dgm:t>
        <a:bodyPr/>
        <a:lstStyle/>
        <a:p>
          <a:endParaRPr lang="en-US"/>
        </a:p>
      </dgm:t>
    </dgm:pt>
    <dgm:pt modelId="{CAEB16E7-7B8E-4F28-8209-049B24B1DC46}" type="sibTrans" cxnId="{F72FB9B3-A866-48F9-8EDF-43A547B50B50}">
      <dgm:prSet/>
      <dgm:spPr/>
      <dgm:t>
        <a:bodyPr/>
        <a:lstStyle/>
        <a:p>
          <a:endParaRPr lang="en-US"/>
        </a:p>
      </dgm:t>
    </dgm:pt>
    <dgm:pt modelId="{0AB197B5-5050-47A4-ABA6-BAAB029FFE40}">
      <dgm:prSet phldrT="[Text]" custT="1"/>
      <dgm:spPr/>
      <dgm:t>
        <a:bodyPr/>
        <a:lstStyle/>
        <a:p>
          <a:r>
            <a:rPr lang="en-US" sz="1800" dirty="0" smtClean="0"/>
            <a:t>EULA</a:t>
          </a:r>
          <a:endParaRPr lang="en-US" sz="1800" dirty="0"/>
        </a:p>
      </dgm:t>
    </dgm:pt>
    <dgm:pt modelId="{49A1F8BF-21D5-4B5E-B376-3AC7E2647455}" type="parTrans" cxnId="{1B81F282-AF97-474B-A99E-EE696A6820F1}">
      <dgm:prSet/>
      <dgm:spPr/>
      <dgm:t>
        <a:bodyPr/>
        <a:lstStyle/>
        <a:p>
          <a:endParaRPr lang="en-US"/>
        </a:p>
      </dgm:t>
    </dgm:pt>
    <dgm:pt modelId="{4A6AD4CF-9E72-42E8-AD83-FF09176C0594}" type="sibTrans" cxnId="{1B81F282-AF97-474B-A99E-EE696A6820F1}">
      <dgm:prSet/>
      <dgm:spPr/>
      <dgm:t>
        <a:bodyPr/>
        <a:lstStyle/>
        <a:p>
          <a:endParaRPr lang="en-US"/>
        </a:p>
      </dgm:t>
    </dgm:pt>
    <dgm:pt modelId="{71E5FF34-20B9-4834-83FF-EA749F1E7780}">
      <dgm:prSet phldrT="[Text]" custT="1"/>
      <dgm:spPr/>
      <dgm:t>
        <a:bodyPr/>
        <a:lstStyle/>
        <a:p>
          <a:r>
            <a:rPr lang="en-US" sz="1800" dirty="0" smtClean="0"/>
            <a:t>GPL-3.0</a:t>
          </a:r>
          <a:endParaRPr lang="en-US" sz="1800" dirty="0"/>
        </a:p>
      </dgm:t>
    </dgm:pt>
    <dgm:pt modelId="{139FF6F3-A338-48AF-85E6-483D4B763F4A}" type="parTrans" cxnId="{79643BF7-70C3-4A2F-B580-B22C9FBFB065}">
      <dgm:prSet/>
      <dgm:spPr/>
      <dgm:t>
        <a:bodyPr/>
        <a:lstStyle/>
        <a:p>
          <a:endParaRPr lang="en-US"/>
        </a:p>
      </dgm:t>
    </dgm:pt>
    <dgm:pt modelId="{7BFFD08C-FE9F-461E-AD37-09AD4B55646D}" type="sibTrans" cxnId="{79643BF7-70C3-4A2F-B580-B22C9FBFB065}">
      <dgm:prSet/>
      <dgm:spPr/>
      <dgm:t>
        <a:bodyPr/>
        <a:lstStyle/>
        <a:p>
          <a:endParaRPr lang="en-US"/>
        </a:p>
      </dgm:t>
    </dgm:pt>
    <dgm:pt modelId="{F9A97A13-FD5B-42B3-B4E4-1A6015E27F65}" type="pres">
      <dgm:prSet presAssocID="{312A71E8-5176-4A17-834F-D8E55CE64AB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7575492-05A1-41DB-8AA7-AD7545ED6423}" type="pres">
      <dgm:prSet presAssocID="{482C7A7A-164B-454A-A61A-AC8DCBBBBBCF}" presName="composite" presStyleCnt="0"/>
      <dgm:spPr/>
    </dgm:pt>
    <dgm:pt modelId="{9B142C9A-2A0D-4E2C-B9E8-D42355D0593C}" type="pres">
      <dgm:prSet presAssocID="{482C7A7A-164B-454A-A61A-AC8DCBBBBBCF}" presName="parTx" presStyleLbl="alignNode1" presStyleIdx="0" presStyleCnt="1" custLinFactNeighborX="-7306" custLinFactNeighborY="-23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DB1028-F721-486B-BDC8-AB258A429294}" type="pres">
      <dgm:prSet presAssocID="{482C7A7A-164B-454A-A61A-AC8DCBBBBBCF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72FB9B3-A866-48F9-8EDF-43A547B50B50}" srcId="{312A71E8-5176-4A17-834F-D8E55CE64AB4}" destId="{482C7A7A-164B-454A-A61A-AC8DCBBBBBCF}" srcOrd="0" destOrd="0" parTransId="{B717B692-4F01-45D0-AB5D-B552E1C9BB32}" sibTransId="{CAEB16E7-7B8E-4F28-8209-049B24B1DC46}"/>
    <dgm:cxn modelId="{44B202E9-8760-4343-A06D-775052B775C4}" type="presOf" srcId="{482C7A7A-164B-454A-A61A-AC8DCBBBBBCF}" destId="{9B142C9A-2A0D-4E2C-B9E8-D42355D0593C}" srcOrd="0" destOrd="0" presId="urn:microsoft.com/office/officeart/2005/8/layout/hList1"/>
    <dgm:cxn modelId="{3F179703-5935-460F-A2DC-12B3397933C8}" type="presOf" srcId="{312A71E8-5176-4A17-834F-D8E55CE64AB4}" destId="{F9A97A13-FD5B-42B3-B4E4-1A6015E27F65}" srcOrd="0" destOrd="0" presId="urn:microsoft.com/office/officeart/2005/8/layout/hList1"/>
    <dgm:cxn modelId="{DC8AFA58-0C5B-4574-A465-8E3ABEF19488}" type="presOf" srcId="{0AB197B5-5050-47A4-ABA6-BAAB029FFE40}" destId="{09DB1028-F721-486B-BDC8-AB258A429294}" srcOrd="0" destOrd="0" presId="urn:microsoft.com/office/officeart/2005/8/layout/hList1"/>
    <dgm:cxn modelId="{1B81F282-AF97-474B-A99E-EE696A6820F1}" srcId="{482C7A7A-164B-454A-A61A-AC8DCBBBBBCF}" destId="{0AB197B5-5050-47A4-ABA6-BAAB029FFE40}" srcOrd="0" destOrd="0" parTransId="{49A1F8BF-21D5-4B5E-B376-3AC7E2647455}" sibTransId="{4A6AD4CF-9E72-42E8-AD83-FF09176C0594}"/>
    <dgm:cxn modelId="{733E92BD-C4FD-4389-94AA-CCD18FAA040A}" type="presOf" srcId="{71E5FF34-20B9-4834-83FF-EA749F1E7780}" destId="{09DB1028-F721-486B-BDC8-AB258A429294}" srcOrd="0" destOrd="1" presId="urn:microsoft.com/office/officeart/2005/8/layout/hList1"/>
    <dgm:cxn modelId="{79643BF7-70C3-4A2F-B580-B22C9FBFB065}" srcId="{482C7A7A-164B-454A-A61A-AC8DCBBBBBCF}" destId="{71E5FF34-20B9-4834-83FF-EA749F1E7780}" srcOrd="1" destOrd="0" parTransId="{139FF6F3-A338-48AF-85E6-483D4B763F4A}" sibTransId="{7BFFD08C-FE9F-461E-AD37-09AD4B55646D}"/>
    <dgm:cxn modelId="{D779E656-02D1-43A8-A2F3-96459594348A}" type="presParOf" srcId="{F9A97A13-FD5B-42B3-B4E4-1A6015E27F65}" destId="{C7575492-05A1-41DB-8AA7-AD7545ED6423}" srcOrd="0" destOrd="0" presId="urn:microsoft.com/office/officeart/2005/8/layout/hList1"/>
    <dgm:cxn modelId="{52DE7CD4-81BB-43F9-8E18-057E0CB152DE}" type="presParOf" srcId="{C7575492-05A1-41DB-8AA7-AD7545ED6423}" destId="{9B142C9A-2A0D-4E2C-B9E8-D42355D0593C}" srcOrd="0" destOrd="0" presId="urn:microsoft.com/office/officeart/2005/8/layout/hList1"/>
    <dgm:cxn modelId="{153808E1-8BB9-46EE-B9C4-B429AE3D0AB3}" type="presParOf" srcId="{C7575492-05A1-41DB-8AA7-AD7545ED6423}" destId="{09DB1028-F721-486B-BDC8-AB258A42929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826082A-3590-4563-A896-0D45F8D25976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6AE0F92-C158-4C62-941E-EB82FA1B9B48}">
      <dgm:prSet phldrT="[Text]" custT="1"/>
      <dgm:spPr/>
      <dgm:t>
        <a:bodyPr/>
        <a:lstStyle/>
        <a:p>
          <a:r>
            <a:rPr lang="en-US" sz="1800" dirty="0" smtClean="0"/>
            <a:t>Windows</a:t>
          </a:r>
          <a:endParaRPr lang="en-US" sz="1200" dirty="0"/>
        </a:p>
      </dgm:t>
    </dgm:pt>
    <dgm:pt modelId="{7AD8EEED-C43D-4058-B6D6-8F29EC2242AD}" type="parTrans" cxnId="{7FBD90CA-9C88-4D26-A3F2-9BD96D609EC5}">
      <dgm:prSet/>
      <dgm:spPr/>
      <dgm:t>
        <a:bodyPr/>
        <a:lstStyle/>
        <a:p>
          <a:endParaRPr lang="en-US"/>
        </a:p>
      </dgm:t>
    </dgm:pt>
    <dgm:pt modelId="{ED28DDD9-072C-45FD-83DD-1BD28BF43952}" type="sibTrans" cxnId="{7FBD90CA-9C88-4D26-A3F2-9BD96D609EC5}">
      <dgm:prSet/>
      <dgm:spPr/>
      <dgm:t>
        <a:bodyPr/>
        <a:lstStyle/>
        <a:p>
          <a:endParaRPr lang="en-US"/>
        </a:p>
      </dgm:t>
    </dgm:pt>
    <dgm:pt modelId="{034F82CD-D614-404B-A230-4FB6F0BE9EF2}">
      <dgm:prSet phldrT="[Text]" custT="1"/>
      <dgm:spPr/>
      <dgm:t>
        <a:bodyPr/>
        <a:lstStyle/>
        <a:p>
          <a:r>
            <a:rPr lang="en-US" sz="2000" dirty="0" smtClean="0"/>
            <a:t>EULA</a:t>
          </a:r>
          <a:endParaRPr lang="en-US" sz="3800" dirty="0"/>
        </a:p>
      </dgm:t>
    </dgm:pt>
    <dgm:pt modelId="{898D93FB-B2F6-4765-8A39-84FF05CE9DBC}" type="parTrans" cxnId="{C7311D96-2FA6-4AAF-AFA3-67FA9B442BD7}">
      <dgm:prSet/>
      <dgm:spPr/>
      <dgm:t>
        <a:bodyPr/>
        <a:lstStyle/>
        <a:p>
          <a:endParaRPr lang="en-US"/>
        </a:p>
      </dgm:t>
    </dgm:pt>
    <dgm:pt modelId="{6DB054C0-A29A-4C16-8AB3-BFBE248E8715}" type="sibTrans" cxnId="{C7311D96-2FA6-4AAF-AFA3-67FA9B442BD7}">
      <dgm:prSet/>
      <dgm:spPr/>
      <dgm:t>
        <a:bodyPr/>
        <a:lstStyle/>
        <a:p>
          <a:endParaRPr lang="en-US"/>
        </a:p>
      </dgm:t>
    </dgm:pt>
    <dgm:pt modelId="{F2BBEAC6-B1AD-4AA3-B2DE-268D837509B6}" type="pres">
      <dgm:prSet presAssocID="{F826082A-3590-4563-A896-0D45F8D25976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5C566F0-1FFB-4322-A804-A72DCCBCCEAD}" type="pres">
      <dgm:prSet presAssocID="{46AE0F92-C158-4C62-941E-EB82FA1B9B48}" presName="centerShape" presStyleLbl="node0" presStyleIdx="0" presStyleCnt="1" custScaleX="100186" custScaleY="100186" custLinFactNeighborY="-3234"/>
      <dgm:spPr/>
      <dgm:t>
        <a:bodyPr/>
        <a:lstStyle/>
        <a:p>
          <a:endParaRPr lang="en-US"/>
        </a:p>
      </dgm:t>
    </dgm:pt>
    <dgm:pt modelId="{5988F7B6-1719-4E17-B37A-A6AB1CF67218}" type="pres">
      <dgm:prSet presAssocID="{898D93FB-B2F6-4765-8A39-84FF05CE9DBC}" presName="parTrans" presStyleLbl="bgSibTrans2D1" presStyleIdx="0" presStyleCnt="1"/>
      <dgm:spPr/>
      <dgm:t>
        <a:bodyPr/>
        <a:lstStyle/>
        <a:p>
          <a:endParaRPr lang="en-US"/>
        </a:p>
      </dgm:t>
    </dgm:pt>
    <dgm:pt modelId="{957EF209-6C83-4BBF-844A-74E0F14E4FF1}" type="pres">
      <dgm:prSet presAssocID="{034F82CD-D614-404B-A230-4FB6F0BE9EF2}" presName="node" presStyleLbl="node1" presStyleIdx="0" presStyleCnt="1" custScaleY="80559" custRadScaleRad="104159" custRadScaleInc="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FF793FD-30CC-4D04-BFCD-F3E84F3D85D1}" type="presOf" srcId="{034F82CD-D614-404B-A230-4FB6F0BE9EF2}" destId="{957EF209-6C83-4BBF-844A-74E0F14E4FF1}" srcOrd="0" destOrd="0" presId="urn:microsoft.com/office/officeart/2005/8/layout/radial4"/>
    <dgm:cxn modelId="{7FBD90CA-9C88-4D26-A3F2-9BD96D609EC5}" srcId="{F826082A-3590-4563-A896-0D45F8D25976}" destId="{46AE0F92-C158-4C62-941E-EB82FA1B9B48}" srcOrd="0" destOrd="0" parTransId="{7AD8EEED-C43D-4058-B6D6-8F29EC2242AD}" sibTransId="{ED28DDD9-072C-45FD-83DD-1BD28BF43952}"/>
    <dgm:cxn modelId="{43F9EFCB-C322-489A-892D-90A9618FCA7B}" type="presOf" srcId="{898D93FB-B2F6-4765-8A39-84FF05CE9DBC}" destId="{5988F7B6-1719-4E17-B37A-A6AB1CF67218}" srcOrd="0" destOrd="0" presId="urn:microsoft.com/office/officeart/2005/8/layout/radial4"/>
    <dgm:cxn modelId="{389084C2-DB1E-49BC-AD3A-FBF790377906}" type="presOf" srcId="{F826082A-3590-4563-A896-0D45F8D25976}" destId="{F2BBEAC6-B1AD-4AA3-B2DE-268D837509B6}" srcOrd="0" destOrd="0" presId="urn:microsoft.com/office/officeart/2005/8/layout/radial4"/>
    <dgm:cxn modelId="{C7311D96-2FA6-4AAF-AFA3-67FA9B442BD7}" srcId="{46AE0F92-C158-4C62-941E-EB82FA1B9B48}" destId="{034F82CD-D614-404B-A230-4FB6F0BE9EF2}" srcOrd="0" destOrd="0" parTransId="{898D93FB-B2F6-4765-8A39-84FF05CE9DBC}" sibTransId="{6DB054C0-A29A-4C16-8AB3-BFBE248E8715}"/>
    <dgm:cxn modelId="{5589272B-0C6E-4D99-8900-3E0A92A7306B}" type="presOf" srcId="{46AE0F92-C158-4C62-941E-EB82FA1B9B48}" destId="{B5C566F0-1FFB-4322-A804-A72DCCBCCEAD}" srcOrd="0" destOrd="0" presId="urn:microsoft.com/office/officeart/2005/8/layout/radial4"/>
    <dgm:cxn modelId="{2F743765-4C7F-4CEF-BA2D-33DDAF20060D}" type="presParOf" srcId="{F2BBEAC6-B1AD-4AA3-B2DE-268D837509B6}" destId="{B5C566F0-1FFB-4322-A804-A72DCCBCCEAD}" srcOrd="0" destOrd="0" presId="urn:microsoft.com/office/officeart/2005/8/layout/radial4"/>
    <dgm:cxn modelId="{B4D7EAC5-E441-4428-92F4-6190101AECEA}" type="presParOf" srcId="{F2BBEAC6-B1AD-4AA3-B2DE-268D837509B6}" destId="{5988F7B6-1719-4E17-B37A-A6AB1CF67218}" srcOrd="1" destOrd="0" presId="urn:microsoft.com/office/officeart/2005/8/layout/radial4"/>
    <dgm:cxn modelId="{11B45D2A-018E-4CC4-B38F-59C87D17343F}" type="presParOf" srcId="{F2BBEAC6-B1AD-4AA3-B2DE-268D837509B6}" destId="{957EF209-6C83-4BBF-844A-74E0F14E4FF1}" srcOrd="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826082A-3590-4563-A896-0D45F8D25976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6AE0F92-C158-4C62-941E-EB82FA1B9B48}">
      <dgm:prSet phldrT="[Text]" custT="1"/>
      <dgm:spPr/>
      <dgm:t>
        <a:bodyPr/>
        <a:lstStyle/>
        <a:p>
          <a:r>
            <a:rPr lang="en-US" sz="1800" dirty="0" smtClean="0"/>
            <a:t>Linux</a:t>
          </a:r>
          <a:endParaRPr lang="en-US" sz="1200" dirty="0"/>
        </a:p>
      </dgm:t>
    </dgm:pt>
    <dgm:pt modelId="{7AD8EEED-C43D-4058-B6D6-8F29EC2242AD}" type="parTrans" cxnId="{7FBD90CA-9C88-4D26-A3F2-9BD96D609EC5}">
      <dgm:prSet/>
      <dgm:spPr/>
      <dgm:t>
        <a:bodyPr/>
        <a:lstStyle/>
        <a:p>
          <a:endParaRPr lang="en-US"/>
        </a:p>
      </dgm:t>
    </dgm:pt>
    <dgm:pt modelId="{ED28DDD9-072C-45FD-83DD-1BD28BF43952}" type="sibTrans" cxnId="{7FBD90CA-9C88-4D26-A3F2-9BD96D609EC5}">
      <dgm:prSet/>
      <dgm:spPr/>
      <dgm:t>
        <a:bodyPr/>
        <a:lstStyle/>
        <a:p>
          <a:endParaRPr lang="en-US"/>
        </a:p>
      </dgm:t>
    </dgm:pt>
    <dgm:pt modelId="{034F82CD-D614-404B-A230-4FB6F0BE9EF2}">
      <dgm:prSet phldrT="[Text]" custT="1"/>
      <dgm:spPr/>
      <dgm:t>
        <a:bodyPr/>
        <a:lstStyle/>
        <a:p>
          <a:r>
            <a:rPr lang="en-US" sz="2000" dirty="0" smtClean="0"/>
            <a:t>GPL-3.0</a:t>
          </a:r>
          <a:endParaRPr lang="en-US" sz="2000" dirty="0"/>
        </a:p>
      </dgm:t>
    </dgm:pt>
    <dgm:pt modelId="{898D93FB-B2F6-4765-8A39-84FF05CE9DBC}" type="parTrans" cxnId="{C7311D96-2FA6-4AAF-AFA3-67FA9B442BD7}">
      <dgm:prSet/>
      <dgm:spPr/>
      <dgm:t>
        <a:bodyPr/>
        <a:lstStyle/>
        <a:p>
          <a:endParaRPr lang="en-US"/>
        </a:p>
      </dgm:t>
    </dgm:pt>
    <dgm:pt modelId="{6DB054C0-A29A-4C16-8AB3-BFBE248E8715}" type="sibTrans" cxnId="{C7311D96-2FA6-4AAF-AFA3-67FA9B442BD7}">
      <dgm:prSet/>
      <dgm:spPr/>
      <dgm:t>
        <a:bodyPr/>
        <a:lstStyle/>
        <a:p>
          <a:endParaRPr lang="en-US"/>
        </a:p>
      </dgm:t>
    </dgm:pt>
    <dgm:pt modelId="{F2BBEAC6-B1AD-4AA3-B2DE-268D837509B6}" type="pres">
      <dgm:prSet presAssocID="{F826082A-3590-4563-A896-0D45F8D25976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5C566F0-1FFB-4322-A804-A72DCCBCCEAD}" type="pres">
      <dgm:prSet presAssocID="{46AE0F92-C158-4C62-941E-EB82FA1B9B48}" presName="centerShape" presStyleLbl="node0" presStyleIdx="0" presStyleCnt="1" custScaleX="124760" custScaleY="122450" custLinFactNeighborX="468" custLinFactNeighborY="-164"/>
      <dgm:spPr/>
      <dgm:t>
        <a:bodyPr/>
        <a:lstStyle/>
        <a:p>
          <a:endParaRPr lang="en-US"/>
        </a:p>
      </dgm:t>
    </dgm:pt>
    <dgm:pt modelId="{5988F7B6-1719-4E17-B37A-A6AB1CF67218}" type="pres">
      <dgm:prSet presAssocID="{898D93FB-B2F6-4765-8A39-84FF05CE9DBC}" presName="parTrans" presStyleLbl="bgSibTrans2D1" presStyleIdx="0" presStyleCnt="1"/>
      <dgm:spPr/>
      <dgm:t>
        <a:bodyPr/>
        <a:lstStyle/>
        <a:p>
          <a:endParaRPr lang="en-US"/>
        </a:p>
      </dgm:t>
    </dgm:pt>
    <dgm:pt modelId="{957EF209-6C83-4BBF-844A-74E0F14E4FF1}" type="pres">
      <dgm:prSet presAssocID="{034F82CD-D614-404B-A230-4FB6F0BE9EF2}" presName="node" presStyleLbl="node1" presStyleIdx="0" presStyleCnt="1" custScaleY="80559" custRadScaleRad="98424" custRadScaleInc="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F5EF5CE-4826-49CD-BB6F-B58A14682293}" type="presOf" srcId="{898D93FB-B2F6-4765-8A39-84FF05CE9DBC}" destId="{5988F7B6-1719-4E17-B37A-A6AB1CF67218}" srcOrd="0" destOrd="0" presId="urn:microsoft.com/office/officeart/2005/8/layout/radial4"/>
    <dgm:cxn modelId="{A724693F-ADBD-4511-BAA9-578B9E2B8FC2}" type="presOf" srcId="{F826082A-3590-4563-A896-0D45F8D25976}" destId="{F2BBEAC6-B1AD-4AA3-B2DE-268D837509B6}" srcOrd="0" destOrd="0" presId="urn:microsoft.com/office/officeart/2005/8/layout/radial4"/>
    <dgm:cxn modelId="{7FBD90CA-9C88-4D26-A3F2-9BD96D609EC5}" srcId="{F826082A-3590-4563-A896-0D45F8D25976}" destId="{46AE0F92-C158-4C62-941E-EB82FA1B9B48}" srcOrd="0" destOrd="0" parTransId="{7AD8EEED-C43D-4058-B6D6-8F29EC2242AD}" sibTransId="{ED28DDD9-072C-45FD-83DD-1BD28BF43952}"/>
    <dgm:cxn modelId="{C7311D96-2FA6-4AAF-AFA3-67FA9B442BD7}" srcId="{46AE0F92-C158-4C62-941E-EB82FA1B9B48}" destId="{034F82CD-D614-404B-A230-4FB6F0BE9EF2}" srcOrd="0" destOrd="0" parTransId="{898D93FB-B2F6-4765-8A39-84FF05CE9DBC}" sibTransId="{6DB054C0-A29A-4C16-8AB3-BFBE248E8715}"/>
    <dgm:cxn modelId="{F2538A56-76AE-4ED2-BE6B-8005A4D946F9}" type="presOf" srcId="{034F82CD-D614-404B-A230-4FB6F0BE9EF2}" destId="{957EF209-6C83-4BBF-844A-74E0F14E4FF1}" srcOrd="0" destOrd="0" presId="urn:microsoft.com/office/officeart/2005/8/layout/radial4"/>
    <dgm:cxn modelId="{4CBA6037-CBE6-44F2-85EF-B8DDD4E62B17}" type="presOf" srcId="{46AE0F92-C158-4C62-941E-EB82FA1B9B48}" destId="{B5C566F0-1FFB-4322-A804-A72DCCBCCEAD}" srcOrd="0" destOrd="0" presId="urn:microsoft.com/office/officeart/2005/8/layout/radial4"/>
    <dgm:cxn modelId="{782CB197-9708-4588-ACB6-19DC659DB289}" type="presParOf" srcId="{F2BBEAC6-B1AD-4AA3-B2DE-268D837509B6}" destId="{B5C566F0-1FFB-4322-A804-A72DCCBCCEAD}" srcOrd="0" destOrd="0" presId="urn:microsoft.com/office/officeart/2005/8/layout/radial4"/>
    <dgm:cxn modelId="{654CE9B5-70F8-4AFE-9BAB-4662CB578D21}" type="presParOf" srcId="{F2BBEAC6-B1AD-4AA3-B2DE-268D837509B6}" destId="{5988F7B6-1719-4E17-B37A-A6AB1CF67218}" srcOrd="1" destOrd="0" presId="urn:microsoft.com/office/officeart/2005/8/layout/radial4"/>
    <dgm:cxn modelId="{EE37FAD5-7B41-40F6-8297-0B75C9D6DC7E}" type="presParOf" srcId="{F2BBEAC6-B1AD-4AA3-B2DE-268D837509B6}" destId="{957EF209-6C83-4BBF-844A-74E0F14E4FF1}" srcOrd="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826082A-3590-4563-A896-0D45F8D25976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6AE0F92-C158-4C62-941E-EB82FA1B9B48}">
      <dgm:prSet phldrT="[Text]" custT="1"/>
      <dgm:spPr/>
      <dgm:t>
        <a:bodyPr/>
        <a:lstStyle/>
        <a:p>
          <a:r>
            <a:rPr lang="en-US" sz="1600" dirty="0" smtClean="0"/>
            <a:t>Organizations</a:t>
          </a:r>
          <a:endParaRPr lang="en-US" sz="1200" dirty="0"/>
        </a:p>
      </dgm:t>
    </dgm:pt>
    <dgm:pt modelId="{7AD8EEED-C43D-4058-B6D6-8F29EC2242AD}" type="parTrans" cxnId="{7FBD90CA-9C88-4D26-A3F2-9BD96D609EC5}">
      <dgm:prSet/>
      <dgm:spPr/>
      <dgm:t>
        <a:bodyPr/>
        <a:lstStyle/>
        <a:p>
          <a:endParaRPr lang="en-US"/>
        </a:p>
      </dgm:t>
    </dgm:pt>
    <dgm:pt modelId="{ED28DDD9-072C-45FD-83DD-1BD28BF43952}" type="sibTrans" cxnId="{7FBD90CA-9C88-4D26-A3F2-9BD96D609EC5}">
      <dgm:prSet/>
      <dgm:spPr/>
      <dgm:t>
        <a:bodyPr/>
        <a:lstStyle/>
        <a:p>
          <a:endParaRPr lang="en-US"/>
        </a:p>
      </dgm:t>
    </dgm:pt>
    <dgm:pt modelId="{034F82CD-D614-404B-A230-4FB6F0BE9EF2}">
      <dgm:prSet phldrT="[Text]" custT="1"/>
      <dgm:spPr/>
      <dgm:t>
        <a:bodyPr/>
        <a:lstStyle/>
        <a:p>
          <a:r>
            <a:rPr lang="en-US" sz="2000" dirty="0" smtClean="0"/>
            <a:t>License?</a:t>
          </a:r>
          <a:endParaRPr lang="en-US" sz="2000" dirty="0"/>
        </a:p>
      </dgm:t>
    </dgm:pt>
    <dgm:pt modelId="{898D93FB-B2F6-4765-8A39-84FF05CE9DBC}" type="parTrans" cxnId="{C7311D96-2FA6-4AAF-AFA3-67FA9B442BD7}">
      <dgm:prSet/>
      <dgm:spPr/>
      <dgm:t>
        <a:bodyPr/>
        <a:lstStyle/>
        <a:p>
          <a:endParaRPr lang="en-US"/>
        </a:p>
      </dgm:t>
    </dgm:pt>
    <dgm:pt modelId="{6DB054C0-A29A-4C16-8AB3-BFBE248E8715}" type="sibTrans" cxnId="{C7311D96-2FA6-4AAF-AFA3-67FA9B442BD7}">
      <dgm:prSet/>
      <dgm:spPr/>
      <dgm:t>
        <a:bodyPr/>
        <a:lstStyle/>
        <a:p>
          <a:endParaRPr lang="en-US"/>
        </a:p>
      </dgm:t>
    </dgm:pt>
    <dgm:pt modelId="{F2BBEAC6-B1AD-4AA3-B2DE-268D837509B6}" type="pres">
      <dgm:prSet presAssocID="{F826082A-3590-4563-A896-0D45F8D25976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5C566F0-1FFB-4322-A804-A72DCCBCCEAD}" type="pres">
      <dgm:prSet presAssocID="{46AE0F92-C158-4C62-941E-EB82FA1B9B48}" presName="centerShape" presStyleLbl="node0" presStyleIdx="0" presStyleCnt="1" custScaleX="111518" custScaleY="111518"/>
      <dgm:spPr/>
      <dgm:t>
        <a:bodyPr/>
        <a:lstStyle/>
        <a:p>
          <a:endParaRPr lang="en-US"/>
        </a:p>
      </dgm:t>
    </dgm:pt>
    <dgm:pt modelId="{5988F7B6-1719-4E17-B37A-A6AB1CF67218}" type="pres">
      <dgm:prSet presAssocID="{898D93FB-B2F6-4765-8A39-84FF05CE9DBC}" presName="parTrans" presStyleLbl="bgSibTrans2D1" presStyleIdx="0" presStyleCnt="1"/>
      <dgm:spPr/>
      <dgm:t>
        <a:bodyPr/>
        <a:lstStyle/>
        <a:p>
          <a:endParaRPr lang="en-US"/>
        </a:p>
      </dgm:t>
    </dgm:pt>
    <dgm:pt modelId="{957EF209-6C83-4BBF-844A-74E0F14E4FF1}" type="pres">
      <dgm:prSet presAssocID="{034F82CD-D614-404B-A230-4FB6F0BE9EF2}" presName="node" presStyleLbl="node1" presStyleIdx="0" presStyleCnt="1" custScaleY="807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83893AF-EDE1-4282-B426-B3500FFAA0CE}" type="presOf" srcId="{034F82CD-D614-404B-A230-4FB6F0BE9EF2}" destId="{957EF209-6C83-4BBF-844A-74E0F14E4FF1}" srcOrd="0" destOrd="0" presId="urn:microsoft.com/office/officeart/2005/8/layout/radial4"/>
    <dgm:cxn modelId="{7FBD90CA-9C88-4D26-A3F2-9BD96D609EC5}" srcId="{F826082A-3590-4563-A896-0D45F8D25976}" destId="{46AE0F92-C158-4C62-941E-EB82FA1B9B48}" srcOrd="0" destOrd="0" parTransId="{7AD8EEED-C43D-4058-B6D6-8F29EC2242AD}" sibTransId="{ED28DDD9-072C-45FD-83DD-1BD28BF43952}"/>
    <dgm:cxn modelId="{C7311D96-2FA6-4AAF-AFA3-67FA9B442BD7}" srcId="{46AE0F92-C158-4C62-941E-EB82FA1B9B48}" destId="{034F82CD-D614-404B-A230-4FB6F0BE9EF2}" srcOrd="0" destOrd="0" parTransId="{898D93FB-B2F6-4765-8A39-84FF05CE9DBC}" sibTransId="{6DB054C0-A29A-4C16-8AB3-BFBE248E8715}"/>
    <dgm:cxn modelId="{8F6947C8-9A18-4C29-B819-3469A8504B19}" type="presOf" srcId="{898D93FB-B2F6-4765-8A39-84FF05CE9DBC}" destId="{5988F7B6-1719-4E17-B37A-A6AB1CF67218}" srcOrd="0" destOrd="0" presId="urn:microsoft.com/office/officeart/2005/8/layout/radial4"/>
    <dgm:cxn modelId="{29F8F665-2B0A-4B13-8452-CA76F5D38203}" type="presOf" srcId="{F826082A-3590-4563-A896-0D45F8D25976}" destId="{F2BBEAC6-B1AD-4AA3-B2DE-268D837509B6}" srcOrd="0" destOrd="0" presId="urn:microsoft.com/office/officeart/2005/8/layout/radial4"/>
    <dgm:cxn modelId="{249F3A9A-9587-4182-AE64-B5675499D6C9}" type="presOf" srcId="{46AE0F92-C158-4C62-941E-EB82FA1B9B48}" destId="{B5C566F0-1FFB-4322-A804-A72DCCBCCEAD}" srcOrd="0" destOrd="0" presId="urn:microsoft.com/office/officeart/2005/8/layout/radial4"/>
    <dgm:cxn modelId="{944C3D0E-B288-44C4-8A3E-F03A13596CD8}" type="presParOf" srcId="{F2BBEAC6-B1AD-4AA3-B2DE-268D837509B6}" destId="{B5C566F0-1FFB-4322-A804-A72DCCBCCEAD}" srcOrd="0" destOrd="0" presId="urn:microsoft.com/office/officeart/2005/8/layout/radial4"/>
    <dgm:cxn modelId="{81197531-3508-45BB-A606-4A6C87E8B659}" type="presParOf" srcId="{F2BBEAC6-B1AD-4AA3-B2DE-268D837509B6}" destId="{5988F7B6-1719-4E17-B37A-A6AB1CF67218}" srcOrd="1" destOrd="0" presId="urn:microsoft.com/office/officeart/2005/8/layout/radial4"/>
    <dgm:cxn modelId="{7B22DA94-4D2E-4A41-89C0-FF8063CB3673}" type="presParOf" srcId="{F2BBEAC6-B1AD-4AA3-B2DE-268D837509B6}" destId="{957EF209-6C83-4BBF-844A-74E0F14E4FF1}" srcOrd="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12A71E8-5176-4A17-834F-D8E55CE64AB4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82C7A7A-164B-454A-A61A-AC8DCBBBBBCF}">
      <dgm:prSet phldrT="[Text]" custT="1"/>
      <dgm:spPr/>
      <dgm:t>
        <a:bodyPr/>
        <a:lstStyle/>
        <a:p>
          <a:r>
            <a:rPr lang="en-US" sz="2000" dirty="0" smtClean="0"/>
            <a:t>Licenses</a:t>
          </a:r>
          <a:endParaRPr lang="en-US" sz="2900" dirty="0"/>
        </a:p>
      </dgm:t>
    </dgm:pt>
    <dgm:pt modelId="{B717B692-4F01-45D0-AB5D-B552E1C9BB32}" type="parTrans" cxnId="{F72FB9B3-A866-48F9-8EDF-43A547B50B50}">
      <dgm:prSet/>
      <dgm:spPr/>
      <dgm:t>
        <a:bodyPr/>
        <a:lstStyle/>
        <a:p>
          <a:endParaRPr lang="en-US"/>
        </a:p>
      </dgm:t>
    </dgm:pt>
    <dgm:pt modelId="{CAEB16E7-7B8E-4F28-8209-049B24B1DC46}" type="sibTrans" cxnId="{F72FB9B3-A866-48F9-8EDF-43A547B50B50}">
      <dgm:prSet/>
      <dgm:spPr/>
      <dgm:t>
        <a:bodyPr/>
        <a:lstStyle/>
        <a:p>
          <a:endParaRPr lang="en-US"/>
        </a:p>
      </dgm:t>
    </dgm:pt>
    <dgm:pt modelId="{0AB197B5-5050-47A4-ABA6-BAAB029FFE40}">
      <dgm:prSet phldrT="[Text]" custT="1"/>
      <dgm:spPr/>
      <dgm:t>
        <a:bodyPr/>
        <a:lstStyle/>
        <a:p>
          <a:r>
            <a:rPr lang="en-US" sz="1800" dirty="0" smtClean="0"/>
            <a:t>EULA</a:t>
          </a:r>
          <a:endParaRPr lang="en-US" sz="1800" dirty="0"/>
        </a:p>
      </dgm:t>
    </dgm:pt>
    <dgm:pt modelId="{49A1F8BF-21D5-4B5E-B376-3AC7E2647455}" type="parTrans" cxnId="{1B81F282-AF97-474B-A99E-EE696A6820F1}">
      <dgm:prSet/>
      <dgm:spPr/>
      <dgm:t>
        <a:bodyPr/>
        <a:lstStyle/>
        <a:p>
          <a:endParaRPr lang="en-US"/>
        </a:p>
      </dgm:t>
    </dgm:pt>
    <dgm:pt modelId="{4A6AD4CF-9E72-42E8-AD83-FF09176C0594}" type="sibTrans" cxnId="{1B81F282-AF97-474B-A99E-EE696A6820F1}">
      <dgm:prSet/>
      <dgm:spPr/>
      <dgm:t>
        <a:bodyPr/>
        <a:lstStyle/>
        <a:p>
          <a:endParaRPr lang="en-US"/>
        </a:p>
      </dgm:t>
    </dgm:pt>
    <dgm:pt modelId="{71E5FF34-20B9-4834-83FF-EA749F1E7780}">
      <dgm:prSet phldrT="[Text]" custT="1"/>
      <dgm:spPr/>
      <dgm:t>
        <a:bodyPr/>
        <a:lstStyle/>
        <a:p>
          <a:r>
            <a:rPr lang="en-US" sz="1800" dirty="0" smtClean="0"/>
            <a:t>GPL-3.0</a:t>
          </a:r>
          <a:endParaRPr lang="en-US" sz="1800" dirty="0"/>
        </a:p>
      </dgm:t>
    </dgm:pt>
    <dgm:pt modelId="{139FF6F3-A338-48AF-85E6-483D4B763F4A}" type="parTrans" cxnId="{79643BF7-70C3-4A2F-B580-B22C9FBFB065}">
      <dgm:prSet/>
      <dgm:spPr/>
      <dgm:t>
        <a:bodyPr/>
        <a:lstStyle/>
        <a:p>
          <a:endParaRPr lang="en-US"/>
        </a:p>
      </dgm:t>
    </dgm:pt>
    <dgm:pt modelId="{7BFFD08C-FE9F-461E-AD37-09AD4B55646D}" type="sibTrans" cxnId="{79643BF7-70C3-4A2F-B580-B22C9FBFB065}">
      <dgm:prSet/>
      <dgm:spPr/>
      <dgm:t>
        <a:bodyPr/>
        <a:lstStyle/>
        <a:p>
          <a:endParaRPr lang="en-US"/>
        </a:p>
      </dgm:t>
    </dgm:pt>
    <dgm:pt modelId="{F9A97A13-FD5B-42B3-B4E4-1A6015E27F65}" type="pres">
      <dgm:prSet presAssocID="{312A71E8-5176-4A17-834F-D8E55CE64AB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7575492-05A1-41DB-8AA7-AD7545ED6423}" type="pres">
      <dgm:prSet presAssocID="{482C7A7A-164B-454A-A61A-AC8DCBBBBBCF}" presName="composite" presStyleCnt="0"/>
      <dgm:spPr/>
    </dgm:pt>
    <dgm:pt modelId="{9B142C9A-2A0D-4E2C-B9E8-D42355D0593C}" type="pres">
      <dgm:prSet presAssocID="{482C7A7A-164B-454A-A61A-AC8DCBBBBBCF}" presName="parTx" presStyleLbl="alignNode1" presStyleIdx="0" presStyleCnt="1" custLinFactNeighborX="-7306" custLinFactNeighborY="-23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DB1028-F721-486B-BDC8-AB258A429294}" type="pres">
      <dgm:prSet presAssocID="{482C7A7A-164B-454A-A61A-AC8DCBBBBBCF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72FB9B3-A866-48F9-8EDF-43A547B50B50}" srcId="{312A71E8-5176-4A17-834F-D8E55CE64AB4}" destId="{482C7A7A-164B-454A-A61A-AC8DCBBBBBCF}" srcOrd="0" destOrd="0" parTransId="{B717B692-4F01-45D0-AB5D-B552E1C9BB32}" sibTransId="{CAEB16E7-7B8E-4F28-8209-049B24B1DC46}"/>
    <dgm:cxn modelId="{5DD257D9-2BB5-409E-A718-3B50EE53BADF}" type="presOf" srcId="{312A71E8-5176-4A17-834F-D8E55CE64AB4}" destId="{F9A97A13-FD5B-42B3-B4E4-1A6015E27F65}" srcOrd="0" destOrd="0" presId="urn:microsoft.com/office/officeart/2005/8/layout/hList1"/>
    <dgm:cxn modelId="{A177319B-0549-40E0-BB9E-BEB58A4B31B9}" type="presOf" srcId="{0AB197B5-5050-47A4-ABA6-BAAB029FFE40}" destId="{09DB1028-F721-486B-BDC8-AB258A429294}" srcOrd="0" destOrd="0" presId="urn:microsoft.com/office/officeart/2005/8/layout/hList1"/>
    <dgm:cxn modelId="{1B81F282-AF97-474B-A99E-EE696A6820F1}" srcId="{482C7A7A-164B-454A-A61A-AC8DCBBBBBCF}" destId="{0AB197B5-5050-47A4-ABA6-BAAB029FFE40}" srcOrd="0" destOrd="0" parTransId="{49A1F8BF-21D5-4B5E-B376-3AC7E2647455}" sibTransId="{4A6AD4CF-9E72-42E8-AD83-FF09176C0594}"/>
    <dgm:cxn modelId="{9AFBD311-9BC6-4D7B-BCCD-CAC6473F9D97}" type="presOf" srcId="{71E5FF34-20B9-4834-83FF-EA749F1E7780}" destId="{09DB1028-F721-486B-BDC8-AB258A429294}" srcOrd="0" destOrd="1" presId="urn:microsoft.com/office/officeart/2005/8/layout/hList1"/>
    <dgm:cxn modelId="{79643BF7-70C3-4A2F-B580-B22C9FBFB065}" srcId="{482C7A7A-164B-454A-A61A-AC8DCBBBBBCF}" destId="{71E5FF34-20B9-4834-83FF-EA749F1E7780}" srcOrd="1" destOrd="0" parTransId="{139FF6F3-A338-48AF-85E6-483D4B763F4A}" sibTransId="{7BFFD08C-FE9F-461E-AD37-09AD4B55646D}"/>
    <dgm:cxn modelId="{A475EE7E-BB43-4BA3-A9B4-093D6AC2FA60}" type="presOf" srcId="{482C7A7A-164B-454A-A61A-AC8DCBBBBBCF}" destId="{9B142C9A-2A0D-4E2C-B9E8-D42355D0593C}" srcOrd="0" destOrd="0" presId="urn:microsoft.com/office/officeart/2005/8/layout/hList1"/>
    <dgm:cxn modelId="{DF5E79AC-4A83-4769-B24D-18ECCE3C1D71}" type="presParOf" srcId="{F9A97A13-FD5B-42B3-B4E4-1A6015E27F65}" destId="{C7575492-05A1-41DB-8AA7-AD7545ED6423}" srcOrd="0" destOrd="0" presId="urn:microsoft.com/office/officeart/2005/8/layout/hList1"/>
    <dgm:cxn modelId="{2B6ADA8F-F375-4A9C-9BA8-B1BEB2ACE07D}" type="presParOf" srcId="{C7575492-05A1-41DB-8AA7-AD7545ED6423}" destId="{9B142C9A-2A0D-4E2C-B9E8-D42355D0593C}" srcOrd="0" destOrd="0" presId="urn:microsoft.com/office/officeart/2005/8/layout/hList1"/>
    <dgm:cxn modelId="{E6A3AB90-0BFC-4259-9895-AB5A824BCB3F}" type="presParOf" srcId="{C7575492-05A1-41DB-8AA7-AD7545ED6423}" destId="{09DB1028-F721-486B-BDC8-AB258A42929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826082A-3590-4563-A896-0D45F8D25976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6AE0F92-C158-4C62-941E-EB82FA1B9B48}">
      <dgm:prSet phldrT="[Text]" custT="1"/>
      <dgm:spPr/>
      <dgm:t>
        <a:bodyPr/>
        <a:lstStyle/>
        <a:p>
          <a:r>
            <a:rPr lang="en-US" sz="1800" dirty="0" smtClean="0"/>
            <a:t>Windows</a:t>
          </a:r>
          <a:endParaRPr lang="en-US" sz="1200" dirty="0"/>
        </a:p>
      </dgm:t>
    </dgm:pt>
    <dgm:pt modelId="{7AD8EEED-C43D-4058-B6D6-8F29EC2242AD}" type="parTrans" cxnId="{7FBD90CA-9C88-4D26-A3F2-9BD96D609EC5}">
      <dgm:prSet/>
      <dgm:spPr/>
      <dgm:t>
        <a:bodyPr/>
        <a:lstStyle/>
        <a:p>
          <a:endParaRPr lang="en-US"/>
        </a:p>
      </dgm:t>
    </dgm:pt>
    <dgm:pt modelId="{ED28DDD9-072C-45FD-83DD-1BD28BF43952}" type="sibTrans" cxnId="{7FBD90CA-9C88-4D26-A3F2-9BD96D609EC5}">
      <dgm:prSet/>
      <dgm:spPr/>
      <dgm:t>
        <a:bodyPr/>
        <a:lstStyle/>
        <a:p>
          <a:endParaRPr lang="en-US"/>
        </a:p>
      </dgm:t>
    </dgm:pt>
    <dgm:pt modelId="{034F82CD-D614-404B-A230-4FB6F0BE9EF2}">
      <dgm:prSet phldrT="[Text]" custT="1"/>
      <dgm:spPr/>
      <dgm:t>
        <a:bodyPr/>
        <a:lstStyle/>
        <a:p>
          <a:r>
            <a:rPr lang="en-US" sz="2000" dirty="0" smtClean="0"/>
            <a:t>EULA</a:t>
          </a:r>
          <a:endParaRPr lang="en-US" sz="3800" dirty="0"/>
        </a:p>
      </dgm:t>
    </dgm:pt>
    <dgm:pt modelId="{898D93FB-B2F6-4765-8A39-84FF05CE9DBC}" type="parTrans" cxnId="{C7311D96-2FA6-4AAF-AFA3-67FA9B442BD7}">
      <dgm:prSet/>
      <dgm:spPr/>
      <dgm:t>
        <a:bodyPr/>
        <a:lstStyle/>
        <a:p>
          <a:endParaRPr lang="en-US"/>
        </a:p>
      </dgm:t>
    </dgm:pt>
    <dgm:pt modelId="{6DB054C0-A29A-4C16-8AB3-BFBE248E8715}" type="sibTrans" cxnId="{C7311D96-2FA6-4AAF-AFA3-67FA9B442BD7}">
      <dgm:prSet/>
      <dgm:spPr/>
      <dgm:t>
        <a:bodyPr/>
        <a:lstStyle/>
        <a:p>
          <a:endParaRPr lang="en-US"/>
        </a:p>
      </dgm:t>
    </dgm:pt>
    <dgm:pt modelId="{F2BBEAC6-B1AD-4AA3-B2DE-268D837509B6}" type="pres">
      <dgm:prSet presAssocID="{F826082A-3590-4563-A896-0D45F8D25976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5C566F0-1FFB-4322-A804-A72DCCBCCEAD}" type="pres">
      <dgm:prSet presAssocID="{46AE0F92-C158-4C62-941E-EB82FA1B9B48}" presName="centerShape" presStyleLbl="node0" presStyleIdx="0" presStyleCnt="1" custScaleX="100186" custScaleY="100186" custLinFactNeighborY="-3234"/>
      <dgm:spPr/>
      <dgm:t>
        <a:bodyPr/>
        <a:lstStyle/>
        <a:p>
          <a:endParaRPr lang="en-US"/>
        </a:p>
      </dgm:t>
    </dgm:pt>
    <dgm:pt modelId="{5988F7B6-1719-4E17-B37A-A6AB1CF67218}" type="pres">
      <dgm:prSet presAssocID="{898D93FB-B2F6-4765-8A39-84FF05CE9DBC}" presName="parTrans" presStyleLbl="bgSibTrans2D1" presStyleIdx="0" presStyleCnt="1"/>
      <dgm:spPr/>
      <dgm:t>
        <a:bodyPr/>
        <a:lstStyle/>
        <a:p>
          <a:endParaRPr lang="en-US"/>
        </a:p>
      </dgm:t>
    </dgm:pt>
    <dgm:pt modelId="{957EF209-6C83-4BBF-844A-74E0F14E4FF1}" type="pres">
      <dgm:prSet presAssocID="{034F82CD-D614-404B-A230-4FB6F0BE9EF2}" presName="node" presStyleLbl="node1" presStyleIdx="0" presStyleCnt="1" custScaleY="80559" custRadScaleRad="104159" custRadScaleInc="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FBD90CA-9C88-4D26-A3F2-9BD96D609EC5}" srcId="{F826082A-3590-4563-A896-0D45F8D25976}" destId="{46AE0F92-C158-4C62-941E-EB82FA1B9B48}" srcOrd="0" destOrd="0" parTransId="{7AD8EEED-C43D-4058-B6D6-8F29EC2242AD}" sibTransId="{ED28DDD9-072C-45FD-83DD-1BD28BF43952}"/>
    <dgm:cxn modelId="{C7311D96-2FA6-4AAF-AFA3-67FA9B442BD7}" srcId="{46AE0F92-C158-4C62-941E-EB82FA1B9B48}" destId="{034F82CD-D614-404B-A230-4FB6F0BE9EF2}" srcOrd="0" destOrd="0" parTransId="{898D93FB-B2F6-4765-8A39-84FF05CE9DBC}" sibTransId="{6DB054C0-A29A-4C16-8AB3-BFBE248E8715}"/>
    <dgm:cxn modelId="{FA155604-B646-4BE5-8EC1-B13E92C4F24C}" type="presOf" srcId="{F826082A-3590-4563-A896-0D45F8D25976}" destId="{F2BBEAC6-B1AD-4AA3-B2DE-268D837509B6}" srcOrd="0" destOrd="0" presId="urn:microsoft.com/office/officeart/2005/8/layout/radial4"/>
    <dgm:cxn modelId="{0D5F8A91-7192-42D4-92FB-C871FD7B1996}" type="presOf" srcId="{46AE0F92-C158-4C62-941E-EB82FA1B9B48}" destId="{B5C566F0-1FFB-4322-A804-A72DCCBCCEAD}" srcOrd="0" destOrd="0" presId="urn:microsoft.com/office/officeart/2005/8/layout/radial4"/>
    <dgm:cxn modelId="{89529B77-326F-410E-BB03-37A6F5A0CD3E}" type="presOf" srcId="{898D93FB-B2F6-4765-8A39-84FF05CE9DBC}" destId="{5988F7B6-1719-4E17-B37A-A6AB1CF67218}" srcOrd="0" destOrd="0" presId="urn:microsoft.com/office/officeart/2005/8/layout/radial4"/>
    <dgm:cxn modelId="{834C4067-DB22-4B72-BB54-664DDB3B2847}" type="presOf" srcId="{034F82CD-D614-404B-A230-4FB6F0BE9EF2}" destId="{957EF209-6C83-4BBF-844A-74E0F14E4FF1}" srcOrd="0" destOrd="0" presId="urn:microsoft.com/office/officeart/2005/8/layout/radial4"/>
    <dgm:cxn modelId="{63D80751-8714-4F2A-A49B-2ACC8EFDD8CE}" type="presParOf" srcId="{F2BBEAC6-B1AD-4AA3-B2DE-268D837509B6}" destId="{B5C566F0-1FFB-4322-A804-A72DCCBCCEAD}" srcOrd="0" destOrd="0" presId="urn:microsoft.com/office/officeart/2005/8/layout/radial4"/>
    <dgm:cxn modelId="{93DDC8AE-12D2-43D5-ACD1-E48CE91853BF}" type="presParOf" srcId="{F2BBEAC6-B1AD-4AA3-B2DE-268D837509B6}" destId="{5988F7B6-1719-4E17-B37A-A6AB1CF67218}" srcOrd="1" destOrd="0" presId="urn:microsoft.com/office/officeart/2005/8/layout/radial4"/>
    <dgm:cxn modelId="{F7851122-F026-49D1-AF33-46EC3048BA4F}" type="presParOf" srcId="{F2BBEAC6-B1AD-4AA3-B2DE-268D837509B6}" destId="{957EF209-6C83-4BBF-844A-74E0F14E4FF1}" srcOrd="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826082A-3590-4563-A896-0D45F8D25976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6AE0F92-C158-4C62-941E-EB82FA1B9B48}">
      <dgm:prSet phldrT="[Text]" custT="1"/>
      <dgm:spPr/>
      <dgm:t>
        <a:bodyPr/>
        <a:lstStyle/>
        <a:p>
          <a:r>
            <a:rPr lang="en-US" sz="1800" dirty="0" smtClean="0"/>
            <a:t>Linux</a:t>
          </a:r>
          <a:endParaRPr lang="en-US" sz="1200" dirty="0"/>
        </a:p>
      </dgm:t>
    </dgm:pt>
    <dgm:pt modelId="{7AD8EEED-C43D-4058-B6D6-8F29EC2242AD}" type="parTrans" cxnId="{7FBD90CA-9C88-4D26-A3F2-9BD96D609EC5}">
      <dgm:prSet/>
      <dgm:spPr/>
      <dgm:t>
        <a:bodyPr/>
        <a:lstStyle/>
        <a:p>
          <a:endParaRPr lang="en-US"/>
        </a:p>
      </dgm:t>
    </dgm:pt>
    <dgm:pt modelId="{ED28DDD9-072C-45FD-83DD-1BD28BF43952}" type="sibTrans" cxnId="{7FBD90CA-9C88-4D26-A3F2-9BD96D609EC5}">
      <dgm:prSet/>
      <dgm:spPr/>
      <dgm:t>
        <a:bodyPr/>
        <a:lstStyle/>
        <a:p>
          <a:endParaRPr lang="en-US"/>
        </a:p>
      </dgm:t>
    </dgm:pt>
    <dgm:pt modelId="{034F82CD-D614-404B-A230-4FB6F0BE9EF2}">
      <dgm:prSet phldrT="[Text]" custT="1"/>
      <dgm:spPr/>
      <dgm:t>
        <a:bodyPr/>
        <a:lstStyle/>
        <a:p>
          <a:r>
            <a:rPr lang="en-US" sz="2000" dirty="0" smtClean="0"/>
            <a:t>GPL-3.0</a:t>
          </a:r>
          <a:endParaRPr lang="en-US" sz="2000" dirty="0"/>
        </a:p>
      </dgm:t>
    </dgm:pt>
    <dgm:pt modelId="{898D93FB-B2F6-4765-8A39-84FF05CE9DBC}" type="parTrans" cxnId="{C7311D96-2FA6-4AAF-AFA3-67FA9B442BD7}">
      <dgm:prSet/>
      <dgm:spPr/>
      <dgm:t>
        <a:bodyPr/>
        <a:lstStyle/>
        <a:p>
          <a:endParaRPr lang="en-US"/>
        </a:p>
      </dgm:t>
    </dgm:pt>
    <dgm:pt modelId="{6DB054C0-A29A-4C16-8AB3-BFBE248E8715}" type="sibTrans" cxnId="{C7311D96-2FA6-4AAF-AFA3-67FA9B442BD7}">
      <dgm:prSet/>
      <dgm:spPr/>
      <dgm:t>
        <a:bodyPr/>
        <a:lstStyle/>
        <a:p>
          <a:endParaRPr lang="en-US"/>
        </a:p>
      </dgm:t>
    </dgm:pt>
    <dgm:pt modelId="{F2BBEAC6-B1AD-4AA3-B2DE-268D837509B6}" type="pres">
      <dgm:prSet presAssocID="{F826082A-3590-4563-A896-0D45F8D25976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5C566F0-1FFB-4322-A804-A72DCCBCCEAD}" type="pres">
      <dgm:prSet presAssocID="{46AE0F92-C158-4C62-941E-EB82FA1B9B48}" presName="centerShape" presStyleLbl="node0" presStyleIdx="0" presStyleCnt="1" custScaleX="124760" custScaleY="122450" custLinFactNeighborX="468" custLinFactNeighborY="-164"/>
      <dgm:spPr/>
      <dgm:t>
        <a:bodyPr/>
        <a:lstStyle/>
        <a:p>
          <a:endParaRPr lang="en-US"/>
        </a:p>
      </dgm:t>
    </dgm:pt>
    <dgm:pt modelId="{5988F7B6-1719-4E17-B37A-A6AB1CF67218}" type="pres">
      <dgm:prSet presAssocID="{898D93FB-B2F6-4765-8A39-84FF05CE9DBC}" presName="parTrans" presStyleLbl="bgSibTrans2D1" presStyleIdx="0" presStyleCnt="1"/>
      <dgm:spPr/>
      <dgm:t>
        <a:bodyPr/>
        <a:lstStyle/>
        <a:p>
          <a:endParaRPr lang="en-US"/>
        </a:p>
      </dgm:t>
    </dgm:pt>
    <dgm:pt modelId="{957EF209-6C83-4BBF-844A-74E0F14E4FF1}" type="pres">
      <dgm:prSet presAssocID="{034F82CD-D614-404B-A230-4FB6F0BE9EF2}" presName="node" presStyleLbl="node1" presStyleIdx="0" presStyleCnt="1" custScaleY="80559" custRadScaleRad="98424" custRadScaleInc="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A11DAE8-A797-4AC8-8ADE-A004675C0671}" type="presOf" srcId="{034F82CD-D614-404B-A230-4FB6F0BE9EF2}" destId="{957EF209-6C83-4BBF-844A-74E0F14E4FF1}" srcOrd="0" destOrd="0" presId="urn:microsoft.com/office/officeart/2005/8/layout/radial4"/>
    <dgm:cxn modelId="{E71E28C1-B0AD-4CA7-804F-D1A291B21CB4}" type="presOf" srcId="{46AE0F92-C158-4C62-941E-EB82FA1B9B48}" destId="{B5C566F0-1FFB-4322-A804-A72DCCBCCEAD}" srcOrd="0" destOrd="0" presId="urn:microsoft.com/office/officeart/2005/8/layout/radial4"/>
    <dgm:cxn modelId="{C7565814-99BB-422F-9DEF-C52A902C3C34}" type="presOf" srcId="{F826082A-3590-4563-A896-0D45F8D25976}" destId="{F2BBEAC6-B1AD-4AA3-B2DE-268D837509B6}" srcOrd="0" destOrd="0" presId="urn:microsoft.com/office/officeart/2005/8/layout/radial4"/>
    <dgm:cxn modelId="{7FBD90CA-9C88-4D26-A3F2-9BD96D609EC5}" srcId="{F826082A-3590-4563-A896-0D45F8D25976}" destId="{46AE0F92-C158-4C62-941E-EB82FA1B9B48}" srcOrd="0" destOrd="0" parTransId="{7AD8EEED-C43D-4058-B6D6-8F29EC2242AD}" sibTransId="{ED28DDD9-072C-45FD-83DD-1BD28BF43952}"/>
    <dgm:cxn modelId="{C7311D96-2FA6-4AAF-AFA3-67FA9B442BD7}" srcId="{46AE0F92-C158-4C62-941E-EB82FA1B9B48}" destId="{034F82CD-D614-404B-A230-4FB6F0BE9EF2}" srcOrd="0" destOrd="0" parTransId="{898D93FB-B2F6-4765-8A39-84FF05CE9DBC}" sibTransId="{6DB054C0-A29A-4C16-8AB3-BFBE248E8715}"/>
    <dgm:cxn modelId="{EB824E4F-D4F5-4EBD-B52B-5A87F9ACAA97}" type="presOf" srcId="{898D93FB-B2F6-4765-8A39-84FF05CE9DBC}" destId="{5988F7B6-1719-4E17-B37A-A6AB1CF67218}" srcOrd="0" destOrd="0" presId="urn:microsoft.com/office/officeart/2005/8/layout/radial4"/>
    <dgm:cxn modelId="{F6A38938-E7E4-4A59-9AB7-C50687F7BA29}" type="presParOf" srcId="{F2BBEAC6-B1AD-4AA3-B2DE-268D837509B6}" destId="{B5C566F0-1FFB-4322-A804-A72DCCBCCEAD}" srcOrd="0" destOrd="0" presId="urn:microsoft.com/office/officeart/2005/8/layout/radial4"/>
    <dgm:cxn modelId="{951F2362-FC11-47C7-9FFB-B8ED19B9CE5E}" type="presParOf" srcId="{F2BBEAC6-B1AD-4AA3-B2DE-268D837509B6}" destId="{5988F7B6-1719-4E17-B37A-A6AB1CF67218}" srcOrd="1" destOrd="0" presId="urn:microsoft.com/office/officeart/2005/8/layout/radial4"/>
    <dgm:cxn modelId="{2D8D3387-AB4E-4A3E-8D09-7A6A7F897483}" type="presParOf" srcId="{F2BBEAC6-B1AD-4AA3-B2DE-268D837509B6}" destId="{957EF209-6C83-4BBF-844A-74E0F14E4FF1}" srcOrd="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826082A-3590-4563-A896-0D45F8D25976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6AE0F92-C158-4C62-941E-EB82FA1B9B48}">
      <dgm:prSet phldrT="[Text]"/>
      <dgm:spPr/>
      <dgm:t>
        <a:bodyPr/>
        <a:lstStyle/>
        <a:p>
          <a:r>
            <a:rPr lang="en-US" smtClean="0"/>
            <a:t>Organizations</a:t>
          </a:r>
          <a:endParaRPr lang="en-US" dirty="0"/>
        </a:p>
      </dgm:t>
    </dgm:pt>
    <dgm:pt modelId="{7AD8EEED-C43D-4058-B6D6-8F29EC2242AD}" type="parTrans" cxnId="{7FBD90CA-9C88-4D26-A3F2-9BD96D609EC5}">
      <dgm:prSet/>
      <dgm:spPr/>
      <dgm:t>
        <a:bodyPr/>
        <a:lstStyle/>
        <a:p>
          <a:endParaRPr lang="en-US"/>
        </a:p>
      </dgm:t>
    </dgm:pt>
    <dgm:pt modelId="{ED28DDD9-072C-45FD-83DD-1BD28BF43952}" type="sibTrans" cxnId="{7FBD90CA-9C88-4D26-A3F2-9BD96D609EC5}">
      <dgm:prSet/>
      <dgm:spPr/>
      <dgm:t>
        <a:bodyPr/>
        <a:lstStyle/>
        <a:p>
          <a:endParaRPr lang="en-US"/>
        </a:p>
      </dgm:t>
    </dgm:pt>
    <dgm:pt modelId="{034F82CD-D614-404B-A230-4FB6F0BE9EF2}">
      <dgm:prSet phldrT="[Text]"/>
      <dgm:spPr/>
      <dgm:t>
        <a:bodyPr/>
        <a:lstStyle/>
        <a:p>
          <a:r>
            <a:rPr lang="en-US" dirty="0" smtClean="0"/>
            <a:t>License?</a:t>
          </a:r>
          <a:endParaRPr lang="en-US" dirty="0"/>
        </a:p>
      </dgm:t>
    </dgm:pt>
    <dgm:pt modelId="{898D93FB-B2F6-4765-8A39-84FF05CE9DBC}" type="parTrans" cxnId="{C7311D96-2FA6-4AAF-AFA3-67FA9B442BD7}">
      <dgm:prSet/>
      <dgm:spPr/>
      <dgm:t>
        <a:bodyPr/>
        <a:lstStyle/>
        <a:p>
          <a:endParaRPr lang="en-US"/>
        </a:p>
      </dgm:t>
    </dgm:pt>
    <dgm:pt modelId="{6DB054C0-A29A-4C16-8AB3-BFBE248E8715}" type="sibTrans" cxnId="{C7311D96-2FA6-4AAF-AFA3-67FA9B442BD7}">
      <dgm:prSet/>
      <dgm:spPr/>
      <dgm:t>
        <a:bodyPr/>
        <a:lstStyle/>
        <a:p>
          <a:endParaRPr lang="en-US"/>
        </a:p>
      </dgm:t>
    </dgm:pt>
    <dgm:pt modelId="{2C332BA8-CCE0-4DF3-8648-733E1B57B979}">
      <dgm:prSet phldrT="[Text]"/>
      <dgm:spPr/>
      <dgm:t>
        <a:bodyPr/>
        <a:lstStyle/>
        <a:p>
          <a:r>
            <a:rPr lang="en-US" dirty="0" smtClean="0"/>
            <a:t>Healthy?</a:t>
          </a:r>
          <a:endParaRPr lang="en-US" dirty="0"/>
        </a:p>
      </dgm:t>
    </dgm:pt>
    <dgm:pt modelId="{2B81BBF9-C62D-477C-AF9F-232DDF6A1E84}" type="parTrans" cxnId="{73B33F13-B8AD-449C-8263-2FAFE239EBD6}">
      <dgm:prSet/>
      <dgm:spPr/>
      <dgm:t>
        <a:bodyPr/>
        <a:lstStyle/>
        <a:p>
          <a:endParaRPr lang="en-US"/>
        </a:p>
      </dgm:t>
    </dgm:pt>
    <dgm:pt modelId="{C9804C44-2228-4273-9D45-9824A2936FBD}" type="sibTrans" cxnId="{73B33F13-B8AD-449C-8263-2FAFE239EBD6}">
      <dgm:prSet/>
      <dgm:spPr/>
      <dgm:t>
        <a:bodyPr/>
        <a:lstStyle/>
        <a:p>
          <a:endParaRPr lang="en-US"/>
        </a:p>
      </dgm:t>
    </dgm:pt>
    <dgm:pt modelId="{8D5F1C71-D78A-4A53-8EF7-7130A2C1D4D0}">
      <dgm:prSet phldrT="[Text]"/>
      <dgm:spPr/>
      <dgm:t>
        <a:bodyPr/>
        <a:lstStyle/>
        <a:p>
          <a:r>
            <a:rPr lang="en-US" dirty="0" smtClean="0"/>
            <a:t>Environment?</a:t>
          </a:r>
          <a:endParaRPr lang="en-US" dirty="0"/>
        </a:p>
      </dgm:t>
    </dgm:pt>
    <dgm:pt modelId="{E74BF3E2-8447-4A75-88A7-1CF7A8ED6258}" type="parTrans" cxnId="{7741E323-C442-46AC-B92D-8AFEEB67B9C8}">
      <dgm:prSet/>
      <dgm:spPr/>
      <dgm:t>
        <a:bodyPr/>
        <a:lstStyle/>
        <a:p>
          <a:endParaRPr lang="en-US"/>
        </a:p>
      </dgm:t>
    </dgm:pt>
    <dgm:pt modelId="{C0F94F70-6D9B-43C9-BA05-E454FFA4903B}" type="sibTrans" cxnId="{7741E323-C442-46AC-B92D-8AFEEB67B9C8}">
      <dgm:prSet/>
      <dgm:spPr/>
      <dgm:t>
        <a:bodyPr/>
        <a:lstStyle/>
        <a:p>
          <a:endParaRPr lang="en-US"/>
        </a:p>
      </dgm:t>
    </dgm:pt>
    <dgm:pt modelId="{15A339EC-80AD-4CDD-8DEF-47913251B277}">
      <dgm:prSet phldrT="[Text]"/>
      <dgm:spPr/>
      <dgm:t>
        <a:bodyPr/>
        <a:lstStyle/>
        <a:p>
          <a:r>
            <a:rPr lang="en-US" dirty="0" smtClean="0"/>
            <a:t>Equal Pay?</a:t>
          </a:r>
          <a:endParaRPr lang="en-US" dirty="0"/>
        </a:p>
      </dgm:t>
    </dgm:pt>
    <dgm:pt modelId="{C6220AA6-5D06-4DE3-B261-B1D5AB31DD81}" type="parTrans" cxnId="{80A6BA00-35BB-4115-A020-BA3A689D84CE}">
      <dgm:prSet/>
      <dgm:spPr/>
      <dgm:t>
        <a:bodyPr/>
        <a:lstStyle/>
        <a:p>
          <a:endParaRPr lang="en-US"/>
        </a:p>
      </dgm:t>
    </dgm:pt>
    <dgm:pt modelId="{3A7C3BC5-0460-4DD0-8619-4043F834C69E}" type="sibTrans" cxnId="{80A6BA00-35BB-4115-A020-BA3A689D84CE}">
      <dgm:prSet/>
      <dgm:spPr/>
      <dgm:t>
        <a:bodyPr/>
        <a:lstStyle/>
        <a:p>
          <a:endParaRPr lang="en-US"/>
        </a:p>
      </dgm:t>
    </dgm:pt>
    <dgm:pt modelId="{DA4909B4-71AE-4082-B2D8-D8BC9DA046A2}">
      <dgm:prSet phldrT="[Text]"/>
      <dgm:spPr/>
      <dgm:t>
        <a:bodyPr/>
        <a:lstStyle/>
        <a:p>
          <a:r>
            <a:rPr lang="tr-TR" dirty="0" smtClean="0"/>
            <a:t>And more</a:t>
          </a:r>
          <a:r>
            <a:rPr lang="en-US" dirty="0" smtClean="0"/>
            <a:t>…</a:t>
          </a:r>
          <a:endParaRPr lang="en-US" dirty="0"/>
        </a:p>
      </dgm:t>
    </dgm:pt>
    <dgm:pt modelId="{D05F6C0C-C1D5-4A64-AC07-4975869E5BF4}" type="parTrans" cxnId="{E1BE17E7-1D0A-470C-8CCD-1534890D836F}">
      <dgm:prSet/>
      <dgm:spPr/>
      <dgm:t>
        <a:bodyPr/>
        <a:lstStyle/>
        <a:p>
          <a:endParaRPr lang="en-US"/>
        </a:p>
      </dgm:t>
    </dgm:pt>
    <dgm:pt modelId="{35B2F89A-9D83-45A1-A11E-CF1FA137F3E3}" type="sibTrans" cxnId="{E1BE17E7-1D0A-470C-8CCD-1534890D836F}">
      <dgm:prSet/>
      <dgm:spPr/>
      <dgm:t>
        <a:bodyPr/>
        <a:lstStyle/>
        <a:p>
          <a:endParaRPr lang="en-US"/>
        </a:p>
      </dgm:t>
    </dgm:pt>
    <dgm:pt modelId="{F2BBEAC6-B1AD-4AA3-B2DE-268D837509B6}" type="pres">
      <dgm:prSet presAssocID="{F826082A-3590-4563-A896-0D45F8D25976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5C566F0-1FFB-4322-A804-A72DCCBCCEAD}" type="pres">
      <dgm:prSet presAssocID="{46AE0F92-C158-4C62-941E-EB82FA1B9B48}" presName="centerShape" presStyleLbl="node0" presStyleIdx="0" presStyleCnt="1"/>
      <dgm:spPr/>
      <dgm:t>
        <a:bodyPr/>
        <a:lstStyle/>
        <a:p>
          <a:endParaRPr lang="en-US"/>
        </a:p>
      </dgm:t>
    </dgm:pt>
    <dgm:pt modelId="{5988F7B6-1719-4E17-B37A-A6AB1CF67218}" type="pres">
      <dgm:prSet presAssocID="{898D93FB-B2F6-4765-8A39-84FF05CE9DBC}" presName="parTrans" presStyleLbl="bgSibTrans2D1" presStyleIdx="0" presStyleCnt="5"/>
      <dgm:spPr/>
      <dgm:t>
        <a:bodyPr/>
        <a:lstStyle/>
        <a:p>
          <a:endParaRPr lang="en-US"/>
        </a:p>
      </dgm:t>
    </dgm:pt>
    <dgm:pt modelId="{957EF209-6C83-4BBF-844A-74E0F14E4FF1}" type="pres">
      <dgm:prSet presAssocID="{034F82CD-D614-404B-A230-4FB6F0BE9EF2}" presName="node" presStyleLbl="node1" presStyleIdx="0" presStyleCnt="5" custScaleX="88081" custScaleY="709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EF13FF-3686-4254-BC72-A02E15747FC8}" type="pres">
      <dgm:prSet presAssocID="{2B81BBF9-C62D-477C-AF9F-232DDF6A1E84}" presName="parTrans" presStyleLbl="bgSibTrans2D1" presStyleIdx="1" presStyleCnt="5"/>
      <dgm:spPr/>
      <dgm:t>
        <a:bodyPr/>
        <a:lstStyle/>
        <a:p>
          <a:endParaRPr lang="en-US"/>
        </a:p>
      </dgm:t>
    </dgm:pt>
    <dgm:pt modelId="{A547B4C5-2BA7-4885-B89B-9736A72DA9A3}" type="pres">
      <dgm:prSet presAssocID="{2C332BA8-CCE0-4DF3-8648-733E1B57B979}" presName="node" presStyleLbl="node1" presStyleIdx="1" presStyleCnt="5" custScaleX="88081" custScaleY="709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B8A822-C7B6-4AEE-A18B-86BD6C07288B}" type="pres">
      <dgm:prSet presAssocID="{E74BF3E2-8447-4A75-88A7-1CF7A8ED6258}" presName="parTrans" presStyleLbl="bgSibTrans2D1" presStyleIdx="2" presStyleCnt="5"/>
      <dgm:spPr/>
      <dgm:t>
        <a:bodyPr/>
        <a:lstStyle/>
        <a:p>
          <a:endParaRPr lang="en-US"/>
        </a:p>
      </dgm:t>
    </dgm:pt>
    <dgm:pt modelId="{F8BC0FE3-F475-4366-B261-14A93CE4732E}" type="pres">
      <dgm:prSet presAssocID="{8D5F1C71-D78A-4A53-8EF7-7130A2C1D4D0}" presName="node" presStyleLbl="node1" presStyleIdx="2" presStyleCnt="5" custScaleX="88081" custScaleY="709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2402AD-2A16-4730-9170-CB0AABB64FE6}" type="pres">
      <dgm:prSet presAssocID="{C6220AA6-5D06-4DE3-B261-B1D5AB31DD81}" presName="parTrans" presStyleLbl="bgSibTrans2D1" presStyleIdx="3" presStyleCnt="5"/>
      <dgm:spPr/>
      <dgm:t>
        <a:bodyPr/>
        <a:lstStyle/>
        <a:p>
          <a:endParaRPr lang="en-US"/>
        </a:p>
      </dgm:t>
    </dgm:pt>
    <dgm:pt modelId="{D5E6BB27-0C02-40AF-AC09-275648E9B15D}" type="pres">
      <dgm:prSet presAssocID="{15A339EC-80AD-4CDD-8DEF-47913251B277}" presName="node" presStyleLbl="node1" presStyleIdx="3" presStyleCnt="5" custScaleX="88081" custScaleY="709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69A98C-CFE3-4701-9DA7-6A4F0D00FCA8}" type="pres">
      <dgm:prSet presAssocID="{D05F6C0C-C1D5-4A64-AC07-4975869E5BF4}" presName="parTrans" presStyleLbl="bgSibTrans2D1" presStyleIdx="4" presStyleCnt="5"/>
      <dgm:spPr/>
      <dgm:t>
        <a:bodyPr/>
        <a:lstStyle/>
        <a:p>
          <a:endParaRPr lang="en-US"/>
        </a:p>
      </dgm:t>
    </dgm:pt>
    <dgm:pt modelId="{33C54321-792C-43C9-BF46-9FADA803F30E}" type="pres">
      <dgm:prSet presAssocID="{DA4909B4-71AE-4082-B2D8-D8BC9DA046A2}" presName="node" presStyleLbl="node1" presStyleIdx="4" presStyleCnt="5" custScaleX="88081" custScaleY="709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139A7E-6885-4AA1-B832-163423D76894}" type="presOf" srcId="{034F82CD-D614-404B-A230-4FB6F0BE9EF2}" destId="{957EF209-6C83-4BBF-844A-74E0F14E4FF1}" srcOrd="0" destOrd="0" presId="urn:microsoft.com/office/officeart/2005/8/layout/radial4"/>
    <dgm:cxn modelId="{E341C034-FBB2-4527-AB70-979B657B4E13}" type="presOf" srcId="{898D93FB-B2F6-4765-8A39-84FF05CE9DBC}" destId="{5988F7B6-1719-4E17-B37A-A6AB1CF67218}" srcOrd="0" destOrd="0" presId="urn:microsoft.com/office/officeart/2005/8/layout/radial4"/>
    <dgm:cxn modelId="{168EF511-7122-450B-8732-2417109EDD80}" type="presOf" srcId="{2C332BA8-CCE0-4DF3-8648-733E1B57B979}" destId="{A547B4C5-2BA7-4885-B89B-9736A72DA9A3}" srcOrd="0" destOrd="0" presId="urn:microsoft.com/office/officeart/2005/8/layout/radial4"/>
    <dgm:cxn modelId="{E1BE17E7-1D0A-470C-8CCD-1534890D836F}" srcId="{46AE0F92-C158-4C62-941E-EB82FA1B9B48}" destId="{DA4909B4-71AE-4082-B2D8-D8BC9DA046A2}" srcOrd="4" destOrd="0" parTransId="{D05F6C0C-C1D5-4A64-AC07-4975869E5BF4}" sibTransId="{35B2F89A-9D83-45A1-A11E-CF1FA137F3E3}"/>
    <dgm:cxn modelId="{7741E323-C442-46AC-B92D-8AFEEB67B9C8}" srcId="{46AE0F92-C158-4C62-941E-EB82FA1B9B48}" destId="{8D5F1C71-D78A-4A53-8EF7-7130A2C1D4D0}" srcOrd="2" destOrd="0" parTransId="{E74BF3E2-8447-4A75-88A7-1CF7A8ED6258}" sibTransId="{C0F94F70-6D9B-43C9-BA05-E454FFA4903B}"/>
    <dgm:cxn modelId="{6C0EE349-E50F-4B3E-AA04-B74013C6DD7A}" type="presOf" srcId="{2B81BBF9-C62D-477C-AF9F-232DDF6A1E84}" destId="{8AEF13FF-3686-4254-BC72-A02E15747FC8}" srcOrd="0" destOrd="0" presId="urn:microsoft.com/office/officeart/2005/8/layout/radial4"/>
    <dgm:cxn modelId="{A47AD749-52DA-468C-8186-62FB477E6178}" type="presOf" srcId="{E74BF3E2-8447-4A75-88A7-1CF7A8ED6258}" destId="{02B8A822-C7B6-4AEE-A18B-86BD6C07288B}" srcOrd="0" destOrd="0" presId="urn:microsoft.com/office/officeart/2005/8/layout/radial4"/>
    <dgm:cxn modelId="{87D77B3C-6559-4AEC-817F-1C5BCB9980C0}" type="presOf" srcId="{8D5F1C71-D78A-4A53-8EF7-7130A2C1D4D0}" destId="{F8BC0FE3-F475-4366-B261-14A93CE4732E}" srcOrd="0" destOrd="0" presId="urn:microsoft.com/office/officeart/2005/8/layout/radial4"/>
    <dgm:cxn modelId="{CA8517A5-912F-401E-AD9F-712380CA5B9C}" type="presOf" srcId="{46AE0F92-C158-4C62-941E-EB82FA1B9B48}" destId="{B5C566F0-1FFB-4322-A804-A72DCCBCCEAD}" srcOrd="0" destOrd="0" presId="urn:microsoft.com/office/officeart/2005/8/layout/radial4"/>
    <dgm:cxn modelId="{56798C50-7EDC-48E1-8016-3A01B21C12F2}" type="presOf" srcId="{C6220AA6-5D06-4DE3-B261-B1D5AB31DD81}" destId="{A72402AD-2A16-4730-9170-CB0AABB64FE6}" srcOrd="0" destOrd="0" presId="urn:microsoft.com/office/officeart/2005/8/layout/radial4"/>
    <dgm:cxn modelId="{19F6A961-153C-4C25-8840-9C1080F35214}" type="presOf" srcId="{15A339EC-80AD-4CDD-8DEF-47913251B277}" destId="{D5E6BB27-0C02-40AF-AC09-275648E9B15D}" srcOrd="0" destOrd="0" presId="urn:microsoft.com/office/officeart/2005/8/layout/radial4"/>
    <dgm:cxn modelId="{B31259E9-102B-43B9-9CB2-B9EB8BD1E5C0}" type="presOf" srcId="{D05F6C0C-C1D5-4A64-AC07-4975869E5BF4}" destId="{7E69A98C-CFE3-4701-9DA7-6A4F0D00FCA8}" srcOrd="0" destOrd="0" presId="urn:microsoft.com/office/officeart/2005/8/layout/radial4"/>
    <dgm:cxn modelId="{C7311D96-2FA6-4AAF-AFA3-67FA9B442BD7}" srcId="{46AE0F92-C158-4C62-941E-EB82FA1B9B48}" destId="{034F82CD-D614-404B-A230-4FB6F0BE9EF2}" srcOrd="0" destOrd="0" parTransId="{898D93FB-B2F6-4765-8A39-84FF05CE9DBC}" sibTransId="{6DB054C0-A29A-4C16-8AB3-BFBE248E8715}"/>
    <dgm:cxn modelId="{73B33F13-B8AD-449C-8263-2FAFE239EBD6}" srcId="{46AE0F92-C158-4C62-941E-EB82FA1B9B48}" destId="{2C332BA8-CCE0-4DF3-8648-733E1B57B979}" srcOrd="1" destOrd="0" parTransId="{2B81BBF9-C62D-477C-AF9F-232DDF6A1E84}" sibTransId="{C9804C44-2228-4273-9D45-9824A2936FBD}"/>
    <dgm:cxn modelId="{E51F19A1-93F0-4CE7-9B4E-CBBAAC1418D6}" type="presOf" srcId="{F826082A-3590-4563-A896-0D45F8D25976}" destId="{F2BBEAC6-B1AD-4AA3-B2DE-268D837509B6}" srcOrd="0" destOrd="0" presId="urn:microsoft.com/office/officeart/2005/8/layout/radial4"/>
    <dgm:cxn modelId="{D145DD71-AB98-4A12-9005-1B12171AFABC}" type="presOf" srcId="{DA4909B4-71AE-4082-B2D8-D8BC9DA046A2}" destId="{33C54321-792C-43C9-BF46-9FADA803F30E}" srcOrd="0" destOrd="0" presId="urn:microsoft.com/office/officeart/2005/8/layout/radial4"/>
    <dgm:cxn modelId="{7FBD90CA-9C88-4D26-A3F2-9BD96D609EC5}" srcId="{F826082A-3590-4563-A896-0D45F8D25976}" destId="{46AE0F92-C158-4C62-941E-EB82FA1B9B48}" srcOrd="0" destOrd="0" parTransId="{7AD8EEED-C43D-4058-B6D6-8F29EC2242AD}" sibTransId="{ED28DDD9-072C-45FD-83DD-1BD28BF43952}"/>
    <dgm:cxn modelId="{80A6BA00-35BB-4115-A020-BA3A689D84CE}" srcId="{46AE0F92-C158-4C62-941E-EB82FA1B9B48}" destId="{15A339EC-80AD-4CDD-8DEF-47913251B277}" srcOrd="3" destOrd="0" parTransId="{C6220AA6-5D06-4DE3-B261-B1D5AB31DD81}" sibTransId="{3A7C3BC5-0460-4DD0-8619-4043F834C69E}"/>
    <dgm:cxn modelId="{DC88BF25-2D7E-4413-856D-63F2F04B43BC}" type="presParOf" srcId="{F2BBEAC6-B1AD-4AA3-B2DE-268D837509B6}" destId="{B5C566F0-1FFB-4322-A804-A72DCCBCCEAD}" srcOrd="0" destOrd="0" presId="urn:microsoft.com/office/officeart/2005/8/layout/radial4"/>
    <dgm:cxn modelId="{77F032FE-A196-4A60-8228-D178EB564611}" type="presParOf" srcId="{F2BBEAC6-B1AD-4AA3-B2DE-268D837509B6}" destId="{5988F7B6-1719-4E17-B37A-A6AB1CF67218}" srcOrd="1" destOrd="0" presId="urn:microsoft.com/office/officeart/2005/8/layout/radial4"/>
    <dgm:cxn modelId="{A12F17DC-51B8-407B-A192-C44B1ED074FC}" type="presParOf" srcId="{F2BBEAC6-B1AD-4AA3-B2DE-268D837509B6}" destId="{957EF209-6C83-4BBF-844A-74E0F14E4FF1}" srcOrd="2" destOrd="0" presId="urn:microsoft.com/office/officeart/2005/8/layout/radial4"/>
    <dgm:cxn modelId="{CC7EF081-91F3-4D67-9911-D83D5308C371}" type="presParOf" srcId="{F2BBEAC6-B1AD-4AA3-B2DE-268D837509B6}" destId="{8AEF13FF-3686-4254-BC72-A02E15747FC8}" srcOrd="3" destOrd="0" presId="urn:microsoft.com/office/officeart/2005/8/layout/radial4"/>
    <dgm:cxn modelId="{D8E9C454-2BCD-4D43-9B1A-A4C50F6CC8C5}" type="presParOf" srcId="{F2BBEAC6-B1AD-4AA3-B2DE-268D837509B6}" destId="{A547B4C5-2BA7-4885-B89B-9736A72DA9A3}" srcOrd="4" destOrd="0" presId="urn:microsoft.com/office/officeart/2005/8/layout/radial4"/>
    <dgm:cxn modelId="{522A15EB-A4C0-4E2C-A478-F00AFA0EBDE6}" type="presParOf" srcId="{F2BBEAC6-B1AD-4AA3-B2DE-268D837509B6}" destId="{02B8A822-C7B6-4AEE-A18B-86BD6C07288B}" srcOrd="5" destOrd="0" presId="urn:microsoft.com/office/officeart/2005/8/layout/radial4"/>
    <dgm:cxn modelId="{33A179E4-4592-4AA2-9032-1AE8F7C20543}" type="presParOf" srcId="{F2BBEAC6-B1AD-4AA3-B2DE-268D837509B6}" destId="{F8BC0FE3-F475-4366-B261-14A93CE4732E}" srcOrd="6" destOrd="0" presId="urn:microsoft.com/office/officeart/2005/8/layout/radial4"/>
    <dgm:cxn modelId="{FBF559D6-B0C0-438C-89AB-2FAB14E1508B}" type="presParOf" srcId="{F2BBEAC6-B1AD-4AA3-B2DE-268D837509B6}" destId="{A72402AD-2A16-4730-9170-CB0AABB64FE6}" srcOrd="7" destOrd="0" presId="urn:microsoft.com/office/officeart/2005/8/layout/radial4"/>
    <dgm:cxn modelId="{760FE689-B58F-4CF1-A37A-3AB711E44708}" type="presParOf" srcId="{F2BBEAC6-B1AD-4AA3-B2DE-268D837509B6}" destId="{D5E6BB27-0C02-40AF-AC09-275648E9B15D}" srcOrd="8" destOrd="0" presId="urn:microsoft.com/office/officeart/2005/8/layout/radial4"/>
    <dgm:cxn modelId="{2B21A650-2274-49CF-A2C3-DB05E19F9024}" type="presParOf" srcId="{F2BBEAC6-B1AD-4AA3-B2DE-268D837509B6}" destId="{7E69A98C-CFE3-4701-9DA7-6A4F0D00FCA8}" srcOrd="9" destOrd="0" presId="urn:microsoft.com/office/officeart/2005/8/layout/radial4"/>
    <dgm:cxn modelId="{04BA86EB-9F08-4336-8C9E-098DEE257D34}" type="presParOf" srcId="{F2BBEAC6-B1AD-4AA3-B2DE-268D837509B6}" destId="{33C54321-792C-43C9-BF46-9FADA803F30E}" srcOrd="10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C566F0-1FFB-4322-A804-A72DCCBCCEAD}">
      <dsp:nvSpPr>
        <dsp:cNvPr id="0" name=""/>
        <dsp:cNvSpPr/>
      </dsp:nvSpPr>
      <dsp:spPr>
        <a:xfrm>
          <a:off x="211249" y="1478117"/>
          <a:ext cx="1800001" cy="18000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Organizations</a:t>
          </a:r>
          <a:endParaRPr lang="en-US" sz="1200" kern="1200" dirty="0"/>
        </a:p>
      </dsp:txBody>
      <dsp:txXfrm>
        <a:off x="474853" y="1741721"/>
        <a:ext cx="1272793" cy="1272793"/>
      </dsp:txXfrm>
    </dsp:sp>
    <dsp:sp modelId="{5988F7B6-1719-4E17-B37A-A6AB1CF67218}">
      <dsp:nvSpPr>
        <dsp:cNvPr id="0" name=""/>
        <dsp:cNvSpPr/>
      </dsp:nvSpPr>
      <dsp:spPr>
        <a:xfrm rot="16200000">
          <a:off x="653481" y="737055"/>
          <a:ext cx="915537" cy="460015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7EF209-6C83-4BBF-844A-74E0F14E4FF1}">
      <dsp:nvSpPr>
        <dsp:cNvPr id="0" name=""/>
        <dsp:cNvSpPr/>
      </dsp:nvSpPr>
      <dsp:spPr>
        <a:xfrm>
          <a:off x="344556" y="14293"/>
          <a:ext cx="1533386" cy="99000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License?</a:t>
          </a:r>
          <a:endParaRPr lang="en-US" sz="2000" kern="1200" dirty="0"/>
        </a:p>
      </dsp:txBody>
      <dsp:txXfrm>
        <a:off x="373552" y="43289"/>
        <a:ext cx="1475394" cy="9320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142C9A-2A0D-4E2C-B9E8-D42355D0593C}">
      <dsp:nvSpPr>
        <dsp:cNvPr id="0" name=""/>
        <dsp:cNvSpPr/>
      </dsp:nvSpPr>
      <dsp:spPr>
        <a:xfrm>
          <a:off x="0" y="0"/>
          <a:ext cx="1828798" cy="489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Licenses</a:t>
          </a:r>
          <a:endParaRPr lang="en-US" sz="2900" kern="1200" dirty="0"/>
        </a:p>
      </dsp:txBody>
      <dsp:txXfrm>
        <a:off x="0" y="0"/>
        <a:ext cx="1828798" cy="489600"/>
      </dsp:txXfrm>
    </dsp:sp>
    <dsp:sp modelId="{09DB1028-F721-486B-BDC8-AB258A429294}">
      <dsp:nvSpPr>
        <dsp:cNvPr id="0" name=""/>
        <dsp:cNvSpPr/>
      </dsp:nvSpPr>
      <dsp:spPr>
        <a:xfrm>
          <a:off x="0" y="491614"/>
          <a:ext cx="1828798" cy="79330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EULA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GPL-3.0</a:t>
          </a:r>
          <a:endParaRPr lang="en-US" sz="1800" kern="1200" dirty="0"/>
        </a:p>
      </dsp:txBody>
      <dsp:txXfrm>
        <a:off x="0" y="491614"/>
        <a:ext cx="1828798" cy="7933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C566F0-1FFB-4322-A804-A72DCCBCCEAD}">
      <dsp:nvSpPr>
        <dsp:cNvPr id="0" name=""/>
        <dsp:cNvSpPr/>
      </dsp:nvSpPr>
      <dsp:spPr>
        <a:xfrm>
          <a:off x="339350" y="1492624"/>
          <a:ext cx="1619997" cy="16199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Windows</a:t>
          </a:r>
          <a:endParaRPr lang="en-US" sz="1200" kern="1200" dirty="0"/>
        </a:p>
      </dsp:txBody>
      <dsp:txXfrm>
        <a:off x="576593" y="1729867"/>
        <a:ext cx="1145511" cy="1145511"/>
      </dsp:txXfrm>
    </dsp:sp>
    <dsp:sp modelId="{5988F7B6-1719-4E17-B37A-A6AB1CF67218}">
      <dsp:nvSpPr>
        <dsp:cNvPr id="0" name=""/>
        <dsp:cNvSpPr/>
      </dsp:nvSpPr>
      <dsp:spPr>
        <a:xfrm rot="16208253">
          <a:off x="681176" y="735957"/>
          <a:ext cx="942759" cy="460842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7EF209-6C83-4BBF-844A-74E0F14E4FF1}">
      <dsp:nvSpPr>
        <dsp:cNvPr id="0" name=""/>
        <dsp:cNvSpPr/>
      </dsp:nvSpPr>
      <dsp:spPr>
        <a:xfrm>
          <a:off x="385618" y="0"/>
          <a:ext cx="1536140" cy="98999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EULA</a:t>
          </a:r>
          <a:endParaRPr lang="en-US" sz="3800" kern="1200" dirty="0"/>
        </a:p>
      </dsp:txBody>
      <dsp:txXfrm>
        <a:off x="414614" y="28996"/>
        <a:ext cx="1478148" cy="9320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C566F0-1FFB-4322-A804-A72DCCBCCEAD}">
      <dsp:nvSpPr>
        <dsp:cNvPr id="0" name=""/>
        <dsp:cNvSpPr/>
      </dsp:nvSpPr>
      <dsp:spPr>
        <a:xfrm>
          <a:off x="158153" y="1337306"/>
          <a:ext cx="2017357" cy="19800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Linux</a:t>
          </a:r>
          <a:endParaRPr lang="en-US" sz="1200" kern="1200" dirty="0"/>
        </a:p>
      </dsp:txBody>
      <dsp:txXfrm>
        <a:off x="453588" y="1627271"/>
        <a:ext cx="1426487" cy="1400074"/>
      </dsp:txXfrm>
    </dsp:sp>
    <dsp:sp modelId="{5988F7B6-1719-4E17-B37A-A6AB1CF67218}">
      <dsp:nvSpPr>
        <dsp:cNvPr id="0" name=""/>
        <dsp:cNvSpPr/>
      </dsp:nvSpPr>
      <dsp:spPr>
        <a:xfrm rot="16173700">
          <a:off x="757845" y="662583"/>
          <a:ext cx="796026" cy="460842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7EF209-6C83-4BBF-844A-74E0F14E4FF1}">
      <dsp:nvSpPr>
        <dsp:cNvPr id="0" name=""/>
        <dsp:cNvSpPr/>
      </dsp:nvSpPr>
      <dsp:spPr>
        <a:xfrm>
          <a:off x="384743" y="2"/>
          <a:ext cx="1536140" cy="98999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GPL-3.0</a:t>
          </a:r>
          <a:endParaRPr lang="en-US" sz="2000" kern="1200" dirty="0"/>
        </a:p>
      </dsp:txBody>
      <dsp:txXfrm>
        <a:off x="413739" y="28998"/>
        <a:ext cx="1478148" cy="93200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C566F0-1FFB-4322-A804-A72DCCBCCEAD}">
      <dsp:nvSpPr>
        <dsp:cNvPr id="0" name=""/>
        <dsp:cNvSpPr/>
      </dsp:nvSpPr>
      <dsp:spPr>
        <a:xfrm>
          <a:off x="211249" y="1478117"/>
          <a:ext cx="1800001" cy="18000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Organizations</a:t>
          </a:r>
          <a:endParaRPr lang="en-US" sz="1200" kern="1200" dirty="0"/>
        </a:p>
      </dsp:txBody>
      <dsp:txXfrm>
        <a:off x="474853" y="1741721"/>
        <a:ext cx="1272793" cy="1272793"/>
      </dsp:txXfrm>
    </dsp:sp>
    <dsp:sp modelId="{5988F7B6-1719-4E17-B37A-A6AB1CF67218}">
      <dsp:nvSpPr>
        <dsp:cNvPr id="0" name=""/>
        <dsp:cNvSpPr/>
      </dsp:nvSpPr>
      <dsp:spPr>
        <a:xfrm rot="16200000">
          <a:off x="653481" y="737055"/>
          <a:ext cx="915537" cy="460015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7EF209-6C83-4BBF-844A-74E0F14E4FF1}">
      <dsp:nvSpPr>
        <dsp:cNvPr id="0" name=""/>
        <dsp:cNvSpPr/>
      </dsp:nvSpPr>
      <dsp:spPr>
        <a:xfrm>
          <a:off x="344556" y="14293"/>
          <a:ext cx="1533386" cy="99000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License?</a:t>
          </a:r>
          <a:endParaRPr lang="en-US" sz="2000" kern="1200" dirty="0"/>
        </a:p>
      </dsp:txBody>
      <dsp:txXfrm>
        <a:off x="373552" y="43289"/>
        <a:ext cx="1475394" cy="93201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142C9A-2A0D-4E2C-B9E8-D42355D0593C}">
      <dsp:nvSpPr>
        <dsp:cNvPr id="0" name=""/>
        <dsp:cNvSpPr/>
      </dsp:nvSpPr>
      <dsp:spPr>
        <a:xfrm>
          <a:off x="0" y="0"/>
          <a:ext cx="1828798" cy="489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Licenses</a:t>
          </a:r>
          <a:endParaRPr lang="en-US" sz="2900" kern="1200" dirty="0"/>
        </a:p>
      </dsp:txBody>
      <dsp:txXfrm>
        <a:off x="0" y="0"/>
        <a:ext cx="1828798" cy="489600"/>
      </dsp:txXfrm>
    </dsp:sp>
    <dsp:sp modelId="{09DB1028-F721-486B-BDC8-AB258A429294}">
      <dsp:nvSpPr>
        <dsp:cNvPr id="0" name=""/>
        <dsp:cNvSpPr/>
      </dsp:nvSpPr>
      <dsp:spPr>
        <a:xfrm>
          <a:off x="0" y="491614"/>
          <a:ext cx="1828798" cy="79330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EULA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GPL-3.0</a:t>
          </a:r>
          <a:endParaRPr lang="en-US" sz="1800" kern="1200" dirty="0"/>
        </a:p>
      </dsp:txBody>
      <dsp:txXfrm>
        <a:off x="0" y="491614"/>
        <a:ext cx="1828798" cy="79330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C566F0-1FFB-4322-A804-A72DCCBCCEAD}">
      <dsp:nvSpPr>
        <dsp:cNvPr id="0" name=""/>
        <dsp:cNvSpPr/>
      </dsp:nvSpPr>
      <dsp:spPr>
        <a:xfrm>
          <a:off x="339350" y="1492624"/>
          <a:ext cx="1619997" cy="16199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Windows</a:t>
          </a:r>
          <a:endParaRPr lang="en-US" sz="1200" kern="1200" dirty="0"/>
        </a:p>
      </dsp:txBody>
      <dsp:txXfrm>
        <a:off x="576593" y="1729867"/>
        <a:ext cx="1145511" cy="1145511"/>
      </dsp:txXfrm>
    </dsp:sp>
    <dsp:sp modelId="{5988F7B6-1719-4E17-B37A-A6AB1CF67218}">
      <dsp:nvSpPr>
        <dsp:cNvPr id="0" name=""/>
        <dsp:cNvSpPr/>
      </dsp:nvSpPr>
      <dsp:spPr>
        <a:xfrm rot="16208253">
          <a:off x="681176" y="735957"/>
          <a:ext cx="942759" cy="460842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7EF209-6C83-4BBF-844A-74E0F14E4FF1}">
      <dsp:nvSpPr>
        <dsp:cNvPr id="0" name=""/>
        <dsp:cNvSpPr/>
      </dsp:nvSpPr>
      <dsp:spPr>
        <a:xfrm>
          <a:off x="385618" y="0"/>
          <a:ext cx="1536140" cy="98999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EULA</a:t>
          </a:r>
          <a:endParaRPr lang="en-US" sz="3800" kern="1200" dirty="0"/>
        </a:p>
      </dsp:txBody>
      <dsp:txXfrm>
        <a:off x="414614" y="28996"/>
        <a:ext cx="1478148" cy="93200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C566F0-1FFB-4322-A804-A72DCCBCCEAD}">
      <dsp:nvSpPr>
        <dsp:cNvPr id="0" name=""/>
        <dsp:cNvSpPr/>
      </dsp:nvSpPr>
      <dsp:spPr>
        <a:xfrm>
          <a:off x="158153" y="1337306"/>
          <a:ext cx="2017357" cy="19800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Linux</a:t>
          </a:r>
          <a:endParaRPr lang="en-US" sz="1200" kern="1200" dirty="0"/>
        </a:p>
      </dsp:txBody>
      <dsp:txXfrm>
        <a:off x="453588" y="1627271"/>
        <a:ext cx="1426487" cy="1400074"/>
      </dsp:txXfrm>
    </dsp:sp>
    <dsp:sp modelId="{5988F7B6-1719-4E17-B37A-A6AB1CF67218}">
      <dsp:nvSpPr>
        <dsp:cNvPr id="0" name=""/>
        <dsp:cNvSpPr/>
      </dsp:nvSpPr>
      <dsp:spPr>
        <a:xfrm rot="16173700">
          <a:off x="757845" y="662583"/>
          <a:ext cx="796026" cy="460842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7EF209-6C83-4BBF-844A-74E0F14E4FF1}">
      <dsp:nvSpPr>
        <dsp:cNvPr id="0" name=""/>
        <dsp:cNvSpPr/>
      </dsp:nvSpPr>
      <dsp:spPr>
        <a:xfrm>
          <a:off x="384743" y="2"/>
          <a:ext cx="1536140" cy="98999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GPL-3.0</a:t>
          </a:r>
          <a:endParaRPr lang="en-US" sz="2000" kern="1200" dirty="0"/>
        </a:p>
      </dsp:txBody>
      <dsp:txXfrm>
        <a:off x="413739" y="28998"/>
        <a:ext cx="1478148" cy="93200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C566F0-1FFB-4322-A804-A72DCCBCCEAD}">
      <dsp:nvSpPr>
        <dsp:cNvPr id="0" name=""/>
        <dsp:cNvSpPr/>
      </dsp:nvSpPr>
      <dsp:spPr>
        <a:xfrm>
          <a:off x="2554237" y="2502844"/>
          <a:ext cx="1770178" cy="17701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Organizations</a:t>
          </a:r>
          <a:endParaRPr lang="en-US" sz="1700" kern="1200" dirty="0"/>
        </a:p>
      </dsp:txBody>
      <dsp:txXfrm>
        <a:off x="2813474" y="2762081"/>
        <a:ext cx="1251704" cy="1251704"/>
      </dsp:txXfrm>
    </dsp:sp>
    <dsp:sp modelId="{5988F7B6-1719-4E17-B37A-A6AB1CF67218}">
      <dsp:nvSpPr>
        <dsp:cNvPr id="0" name=""/>
        <dsp:cNvSpPr/>
      </dsp:nvSpPr>
      <dsp:spPr>
        <a:xfrm rot="10800000">
          <a:off x="841361" y="3135683"/>
          <a:ext cx="1618667" cy="504500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7EF209-6C83-4BBF-844A-74E0F14E4FF1}">
      <dsp:nvSpPr>
        <dsp:cNvPr id="0" name=""/>
        <dsp:cNvSpPr/>
      </dsp:nvSpPr>
      <dsp:spPr>
        <a:xfrm>
          <a:off x="100745" y="2910709"/>
          <a:ext cx="1481231" cy="95444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License?</a:t>
          </a:r>
          <a:endParaRPr lang="en-US" sz="1800" kern="1200" dirty="0"/>
        </a:p>
      </dsp:txBody>
      <dsp:txXfrm>
        <a:off x="128700" y="2938664"/>
        <a:ext cx="1425321" cy="898538"/>
      </dsp:txXfrm>
    </dsp:sp>
    <dsp:sp modelId="{8AEF13FF-3686-4254-BC72-A02E15747FC8}">
      <dsp:nvSpPr>
        <dsp:cNvPr id="0" name=""/>
        <dsp:cNvSpPr/>
      </dsp:nvSpPr>
      <dsp:spPr>
        <a:xfrm rot="13500000">
          <a:off x="1365239" y="1870930"/>
          <a:ext cx="1618667" cy="504500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47B4C5-2BA7-4885-B89B-9736A72DA9A3}">
      <dsp:nvSpPr>
        <dsp:cNvPr id="0" name=""/>
        <dsp:cNvSpPr/>
      </dsp:nvSpPr>
      <dsp:spPr>
        <a:xfrm>
          <a:off x="861672" y="1073671"/>
          <a:ext cx="1481231" cy="95444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Healthy?</a:t>
          </a:r>
          <a:endParaRPr lang="en-US" sz="1800" kern="1200" dirty="0"/>
        </a:p>
      </dsp:txBody>
      <dsp:txXfrm>
        <a:off x="889627" y="1101626"/>
        <a:ext cx="1425321" cy="898538"/>
      </dsp:txXfrm>
    </dsp:sp>
    <dsp:sp modelId="{02B8A822-C7B6-4AEE-A18B-86BD6C07288B}">
      <dsp:nvSpPr>
        <dsp:cNvPr id="0" name=""/>
        <dsp:cNvSpPr/>
      </dsp:nvSpPr>
      <dsp:spPr>
        <a:xfrm rot="16200000">
          <a:off x="2629992" y="1347052"/>
          <a:ext cx="1618667" cy="504500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C0FE3-F475-4366-B261-14A93CE4732E}">
      <dsp:nvSpPr>
        <dsp:cNvPr id="0" name=""/>
        <dsp:cNvSpPr/>
      </dsp:nvSpPr>
      <dsp:spPr>
        <a:xfrm>
          <a:off x="2698710" y="312744"/>
          <a:ext cx="1481231" cy="95444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Environment?</a:t>
          </a:r>
          <a:endParaRPr lang="en-US" sz="1800" kern="1200" dirty="0"/>
        </a:p>
      </dsp:txBody>
      <dsp:txXfrm>
        <a:off x="2726665" y="340699"/>
        <a:ext cx="1425321" cy="898538"/>
      </dsp:txXfrm>
    </dsp:sp>
    <dsp:sp modelId="{A72402AD-2A16-4730-9170-CB0AABB64FE6}">
      <dsp:nvSpPr>
        <dsp:cNvPr id="0" name=""/>
        <dsp:cNvSpPr/>
      </dsp:nvSpPr>
      <dsp:spPr>
        <a:xfrm rot="18900000">
          <a:off x="3894745" y="1870930"/>
          <a:ext cx="1618667" cy="504500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E6BB27-0C02-40AF-AC09-275648E9B15D}">
      <dsp:nvSpPr>
        <dsp:cNvPr id="0" name=""/>
        <dsp:cNvSpPr/>
      </dsp:nvSpPr>
      <dsp:spPr>
        <a:xfrm>
          <a:off x="4535749" y="1073671"/>
          <a:ext cx="1481231" cy="95444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Equal Pay?</a:t>
          </a:r>
          <a:endParaRPr lang="en-US" sz="1800" kern="1200" dirty="0"/>
        </a:p>
      </dsp:txBody>
      <dsp:txXfrm>
        <a:off x="4563704" y="1101626"/>
        <a:ext cx="1425321" cy="898538"/>
      </dsp:txXfrm>
    </dsp:sp>
    <dsp:sp modelId="{7E69A98C-CFE3-4701-9DA7-6A4F0D00FCA8}">
      <dsp:nvSpPr>
        <dsp:cNvPr id="0" name=""/>
        <dsp:cNvSpPr/>
      </dsp:nvSpPr>
      <dsp:spPr>
        <a:xfrm>
          <a:off x="4418623" y="3135683"/>
          <a:ext cx="1618667" cy="504500"/>
        </a:xfrm>
        <a:prstGeom prst="lef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C54321-792C-43C9-BF46-9FADA803F30E}">
      <dsp:nvSpPr>
        <dsp:cNvPr id="0" name=""/>
        <dsp:cNvSpPr/>
      </dsp:nvSpPr>
      <dsp:spPr>
        <a:xfrm>
          <a:off x="5296676" y="2910709"/>
          <a:ext cx="1481231" cy="95444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kern="1200" dirty="0" smtClean="0"/>
            <a:t>And more</a:t>
          </a:r>
          <a:r>
            <a:rPr lang="en-US" sz="1800" kern="1200" dirty="0" smtClean="0"/>
            <a:t>…</a:t>
          </a:r>
          <a:endParaRPr lang="en-US" sz="1800" kern="1200" dirty="0"/>
        </a:p>
      </dsp:txBody>
      <dsp:txXfrm>
        <a:off x="5324631" y="2938664"/>
        <a:ext cx="1425321" cy="8985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B7B5-E762-4288-8599-01B681E65152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41FA-9C6B-4423-B7BF-E2251E2A1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65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B7B5-E762-4288-8599-01B681E65152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41FA-9C6B-4423-B7BF-E2251E2A1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872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B7B5-E762-4288-8599-01B681E65152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41FA-9C6B-4423-B7BF-E2251E2A1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49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B7B5-E762-4288-8599-01B681E65152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41FA-9C6B-4423-B7BF-E2251E2A1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B7B5-E762-4288-8599-01B681E65152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41FA-9C6B-4423-B7BF-E2251E2A1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014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B7B5-E762-4288-8599-01B681E65152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41FA-9C6B-4423-B7BF-E2251E2A1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69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B7B5-E762-4288-8599-01B681E65152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41FA-9C6B-4423-B7BF-E2251E2A1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915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B7B5-E762-4288-8599-01B681E65152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41FA-9C6B-4423-B7BF-E2251E2A1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25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B7B5-E762-4288-8599-01B681E65152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41FA-9C6B-4423-B7BF-E2251E2A1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715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B7B5-E762-4288-8599-01B681E65152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41FA-9C6B-4423-B7BF-E2251E2A1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93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B7B5-E762-4288-8599-01B681E65152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41FA-9C6B-4423-B7BF-E2251E2A1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81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1B7B5-E762-4288-8599-01B681E65152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941FA-9C6B-4423-B7BF-E2251E2A1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53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diagramLayout" Target="../diagrams/layout7.xml"/><Relationship Id="rId18" Type="http://schemas.openxmlformats.org/officeDocument/2006/relationships/diagramLayout" Target="../diagrams/layout8.xml"/><Relationship Id="rId3" Type="http://schemas.openxmlformats.org/officeDocument/2006/relationships/diagramLayout" Target="../diagrams/layout5.xml"/><Relationship Id="rId21" Type="http://schemas.microsoft.com/office/2007/relationships/diagramDrawing" Target="../diagrams/drawing8.xml"/><Relationship Id="rId7" Type="http://schemas.openxmlformats.org/officeDocument/2006/relationships/diagramData" Target="../diagrams/data6.xml"/><Relationship Id="rId12" Type="http://schemas.openxmlformats.org/officeDocument/2006/relationships/diagramData" Target="../diagrams/data7.xml"/><Relationship Id="rId17" Type="http://schemas.openxmlformats.org/officeDocument/2006/relationships/diagramData" Target="../diagrams/data8.xml"/><Relationship Id="rId2" Type="http://schemas.openxmlformats.org/officeDocument/2006/relationships/diagramData" Target="../diagrams/data5.xml"/><Relationship Id="rId16" Type="http://schemas.microsoft.com/office/2007/relationships/diagramDrawing" Target="../diagrams/drawing7.xml"/><Relationship Id="rId20" Type="http://schemas.openxmlformats.org/officeDocument/2006/relationships/diagramColors" Target="../diagrams/colors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5" Type="http://schemas.openxmlformats.org/officeDocument/2006/relationships/diagramColors" Target="../diagrams/colors7.xml"/><Relationship Id="rId10" Type="http://schemas.openxmlformats.org/officeDocument/2006/relationships/diagramColors" Target="../diagrams/colors6.xml"/><Relationship Id="rId19" Type="http://schemas.openxmlformats.org/officeDocument/2006/relationships/diagramQuickStyle" Target="../diagrams/quickStyle8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Relationship Id="rId14" Type="http://schemas.openxmlformats.org/officeDocument/2006/relationships/diagramQuickStyle" Target="../diagrams/quickStyle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477227" y="406355"/>
            <a:ext cx="9678803" cy="5777164"/>
            <a:chOff x="1477227" y="406355"/>
            <a:chExt cx="9678803" cy="5777164"/>
          </a:xfrm>
        </p:grpSpPr>
        <p:graphicFrame>
          <p:nvGraphicFramePr>
            <p:cNvPr id="4" name="Diagram 3"/>
            <p:cNvGraphicFramePr/>
            <p:nvPr>
              <p:extLst>
                <p:ext uri="{D42A27DB-BD31-4B8C-83A1-F6EECF244321}">
                  <p14:modId xmlns:p14="http://schemas.microsoft.com/office/powerpoint/2010/main" val="2560188651"/>
                </p:ext>
              </p:extLst>
            </p:nvPr>
          </p:nvGraphicFramePr>
          <p:xfrm>
            <a:off x="1477227" y="914901"/>
            <a:ext cx="2222500" cy="329241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6" name="Diagram 5"/>
            <p:cNvGraphicFramePr/>
            <p:nvPr>
              <p:extLst>
                <p:ext uri="{D42A27DB-BD31-4B8C-83A1-F6EECF244321}">
                  <p14:modId xmlns:p14="http://schemas.microsoft.com/office/powerpoint/2010/main" val="536191341"/>
                </p:ext>
              </p:extLst>
            </p:nvPr>
          </p:nvGraphicFramePr>
          <p:xfrm>
            <a:off x="4393790" y="2329829"/>
            <a:ext cx="1828798" cy="128693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sp>
          <p:nvSpPr>
            <p:cNvPr id="3" name="5-Point Star 2"/>
            <p:cNvSpPr>
              <a:spLocks noChangeAspect="1"/>
            </p:cNvSpPr>
            <p:nvPr/>
          </p:nvSpPr>
          <p:spPr>
            <a:xfrm>
              <a:off x="5397879" y="2875930"/>
              <a:ext cx="228600" cy="228600"/>
            </a:xfrm>
            <a:prstGeom prst="star5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5-Point Star 22"/>
            <p:cNvSpPr>
              <a:spLocks noChangeAspect="1"/>
            </p:cNvSpPr>
            <p:nvPr/>
          </p:nvSpPr>
          <p:spPr>
            <a:xfrm>
              <a:off x="5397082" y="3170544"/>
              <a:ext cx="228600" cy="228600"/>
            </a:xfrm>
            <a:prstGeom prst="star5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5-Point Star 23"/>
            <p:cNvSpPr>
              <a:spLocks noChangeAspect="1"/>
            </p:cNvSpPr>
            <p:nvPr/>
          </p:nvSpPr>
          <p:spPr>
            <a:xfrm>
              <a:off x="5625682" y="3170544"/>
              <a:ext cx="228600" cy="228600"/>
            </a:xfrm>
            <a:prstGeom prst="star5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5-Point Star 24"/>
            <p:cNvSpPr>
              <a:spLocks noChangeAspect="1"/>
            </p:cNvSpPr>
            <p:nvPr/>
          </p:nvSpPr>
          <p:spPr>
            <a:xfrm>
              <a:off x="5854282" y="3170544"/>
              <a:ext cx="228600" cy="228600"/>
            </a:xfrm>
            <a:prstGeom prst="star5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 flipH="1">
              <a:off x="1477227" y="406355"/>
              <a:ext cx="634310" cy="769441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rtlCol="0" anchor="ctr" anchorCtr="1">
              <a:spAutoFit/>
            </a:bodyPr>
            <a:lstStyle/>
            <a:p>
              <a:r>
                <a:rPr lang="en-US" sz="4400" dirty="0" smtClean="0"/>
                <a:t>1</a:t>
              </a:r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 flipH="1">
              <a:off x="3962335" y="1799057"/>
              <a:ext cx="634310" cy="769441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rtlCol="0" anchor="ctr" anchorCtr="1">
              <a:spAutoFit/>
            </a:bodyPr>
            <a:lstStyle/>
            <a:p>
              <a:r>
                <a:rPr lang="en-US" sz="4400" dirty="0" smtClean="0"/>
                <a:t>2</a:t>
              </a:r>
              <a:endParaRPr lang="en-US" dirty="0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6916651" y="406355"/>
              <a:ext cx="4239379" cy="5777164"/>
              <a:chOff x="6916651" y="406354"/>
              <a:chExt cx="4239379" cy="5777164"/>
            </a:xfrm>
          </p:grpSpPr>
          <p:graphicFrame>
            <p:nvGraphicFramePr>
              <p:cNvPr id="42" name="Diagram 41"/>
              <p:cNvGraphicFramePr/>
              <p:nvPr>
                <p:extLst>
                  <p:ext uri="{D42A27DB-BD31-4B8C-83A1-F6EECF244321}">
                    <p14:modId xmlns:p14="http://schemas.microsoft.com/office/powerpoint/2010/main" val="350564967"/>
                  </p:ext>
                </p:extLst>
              </p:nvPr>
            </p:nvGraphicFramePr>
            <p:xfrm>
              <a:off x="6916651" y="909518"/>
              <a:ext cx="2298698" cy="32940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sp>
            <p:nvSpPr>
              <p:cNvPr id="43" name="5-Point Star 42"/>
              <p:cNvSpPr>
                <a:spLocks noChangeAspect="1"/>
              </p:cNvSpPr>
              <p:nvPr/>
            </p:nvSpPr>
            <p:spPr>
              <a:xfrm>
                <a:off x="7951700" y="1557136"/>
                <a:ext cx="228600" cy="228600"/>
              </a:xfrm>
              <a:prstGeom prst="star5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4" name="Group 43"/>
              <p:cNvGrpSpPr>
                <a:grpSpLocks noChangeAspect="1"/>
              </p:cNvGrpSpPr>
              <p:nvPr/>
            </p:nvGrpSpPr>
            <p:grpSpPr>
              <a:xfrm>
                <a:off x="8050398" y="4203518"/>
                <a:ext cx="1980000" cy="1980000"/>
                <a:chOff x="3793066" y="2438400"/>
                <a:chExt cx="3509871" cy="3509871"/>
              </a:xfrm>
            </p:grpSpPr>
            <p:sp>
              <p:nvSpPr>
                <p:cNvPr id="76" name="Shape 75"/>
                <p:cNvSpPr/>
                <p:nvPr/>
              </p:nvSpPr>
              <p:spPr>
                <a:xfrm>
                  <a:off x="3793066" y="2438400"/>
                  <a:ext cx="3509871" cy="3509871"/>
                </a:xfrm>
                <a:prstGeom prst="gear9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r>
                    <a:rPr lang="en-US" sz="2000" dirty="0" smtClean="0"/>
                    <a:t>Fund</a:t>
                  </a:r>
                  <a:endParaRPr lang="en-US" dirty="0"/>
                </a:p>
              </p:txBody>
            </p:sp>
            <p:sp>
              <p:nvSpPr>
                <p:cNvPr id="77" name="Shape 4"/>
                <p:cNvSpPr/>
                <p:nvPr/>
              </p:nvSpPr>
              <p:spPr>
                <a:xfrm>
                  <a:off x="4392232" y="3136513"/>
                  <a:ext cx="1781934" cy="1531918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71120" tIns="71120" rIns="71120" bIns="71120" numCol="1" spcCol="1270" anchor="ctr" anchorCtr="0">
                  <a:noAutofit/>
                </a:bodyPr>
                <a:lstStyle/>
                <a:p>
                  <a:pPr lvl="0" algn="ctr" defTabSz="2489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5600" kern="1200"/>
                </a:p>
              </p:txBody>
            </p:sp>
          </p:grpSp>
          <p:sp>
            <p:nvSpPr>
              <p:cNvPr id="45" name="TextBox 44"/>
              <p:cNvSpPr txBox="1"/>
              <p:nvPr/>
            </p:nvSpPr>
            <p:spPr>
              <a:xfrm flipH="1">
                <a:off x="7033722" y="406354"/>
                <a:ext cx="634310" cy="769441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 anchorCtr="1">
                <a:spAutoFit/>
              </a:bodyPr>
              <a:lstStyle/>
              <a:p>
                <a:r>
                  <a:rPr lang="en-US" sz="4400" dirty="0" smtClean="0"/>
                  <a:t>3</a:t>
                </a:r>
                <a:endParaRPr lang="en-US" dirty="0"/>
              </a:p>
            </p:txBody>
          </p:sp>
          <p:grpSp>
            <p:nvGrpSpPr>
              <p:cNvPr id="46" name="Group 45"/>
              <p:cNvGrpSpPr/>
              <p:nvPr/>
            </p:nvGrpSpPr>
            <p:grpSpPr>
              <a:xfrm>
                <a:off x="8857332" y="909518"/>
                <a:ext cx="2298698" cy="3294000"/>
                <a:chOff x="8777550" y="909518"/>
                <a:chExt cx="2298698" cy="3294000"/>
              </a:xfrm>
            </p:grpSpPr>
            <p:graphicFrame>
              <p:nvGraphicFramePr>
                <p:cNvPr id="72" name="Diagram 71"/>
                <p:cNvGraphicFramePr/>
                <p:nvPr>
                  <p:extLst>
                    <p:ext uri="{D42A27DB-BD31-4B8C-83A1-F6EECF244321}">
                      <p14:modId xmlns:p14="http://schemas.microsoft.com/office/powerpoint/2010/main" val="3780063592"/>
                    </p:ext>
                  </p:extLst>
                </p:nvPr>
              </p:nvGraphicFramePr>
              <p:xfrm>
                <a:off x="8777550" y="909518"/>
                <a:ext cx="2298698" cy="3294000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17" r:lo="rId18" r:qs="rId19" r:cs="rId20"/>
                </a:graphicData>
              </a:graphic>
            </p:graphicFrame>
            <p:sp>
              <p:nvSpPr>
                <p:cNvPr id="73" name="5-Point Star 72"/>
                <p:cNvSpPr>
                  <a:spLocks noChangeAspect="1"/>
                </p:cNvSpPr>
                <p:nvPr/>
              </p:nvSpPr>
              <p:spPr>
                <a:xfrm>
                  <a:off x="9816045" y="1557136"/>
                  <a:ext cx="228600" cy="228600"/>
                </a:xfrm>
                <a:prstGeom prst="star5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5-Point Star 73"/>
                <p:cNvSpPr>
                  <a:spLocks noChangeAspect="1"/>
                </p:cNvSpPr>
                <p:nvPr/>
              </p:nvSpPr>
              <p:spPr>
                <a:xfrm>
                  <a:off x="10043058" y="1557136"/>
                  <a:ext cx="228600" cy="228600"/>
                </a:xfrm>
                <a:prstGeom prst="star5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5-Point Star 74"/>
                <p:cNvSpPr>
                  <a:spLocks noChangeAspect="1"/>
                </p:cNvSpPr>
                <p:nvPr/>
              </p:nvSpPr>
              <p:spPr>
                <a:xfrm>
                  <a:off x="9589032" y="1557136"/>
                  <a:ext cx="228600" cy="228600"/>
                </a:xfrm>
                <a:prstGeom prst="star5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7" name="Curved Down Arrow 46"/>
              <p:cNvSpPr>
                <a:spLocks noChangeAspect="1"/>
              </p:cNvSpPr>
              <p:nvPr/>
            </p:nvSpPr>
            <p:spPr>
              <a:xfrm rot="15527677">
                <a:off x="6935066" y="4246109"/>
                <a:ext cx="1209455" cy="611547"/>
              </a:xfrm>
              <a:prstGeom prst="curved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Curved Right Arrow 47"/>
              <p:cNvSpPr>
                <a:spLocks noChangeAspect="1"/>
              </p:cNvSpPr>
              <p:nvPr/>
            </p:nvSpPr>
            <p:spPr>
              <a:xfrm rot="12482011">
                <a:off x="10270752" y="4117620"/>
                <a:ext cx="873356" cy="1467029"/>
              </a:xfrm>
              <a:prstGeom prst="curved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9" name="Straight Arrow Connector 48"/>
              <p:cNvCxnSpPr/>
              <p:nvPr/>
            </p:nvCxnSpPr>
            <p:spPr>
              <a:xfrm>
                <a:off x="9341126" y="2522854"/>
                <a:ext cx="166002" cy="183009"/>
              </a:xfrm>
              <a:prstGeom prst="straightConnector1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  <a:headEnd type="triangle"/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/>
              <p:nvPr/>
            </p:nvCxnSpPr>
            <p:spPr>
              <a:xfrm flipV="1">
                <a:off x="10513315" y="2522854"/>
                <a:ext cx="187781" cy="180890"/>
              </a:xfrm>
              <a:prstGeom prst="straightConnector1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  <a:headEnd type="non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/>
              <p:nvPr/>
            </p:nvCxnSpPr>
            <p:spPr>
              <a:xfrm flipV="1">
                <a:off x="9311978" y="3730142"/>
                <a:ext cx="183103" cy="194555"/>
              </a:xfrm>
              <a:prstGeom prst="straightConnector1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  <a:headEnd type="triangle"/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/>
              <p:nvPr/>
            </p:nvCxnSpPr>
            <p:spPr>
              <a:xfrm flipH="1" flipV="1">
                <a:off x="10513315" y="3721977"/>
                <a:ext cx="210884" cy="210884"/>
              </a:xfrm>
              <a:prstGeom prst="straightConnector1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  <a:headEnd type="triangle"/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8271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477227" y="406355"/>
            <a:ext cx="9678803" cy="5777164"/>
            <a:chOff x="1477227" y="406355"/>
            <a:chExt cx="9678803" cy="5777164"/>
          </a:xfrm>
        </p:grpSpPr>
        <p:graphicFrame>
          <p:nvGraphicFramePr>
            <p:cNvPr id="4" name="Diagram 3"/>
            <p:cNvGraphicFramePr/>
            <p:nvPr>
              <p:extLst>
                <p:ext uri="{D42A27DB-BD31-4B8C-83A1-F6EECF244321}">
                  <p14:modId xmlns:p14="http://schemas.microsoft.com/office/powerpoint/2010/main" val="2560188651"/>
                </p:ext>
              </p:extLst>
            </p:nvPr>
          </p:nvGraphicFramePr>
          <p:xfrm>
            <a:off x="1477227" y="914901"/>
            <a:ext cx="2222500" cy="329241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6" name="Diagram 5"/>
            <p:cNvGraphicFramePr/>
            <p:nvPr>
              <p:extLst>
                <p:ext uri="{D42A27DB-BD31-4B8C-83A1-F6EECF244321}">
                  <p14:modId xmlns:p14="http://schemas.microsoft.com/office/powerpoint/2010/main" val="536191341"/>
                </p:ext>
              </p:extLst>
            </p:nvPr>
          </p:nvGraphicFramePr>
          <p:xfrm>
            <a:off x="4393790" y="2329829"/>
            <a:ext cx="1828798" cy="128693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sp>
          <p:nvSpPr>
            <p:cNvPr id="3" name="5-Point Star 2"/>
            <p:cNvSpPr>
              <a:spLocks noChangeAspect="1"/>
            </p:cNvSpPr>
            <p:nvPr/>
          </p:nvSpPr>
          <p:spPr>
            <a:xfrm>
              <a:off x="5397879" y="2875930"/>
              <a:ext cx="228600" cy="228600"/>
            </a:xfrm>
            <a:prstGeom prst="star5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5-Point Star 22"/>
            <p:cNvSpPr>
              <a:spLocks noChangeAspect="1"/>
            </p:cNvSpPr>
            <p:nvPr/>
          </p:nvSpPr>
          <p:spPr>
            <a:xfrm>
              <a:off x="5397082" y="3170544"/>
              <a:ext cx="228600" cy="228600"/>
            </a:xfrm>
            <a:prstGeom prst="star5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5-Point Star 23"/>
            <p:cNvSpPr>
              <a:spLocks noChangeAspect="1"/>
            </p:cNvSpPr>
            <p:nvPr/>
          </p:nvSpPr>
          <p:spPr>
            <a:xfrm>
              <a:off x="5625682" y="3170544"/>
              <a:ext cx="228600" cy="228600"/>
            </a:xfrm>
            <a:prstGeom prst="star5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5-Point Star 24"/>
            <p:cNvSpPr>
              <a:spLocks noChangeAspect="1"/>
            </p:cNvSpPr>
            <p:nvPr/>
          </p:nvSpPr>
          <p:spPr>
            <a:xfrm>
              <a:off x="5854282" y="3170544"/>
              <a:ext cx="228600" cy="228600"/>
            </a:xfrm>
            <a:prstGeom prst="star5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 flipH="1">
              <a:off x="1477227" y="406355"/>
              <a:ext cx="634310" cy="769441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rtlCol="0" anchor="ctr" anchorCtr="1">
              <a:spAutoFit/>
            </a:bodyPr>
            <a:lstStyle/>
            <a:p>
              <a:r>
                <a:rPr lang="en-US" sz="4400" dirty="0" smtClean="0"/>
                <a:t>1</a:t>
              </a:r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 flipH="1">
              <a:off x="3962335" y="1799057"/>
              <a:ext cx="634310" cy="769441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rtlCol="0" anchor="ctr" anchorCtr="1">
              <a:spAutoFit/>
            </a:bodyPr>
            <a:lstStyle/>
            <a:p>
              <a:r>
                <a:rPr lang="en-US" sz="4400" dirty="0" smtClean="0"/>
                <a:t>2</a:t>
              </a:r>
              <a:endParaRPr lang="en-US" dirty="0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6916651" y="406355"/>
              <a:ext cx="4239379" cy="5777164"/>
              <a:chOff x="6916651" y="406354"/>
              <a:chExt cx="4239379" cy="5777164"/>
            </a:xfrm>
          </p:grpSpPr>
          <p:graphicFrame>
            <p:nvGraphicFramePr>
              <p:cNvPr id="42" name="Diagram 41"/>
              <p:cNvGraphicFramePr/>
              <p:nvPr>
                <p:extLst>
                  <p:ext uri="{D42A27DB-BD31-4B8C-83A1-F6EECF244321}">
                    <p14:modId xmlns:p14="http://schemas.microsoft.com/office/powerpoint/2010/main" val="350564967"/>
                  </p:ext>
                </p:extLst>
              </p:nvPr>
            </p:nvGraphicFramePr>
            <p:xfrm>
              <a:off x="6916651" y="909518"/>
              <a:ext cx="2298698" cy="32940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sp>
            <p:nvSpPr>
              <p:cNvPr id="43" name="5-Point Star 42"/>
              <p:cNvSpPr>
                <a:spLocks noChangeAspect="1"/>
              </p:cNvSpPr>
              <p:nvPr/>
            </p:nvSpPr>
            <p:spPr>
              <a:xfrm>
                <a:off x="7951700" y="1557136"/>
                <a:ext cx="228600" cy="228600"/>
              </a:xfrm>
              <a:prstGeom prst="star5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4" name="Group 43"/>
              <p:cNvGrpSpPr>
                <a:grpSpLocks noChangeAspect="1"/>
              </p:cNvGrpSpPr>
              <p:nvPr/>
            </p:nvGrpSpPr>
            <p:grpSpPr>
              <a:xfrm>
                <a:off x="8050398" y="4203518"/>
                <a:ext cx="1980000" cy="1980000"/>
                <a:chOff x="3793066" y="2438400"/>
                <a:chExt cx="3509871" cy="3509871"/>
              </a:xfrm>
            </p:grpSpPr>
            <p:sp>
              <p:nvSpPr>
                <p:cNvPr id="76" name="Shape 75"/>
                <p:cNvSpPr/>
                <p:nvPr/>
              </p:nvSpPr>
              <p:spPr>
                <a:xfrm>
                  <a:off x="3793066" y="2438400"/>
                  <a:ext cx="3509871" cy="3509871"/>
                </a:xfrm>
                <a:prstGeom prst="gear9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r>
                    <a:rPr lang="en-US" sz="2000" dirty="0" smtClean="0"/>
                    <a:t>Fund</a:t>
                  </a:r>
                  <a:endParaRPr lang="en-US" dirty="0"/>
                </a:p>
              </p:txBody>
            </p:sp>
            <p:sp>
              <p:nvSpPr>
                <p:cNvPr id="77" name="Shape 4"/>
                <p:cNvSpPr/>
                <p:nvPr/>
              </p:nvSpPr>
              <p:spPr>
                <a:xfrm>
                  <a:off x="4392232" y="3136513"/>
                  <a:ext cx="1781934" cy="1531918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71120" tIns="71120" rIns="71120" bIns="71120" numCol="1" spcCol="1270" anchor="ctr" anchorCtr="0">
                  <a:noAutofit/>
                </a:bodyPr>
                <a:lstStyle/>
                <a:p>
                  <a:pPr lvl="0" algn="ctr" defTabSz="2489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5600" kern="1200"/>
                </a:p>
              </p:txBody>
            </p:sp>
          </p:grpSp>
          <p:sp>
            <p:nvSpPr>
              <p:cNvPr id="45" name="TextBox 44"/>
              <p:cNvSpPr txBox="1"/>
              <p:nvPr/>
            </p:nvSpPr>
            <p:spPr>
              <a:xfrm flipH="1">
                <a:off x="7033722" y="406354"/>
                <a:ext cx="634310" cy="769441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 anchorCtr="1">
                <a:spAutoFit/>
              </a:bodyPr>
              <a:lstStyle/>
              <a:p>
                <a:r>
                  <a:rPr lang="en-US" sz="4400" dirty="0" smtClean="0"/>
                  <a:t>3</a:t>
                </a:r>
                <a:endParaRPr lang="en-US" dirty="0"/>
              </a:p>
            </p:txBody>
          </p:sp>
          <p:grpSp>
            <p:nvGrpSpPr>
              <p:cNvPr id="46" name="Group 45"/>
              <p:cNvGrpSpPr/>
              <p:nvPr/>
            </p:nvGrpSpPr>
            <p:grpSpPr>
              <a:xfrm>
                <a:off x="8857332" y="909518"/>
                <a:ext cx="2298698" cy="3294000"/>
                <a:chOff x="8777550" y="909518"/>
                <a:chExt cx="2298698" cy="3294000"/>
              </a:xfrm>
            </p:grpSpPr>
            <p:graphicFrame>
              <p:nvGraphicFramePr>
                <p:cNvPr id="72" name="Diagram 71"/>
                <p:cNvGraphicFramePr/>
                <p:nvPr>
                  <p:extLst>
                    <p:ext uri="{D42A27DB-BD31-4B8C-83A1-F6EECF244321}">
                      <p14:modId xmlns:p14="http://schemas.microsoft.com/office/powerpoint/2010/main" val="3780063592"/>
                    </p:ext>
                  </p:extLst>
                </p:nvPr>
              </p:nvGraphicFramePr>
              <p:xfrm>
                <a:off x="8777550" y="909518"/>
                <a:ext cx="2298698" cy="3294000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17" r:lo="rId18" r:qs="rId19" r:cs="rId20"/>
                </a:graphicData>
              </a:graphic>
            </p:graphicFrame>
            <p:sp>
              <p:nvSpPr>
                <p:cNvPr id="73" name="5-Point Star 72"/>
                <p:cNvSpPr>
                  <a:spLocks noChangeAspect="1"/>
                </p:cNvSpPr>
                <p:nvPr/>
              </p:nvSpPr>
              <p:spPr>
                <a:xfrm>
                  <a:off x="9816045" y="1557136"/>
                  <a:ext cx="228600" cy="228600"/>
                </a:xfrm>
                <a:prstGeom prst="star5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5-Point Star 73"/>
                <p:cNvSpPr>
                  <a:spLocks noChangeAspect="1"/>
                </p:cNvSpPr>
                <p:nvPr/>
              </p:nvSpPr>
              <p:spPr>
                <a:xfrm>
                  <a:off x="10043058" y="1557136"/>
                  <a:ext cx="228600" cy="228600"/>
                </a:xfrm>
                <a:prstGeom prst="star5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5-Point Star 74"/>
                <p:cNvSpPr>
                  <a:spLocks noChangeAspect="1"/>
                </p:cNvSpPr>
                <p:nvPr/>
              </p:nvSpPr>
              <p:spPr>
                <a:xfrm>
                  <a:off x="9589032" y="1557136"/>
                  <a:ext cx="228600" cy="228600"/>
                </a:xfrm>
                <a:prstGeom prst="star5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7" name="Curved Down Arrow 46"/>
              <p:cNvSpPr>
                <a:spLocks noChangeAspect="1"/>
              </p:cNvSpPr>
              <p:nvPr/>
            </p:nvSpPr>
            <p:spPr>
              <a:xfrm rot="15527677">
                <a:off x="6935066" y="4246109"/>
                <a:ext cx="1209455" cy="611547"/>
              </a:xfrm>
              <a:prstGeom prst="curved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Curved Right Arrow 47"/>
              <p:cNvSpPr>
                <a:spLocks noChangeAspect="1"/>
              </p:cNvSpPr>
              <p:nvPr/>
            </p:nvSpPr>
            <p:spPr>
              <a:xfrm rot="12482011">
                <a:off x="10270752" y="4117620"/>
                <a:ext cx="873356" cy="1467029"/>
              </a:xfrm>
              <a:prstGeom prst="curved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9" name="Straight Arrow Connector 48"/>
              <p:cNvCxnSpPr/>
              <p:nvPr/>
            </p:nvCxnSpPr>
            <p:spPr>
              <a:xfrm>
                <a:off x="9341126" y="2522854"/>
                <a:ext cx="166002" cy="183009"/>
              </a:xfrm>
              <a:prstGeom prst="straightConnector1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  <a:headEnd type="triangle"/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/>
              <p:nvPr/>
            </p:nvCxnSpPr>
            <p:spPr>
              <a:xfrm flipV="1">
                <a:off x="10513315" y="2522854"/>
                <a:ext cx="187781" cy="180890"/>
              </a:xfrm>
              <a:prstGeom prst="straightConnector1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  <a:headEnd type="non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/>
              <p:nvPr/>
            </p:nvCxnSpPr>
            <p:spPr>
              <a:xfrm flipV="1">
                <a:off x="9311978" y="3730142"/>
                <a:ext cx="183103" cy="194555"/>
              </a:xfrm>
              <a:prstGeom prst="straightConnector1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  <a:headEnd type="triangle"/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/>
              <p:nvPr/>
            </p:nvCxnSpPr>
            <p:spPr>
              <a:xfrm flipH="1" flipV="1">
                <a:off x="10513315" y="3721977"/>
                <a:ext cx="210884" cy="210884"/>
              </a:xfrm>
              <a:prstGeom prst="straightConnector1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  <a:headEnd type="triangle"/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>
                <a:off x="7332287" y="2465013"/>
                <a:ext cx="166002" cy="183009"/>
              </a:xfrm>
              <a:prstGeom prst="straightConnector1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  <a:headEnd type="non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8636859" y="3783848"/>
                <a:ext cx="166002" cy="183009"/>
              </a:xfrm>
              <a:prstGeom prst="straightConnector1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  <a:headEnd type="triangle"/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 flipV="1">
                <a:off x="7315186" y="3783848"/>
                <a:ext cx="183103" cy="194555"/>
              </a:xfrm>
              <a:prstGeom prst="straightConnector1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  <a:headEnd type="non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 flipV="1">
                <a:off x="8646993" y="2459241"/>
                <a:ext cx="183103" cy="194555"/>
              </a:xfrm>
              <a:prstGeom prst="straightConnector1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  <a:headEnd type="triangle"/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extBox 1"/>
          <p:cNvSpPr txBox="1"/>
          <p:nvPr/>
        </p:nvSpPr>
        <p:spPr>
          <a:xfrm>
            <a:off x="685800" y="5902036"/>
            <a:ext cx="2619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DIFF: WINDOWS ARROWS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96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30204" y="1314450"/>
            <a:ext cx="7905298" cy="3600000"/>
            <a:chOff x="330204" y="1314450"/>
            <a:chExt cx="7905298" cy="3600000"/>
          </a:xfrm>
        </p:grpSpPr>
        <p:graphicFrame>
          <p:nvGraphicFramePr>
            <p:cNvPr id="18" name="Chart 1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37350051"/>
                </p:ext>
              </p:extLst>
            </p:nvPr>
          </p:nvGraphicFramePr>
          <p:xfrm>
            <a:off x="330204" y="1314450"/>
            <a:ext cx="3600000" cy="360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21" name="Chart 20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084563949"/>
                </p:ext>
              </p:extLst>
            </p:nvPr>
          </p:nvGraphicFramePr>
          <p:xfrm>
            <a:off x="4635502" y="1314450"/>
            <a:ext cx="3600000" cy="360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19096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45737" y="1756226"/>
            <a:ext cx="9487232" cy="4220937"/>
            <a:chOff x="645737" y="1756226"/>
            <a:chExt cx="9487232" cy="4220937"/>
          </a:xfrm>
        </p:grpSpPr>
        <p:grpSp>
          <p:nvGrpSpPr>
            <p:cNvPr id="28" name="Group 27"/>
            <p:cNvGrpSpPr/>
            <p:nvPr/>
          </p:nvGrpSpPr>
          <p:grpSpPr>
            <a:xfrm>
              <a:off x="645737" y="1756226"/>
              <a:ext cx="4224531" cy="4220937"/>
              <a:chOff x="645737" y="1756226"/>
              <a:chExt cx="4224531" cy="4220937"/>
            </a:xfrm>
          </p:grpSpPr>
          <p:sp>
            <p:nvSpPr>
              <p:cNvPr id="29" name="Hexagon 28"/>
              <p:cNvSpPr>
                <a:spLocks noChangeAspect="1"/>
              </p:cNvSpPr>
              <p:nvPr/>
            </p:nvSpPr>
            <p:spPr>
              <a:xfrm>
                <a:off x="1835639" y="4750957"/>
                <a:ext cx="711200" cy="613103"/>
              </a:xfrm>
              <a:prstGeom prst="hexagon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/>
                  <a:t>L1</a:t>
                </a:r>
                <a:endParaRPr lang="en-US" sz="1600" b="1" dirty="0"/>
              </a:p>
            </p:txBody>
          </p:sp>
          <p:sp>
            <p:nvSpPr>
              <p:cNvPr id="30" name="Hexagon 29"/>
              <p:cNvSpPr>
                <a:spLocks noChangeAspect="1"/>
              </p:cNvSpPr>
              <p:nvPr/>
            </p:nvSpPr>
            <p:spPr>
              <a:xfrm>
                <a:off x="1835639" y="4137852"/>
                <a:ext cx="711200" cy="613103"/>
              </a:xfrm>
              <a:prstGeom prst="hexagon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/>
                  <a:t>L2</a:t>
                </a:r>
                <a:endParaRPr lang="en-US" sz="1600" b="1" dirty="0"/>
              </a:p>
            </p:txBody>
          </p:sp>
          <p:sp>
            <p:nvSpPr>
              <p:cNvPr id="34" name="Hexagon 33"/>
              <p:cNvSpPr>
                <a:spLocks noChangeAspect="1"/>
              </p:cNvSpPr>
              <p:nvPr/>
            </p:nvSpPr>
            <p:spPr>
              <a:xfrm>
                <a:off x="2709507" y="4750956"/>
                <a:ext cx="711200" cy="613103"/>
              </a:xfrm>
              <a:prstGeom prst="hexagon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/>
                  <a:t>L1</a:t>
                </a:r>
                <a:endParaRPr lang="en-US" sz="1600" b="1" dirty="0"/>
              </a:p>
            </p:txBody>
          </p:sp>
          <p:sp>
            <p:nvSpPr>
              <p:cNvPr id="35" name="Hexagon 34"/>
              <p:cNvSpPr>
                <a:spLocks noChangeAspect="1"/>
              </p:cNvSpPr>
              <p:nvPr/>
            </p:nvSpPr>
            <p:spPr>
              <a:xfrm>
                <a:off x="2711141" y="4137852"/>
                <a:ext cx="711200" cy="613103"/>
              </a:xfrm>
              <a:prstGeom prst="hexagon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/>
                  <a:t>L2</a:t>
                </a:r>
                <a:endParaRPr lang="en-US" sz="1600" b="1" dirty="0"/>
              </a:p>
            </p:txBody>
          </p:sp>
          <p:sp>
            <p:nvSpPr>
              <p:cNvPr id="36" name="Hexagon 35"/>
              <p:cNvSpPr>
                <a:spLocks noChangeAspect="1"/>
              </p:cNvSpPr>
              <p:nvPr/>
            </p:nvSpPr>
            <p:spPr>
              <a:xfrm>
                <a:off x="3585009" y="4750957"/>
                <a:ext cx="711200" cy="613103"/>
              </a:xfrm>
              <a:prstGeom prst="hexagon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/>
                  <a:t>L1</a:t>
                </a:r>
                <a:endParaRPr lang="en-US" sz="1600" b="1" dirty="0"/>
              </a:p>
            </p:txBody>
          </p:sp>
          <p:sp>
            <p:nvSpPr>
              <p:cNvPr id="37" name="Hexagon 36"/>
              <p:cNvSpPr>
                <a:spLocks noChangeAspect="1"/>
              </p:cNvSpPr>
              <p:nvPr/>
            </p:nvSpPr>
            <p:spPr>
              <a:xfrm>
                <a:off x="2711141" y="3524749"/>
                <a:ext cx="711200" cy="613103"/>
              </a:xfrm>
              <a:prstGeom prst="hexagon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/>
                  <a:t>L3</a:t>
                </a:r>
                <a:endParaRPr lang="en-US" sz="1600" b="1" dirty="0"/>
              </a:p>
            </p:txBody>
          </p:sp>
          <p:cxnSp>
            <p:nvCxnSpPr>
              <p:cNvPr id="38" name="Straight Arrow Connector 37"/>
              <p:cNvCxnSpPr/>
              <p:nvPr/>
            </p:nvCxnSpPr>
            <p:spPr>
              <a:xfrm flipH="1" flipV="1">
                <a:off x="1256210" y="1756226"/>
                <a:ext cx="10160" cy="36140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645737" y="1872343"/>
                <a:ext cx="615553" cy="3381823"/>
              </a:xfrm>
              <a:prstGeom prst="rect">
                <a:avLst/>
              </a:prstGeom>
              <a:noFill/>
            </p:spPr>
            <p:txBody>
              <a:bodyPr vert="vert270" wrap="none" rtlCol="0">
                <a:spAutoFit/>
              </a:bodyPr>
              <a:lstStyle/>
              <a:p>
                <a:r>
                  <a:rPr lang="en-US" sz="2800" dirty="0" smtClean="0"/>
                  <a:t>Development Progress</a:t>
                </a:r>
                <a:endParaRPr lang="en-US" sz="2800" dirty="0"/>
              </a:p>
            </p:txBody>
          </p:sp>
          <p:cxnSp>
            <p:nvCxnSpPr>
              <p:cNvPr id="40" name="Straight Arrow Connector 39"/>
              <p:cNvCxnSpPr/>
              <p:nvPr/>
            </p:nvCxnSpPr>
            <p:spPr>
              <a:xfrm rot="5400000" flipH="1" flipV="1">
                <a:off x="3058159" y="3571001"/>
                <a:ext cx="10160" cy="3614058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TextBox 41"/>
              <p:cNvSpPr txBox="1"/>
              <p:nvPr/>
            </p:nvSpPr>
            <p:spPr>
              <a:xfrm rot="5400000">
                <a:off x="2758148" y="4630192"/>
                <a:ext cx="615553" cy="2078389"/>
              </a:xfrm>
              <a:prstGeom prst="rect">
                <a:avLst/>
              </a:prstGeom>
              <a:noFill/>
            </p:spPr>
            <p:txBody>
              <a:bodyPr vert="vert270" wrap="none" rtlCol="0">
                <a:spAutoFit/>
              </a:bodyPr>
              <a:lstStyle/>
              <a:p>
                <a:r>
                  <a:rPr lang="en-US" sz="2800" dirty="0" smtClean="0"/>
                  <a:t>Organizations</a:t>
                </a:r>
                <a:endParaRPr lang="en-US" sz="2800" dirty="0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5908438" y="1756226"/>
              <a:ext cx="4224531" cy="4220937"/>
              <a:chOff x="3007937" y="1756226"/>
              <a:chExt cx="4224531" cy="4220937"/>
            </a:xfrm>
          </p:grpSpPr>
          <p:sp>
            <p:nvSpPr>
              <p:cNvPr id="47" name="Hexagon 46"/>
              <p:cNvSpPr>
                <a:spLocks noChangeAspect="1"/>
              </p:cNvSpPr>
              <p:nvPr/>
            </p:nvSpPr>
            <p:spPr>
              <a:xfrm>
                <a:off x="4415291" y="3158804"/>
                <a:ext cx="711200" cy="613103"/>
              </a:xfrm>
              <a:prstGeom prst="hexagon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/>
                  <a:t>L3+</a:t>
                </a:r>
                <a:endParaRPr lang="en-US" sz="1600" b="1" dirty="0"/>
              </a:p>
            </p:txBody>
          </p:sp>
          <p:sp>
            <p:nvSpPr>
              <p:cNvPr id="48" name="Hexagon 47"/>
              <p:cNvSpPr>
                <a:spLocks noChangeAspect="1"/>
              </p:cNvSpPr>
              <p:nvPr/>
            </p:nvSpPr>
            <p:spPr>
              <a:xfrm>
                <a:off x="4415291" y="2545699"/>
                <a:ext cx="711200" cy="613103"/>
              </a:xfrm>
              <a:prstGeom prst="hexagon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/>
                  <a:t>L4+</a:t>
                </a:r>
                <a:endParaRPr lang="en-US" sz="1600" b="1" dirty="0"/>
              </a:p>
            </p:txBody>
          </p:sp>
          <p:sp>
            <p:nvSpPr>
              <p:cNvPr id="51" name="Hexagon 50"/>
              <p:cNvSpPr>
                <a:spLocks noChangeAspect="1"/>
              </p:cNvSpPr>
              <p:nvPr/>
            </p:nvSpPr>
            <p:spPr>
              <a:xfrm>
                <a:off x="5071707" y="4750956"/>
                <a:ext cx="711200" cy="613103"/>
              </a:xfrm>
              <a:prstGeom prst="hexagon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/>
                  <a:t>L1</a:t>
                </a:r>
                <a:endParaRPr lang="en-US" sz="1600" b="1" dirty="0"/>
              </a:p>
            </p:txBody>
          </p:sp>
          <p:sp>
            <p:nvSpPr>
              <p:cNvPr id="52" name="Hexagon 51"/>
              <p:cNvSpPr>
                <a:spLocks noChangeAspect="1"/>
              </p:cNvSpPr>
              <p:nvPr/>
            </p:nvSpPr>
            <p:spPr>
              <a:xfrm>
                <a:off x="5073341" y="4137852"/>
                <a:ext cx="711200" cy="613103"/>
              </a:xfrm>
              <a:prstGeom prst="hexagon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/>
                  <a:t>L2</a:t>
                </a:r>
                <a:endParaRPr lang="en-US" sz="1600" b="1" dirty="0"/>
              </a:p>
            </p:txBody>
          </p:sp>
          <p:sp>
            <p:nvSpPr>
              <p:cNvPr id="53" name="Hexagon 52"/>
              <p:cNvSpPr>
                <a:spLocks noChangeAspect="1"/>
              </p:cNvSpPr>
              <p:nvPr/>
            </p:nvSpPr>
            <p:spPr>
              <a:xfrm>
                <a:off x="5069839" y="2179754"/>
                <a:ext cx="711200" cy="613103"/>
              </a:xfrm>
              <a:prstGeom prst="hexagon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/>
                  <a:t>L5+</a:t>
                </a:r>
                <a:endParaRPr lang="en-US" sz="1600" b="1" dirty="0"/>
              </a:p>
            </p:txBody>
          </p:sp>
          <p:sp>
            <p:nvSpPr>
              <p:cNvPr id="54" name="Hexagon 53"/>
              <p:cNvSpPr>
                <a:spLocks noChangeAspect="1"/>
              </p:cNvSpPr>
              <p:nvPr/>
            </p:nvSpPr>
            <p:spPr>
              <a:xfrm>
                <a:off x="5073341" y="3524749"/>
                <a:ext cx="711200" cy="613103"/>
              </a:xfrm>
              <a:prstGeom prst="hexagon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/>
                  <a:t>L3</a:t>
                </a:r>
                <a:endParaRPr lang="en-US" sz="1600" b="1" dirty="0"/>
              </a:p>
            </p:txBody>
          </p:sp>
          <p:cxnSp>
            <p:nvCxnSpPr>
              <p:cNvPr id="55" name="Straight Arrow Connector 54"/>
              <p:cNvCxnSpPr/>
              <p:nvPr/>
            </p:nvCxnSpPr>
            <p:spPr>
              <a:xfrm flipH="1" flipV="1">
                <a:off x="3618410" y="1756226"/>
                <a:ext cx="10160" cy="36140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6" name="TextBox 55"/>
              <p:cNvSpPr txBox="1"/>
              <p:nvPr/>
            </p:nvSpPr>
            <p:spPr>
              <a:xfrm>
                <a:off x="3007937" y="1872343"/>
                <a:ext cx="615553" cy="3381823"/>
              </a:xfrm>
              <a:prstGeom prst="rect">
                <a:avLst/>
              </a:prstGeom>
              <a:noFill/>
            </p:spPr>
            <p:txBody>
              <a:bodyPr vert="vert270" wrap="none" rtlCol="0">
                <a:spAutoFit/>
              </a:bodyPr>
              <a:lstStyle/>
              <a:p>
                <a:r>
                  <a:rPr lang="en-US" sz="2800" dirty="0" smtClean="0"/>
                  <a:t>Development Progress</a:t>
                </a:r>
                <a:endParaRPr lang="en-US" sz="2800" dirty="0"/>
              </a:p>
            </p:txBody>
          </p:sp>
          <p:cxnSp>
            <p:nvCxnSpPr>
              <p:cNvPr id="57" name="Straight Arrow Connector 56"/>
              <p:cNvCxnSpPr/>
              <p:nvPr/>
            </p:nvCxnSpPr>
            <p:spPr>
              <a:xfrm rot="5400000" flipH="1" flipV="1">
                <a:off x="5420359" y="3571001"/>
                <a:ext cx="10160" cy="3614058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" name="TextBox 57"/>
              <p:cNvSpPr txBox="1"/>
              <p:nvPr/>
            </p:nvSpPr>
            <p:spPr>
              <a:xfrm rot="5400000">
                <a:off x="5120348" y="4630192"/>
                <a:ext cx="615553" cy="2078389"/>
              </a:xfrm>
              <a:prstGeom prst="rect">
                <a:avLst/>
              </a:prstGeom>
              <a:noFill/>
            </p:spPr>
            <p:txBody>
              <a:bodyPr vert="vert270" wrap="none" rtlCol="0">
                <a:spAutoFit/>
              </a:bodyPr>
              <a:lstStyle/>
              <a:p>
                <a:r>
                  <a:rPr lang="en-US" sz="2800" dirty="0" smtClean="0"/>
                  <a:t>Organizations</a:t>
                </a:r>
                <a:endParaRPr lang="en-US" sz="2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6614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5628068"/>
              </p:ext>
            </p:extLst>
          </p:nvPr>
        </p:nvGraphicFramePr>
        <p:xfrm>
          <a:off x="1569155" y="1199273"/>
          <a:ext cx="6878653" cy="4585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012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69</Words>
  <Application>Microsoft Office PowerPoint</Application>
  <PresentationFormat>Widescreen</PresentationFormat>
  <Paragraphs>51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Serkan Holat</dc:creator>
  <cp:lastModifiedBy>Serkan Holat</cp:lastModifiedBy>
  <cp:revision>54</cp:revision>
  <dcterms:created xsi:type="dcterms:W3CDTF">2017-02-14T14:59:05Z</dcterms:created>
  <dcterms:modified xsi:type="dcterms:W3CDTF">2017-02-16T10:48:12Z</dcterms:modified>
</cp:coreProperties>
</file>