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6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8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92D050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Windows (EULA)</c:v>
                </c:pt>
                <c:pt idx="1">
                  <c:v>Linux (GPL-3.0)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95</c:v>
                </c:pt>
                <c:pt idx="1">
                  <c:v>5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Income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Income (14 Feb. '17)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92D050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Windows (EULA)</c:v>
                </c:pt>
                <c:pt idx="1">
                  <c:v>Linux (GPL-3.0)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39</c:v>
                </c:pt>
                <c:pt idx="1">
                  <c:v>61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26082A-3590-4563-A896-0D45F8D25976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6AE0F92-C158-4C62-941E-EB82FA1B9B48}">
      <dgm:prSet phldrT="[Text]"/>
      <dgm:spPr/>
      <dgm:t>
        <a:bodyPr/>
        <a:lstStyle/>
        <a:p>
          <a:r>
            <a:rPr lang="en-US" dirty="0" smtClean="0"/>
            <a:t>Organizations</a:t>
          </a:r>
          <a:endParaRPr lang="en-US" dirty="0"/>
        </a:p>
      </dgm:t>
    </dgm:pt>
    <dgm:pt modelId="{7AD8EEED-C43D-4058-B6D6-8F29EC2242AD}" type="parTrans" cxnId="{7FBD90CA-9C88-4D26-A3F2-9BD96D609EC5}">
      <dgm:prSet/>
      <dgm:spPr/>
      <dgm:t>
        <a:bodyPr/>
        <a:lstStyle/>
        <a:p>
          <a:endParaRPr lang="en-US"/>
        </a:p>
      </dgm:t>
    </dgm:pt>
    <dgm:pt modelId="{ED28DDD9-072C-45FD-83DD-1BD28BF43952}" type="sibTrans" cxnId="{7FBD90CA-9C88-4D26-A3F2-9BD96D609EC5}">
      <dgm:prSet/>
      <dgm:spPr/>
      <dgm:t>
        <a:bodyPr/>
        <a:lstStyle/>
        <a:p>
          <a:endParaRPr lang="en-US"/>
        </a:p>
      </dgm:t>
    </dgm:pt>
    <dgm:pt modelId="{034F82CD-D614-404B-A230-4FB6F0BE9EF2}">
      <dgm:prSet phldrT="[Text]" custT="1"/>
      <dgm:spPr/>
      <dgm:t>
        <a:bodyPr/>
        <a:lstStyle/>
        <a:p>
          <a:r>
            <a:rPr lang="en-US" sz="2000" dirty="0" smtClean="0"/>
            <a:t>License?</a:t>
          </a:r>
          <a:endParaRPr lang="en-US" sz="2000" dirty="0"/>
        </a:p>
      </dgm:t>
    </dgm:pt>
    <dgm:pt modelId="{898D93FB-B2F6-4765-8A39-84FF05CE9DBC}" type="parTrans" cxnId="{C7311D96-2FA6-4AAF-AFA3-67FA9B442BD7}">
      <dgm:prSet/>
      <dgm:spPr/>
      <dgm:t>
        <a:bodyPr/>
        <a:lstStyle/>
        <a:p>
          <a:endParaRPr lang="en-US"/>
        </a:p>
      </dgm:t>
    </dgm:pt>
    <dgm:pt modelId="{6DB054C0-A29A-4C16-8AB3-BFBE248E8715}" type="sibTrans" cxnId="{C7311D96-2FA6-4AAF-AFA3-67FA9B442BD7}">
      <dgm:prSet/>
      <dgm:spPr/>
      <dgm:t>
        <a:bodyPr/>
        <a:lstStyle/>
        <a:p>
          <a:endParaRPr lang="en-US"/>
        </a:p>
      </dgm:t>
    </dgm:pt>
    <dgm:pt modelId="{F2BBEAC6-B1AD-4AA3-B2DE-268D837509B6}" type="pres">
      <dgm:prSet presAssocID="{F826082A-3590-4563-A896-0D45F8D25976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5C566F0-1FFB-4322-A804-A72DCCBCCEAD}" type="pres">
      <dgm:prSet presAssocID="{46AE0F92-C158-4C62-941E-EB82FA1B9B48}" presName="centerShape" presStyleLbl="node0" presStyleIdx="0" presStyleCnt="1"/>
      <dgm:spPr/>
      <dgm:t>
        <a:bodyPr/>
        <a:lstStyle/>
        <a:p>
          <a:endParaRPr lang="en-US"/>
        </a:p>
      </dgm:t>
    </dgm:pt>
    <dgm:pt modelId="{5988F7B6-1719-4E17-B37A-A6AB1CF67218}" type="pres">
      <dgm:prSet presAssocID="{898D93FB-B2F6-4765-8A39-84FF05CE9DBC}" presName="parTrans" presStyleLbl="bgSibTrans2D1" presStyleIdx="0" presStyleCnt="1"/>
      <dgm:spPr/>
      <dgm:t>
        <a:bodyPr/>
        <a:lstStyle/>
        <a:p>
          <a:endParaRPr lang="en-US"/>
        </a:p>
      </dgm:t>
    </dgm:pt>
    <dgm:pt modelId="{957EF209-6C83-4BBF-844A-74E0F14E4FF1}" type="pres">
      <dgm:prSet presAssocID="{034F82CD-D614-404B-A230-4FB6F0BE9EF2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E1CB815-4DD5-443E-8B2E-DFAA999728DB}" type="presOf" srcId="{898D93FB-B2F6-4765-8A39-84FF05CE9DBC}" destId="{5988F7B6-1719-4E17-B37A-A6AB1CF67218}" srcOrd="0" destOrd="0" presId="urn:microsoft.com/office/officeart/2005/8/layout/radial4"/>
    <dgm:cxn modelId="{7FBD90CA-9C88-4D26-A3F2-9BD96D609EC5}" srcId="{F826082A-3590-4563-A896-0D45F8D25976}" destId="{46AE0F92-C158-4C62-941E-EB82FA1B9B48}" srcOrd="0" destOrd="0" parTransId="{7AD8EEED-C43D-4058-B6D6-8F29EC2242AD}" sibTransId="{ED28DDD9-072C-45FD-83DD-1BD28BF43952}"/>
    <dgm:cxn modelId="{C7311D96-2FA6-4AAF-AFA3-67FA9B442BD7}" srcId="{46AE0F92-C158-4C62-941E-EB82FA1B9B48}" destId="{034F82CD-D614-404B-A230-4FB6F0BE9EF2}" srcOrd="0" destOrd="0" parTransId="{898D93FB-B2F6-4765-8A39-84FF05CE9DBC}" sibTransId="{6DB054C0-A29A-4C16-8AB3-BFBE248E8715}"/>
    <dgm:cxn modelId="{0C8579F9-8FEF-4B32-A13C-C6B28E117CEE}" type="presOf" srcId="{46AE0F92-C158-4C62-941E-EB82FA1B9B48}" destId="{B5C566F0-1FFB-4322-A804-A72DCCBCCEAD}" srcOrd="0" destOrd="0" presId="urn:microsoft.com/office/officeart/2005/8/layout/radial4"/>
    <dgm:cxn modelId="{A53334BB-0951-426F-B3FF-3CE23C915694}" type="presOf" srcId="{034F82CD-D614-404B-A230-4FB6F0BE9EF2}" destId="{957EF209-6C83-4BBF-844A-74E0F14E4FF1}" srcOrd="0" destOrd="0" presId="urn:microsoft.com/office/officeart/2005/8/layout/radial4"/>
    <dgm:cxn modelId="{30F520CF-0C97-4167-8DE4-46207C57CE61}" type="presOf" srcId="{F826082A-3590-4563-A896-0D45F8D25976}" destId="{F2BBEAC6-B1AD-4AA3-B2DE-268D837509B6}" srcOrd="0" destOrd="0" presId="urn:microsoft.com/office/officeart/2005/8/layout/radial4"/>
    <dgm:cxn modelId="{8D416C9F-0388-4D15-9F10-FF96313FBC7A}" type="presParOf" srcId="{F2BBEAC6-B1AD-4AA3-B2DE-268D837509B6}" destId="{B5C566F0-1FFB-4322-A804-A72DCCBCCEAD}" srcOrd="0" destOrd="0" presId="urn:microsoft.com/office/officeart/2005/8/layout/radial4"/>
    <dgm:cxn modelId="{F59F3A35-5657-49E9-B12C-C4AC9146930D}" type="presParOf" srcId="{F2BBEAC6-B1AD-4AA3-B2DE-268D837509B6}" destId="{5988F7B6-1719-4E17-B37A-A6AB1CF67218}" srcOrd="1" destOrd="0" presId="urn:microsoft.com/office/officeart/2005/8/layout/radial4"/>
    <dgm:cxn modelId="{87D05464-5AAD-4288-9B48-78C660E4F6F6}" type="presParOf" srcId="{F2BBEAC6-B1AD-4AA3-B2DE-268D837509B6}" destId="{957EF209-6C83-4BBF-844A-74E0F14E4FF1}" srcOrd="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2A71E8-5176-4A17-834F-D8E55CE64AB4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82C7A7A-164B-454A-A61A-AC8DCBBBBBCF}">
      <dgm:prSet phldrT="[Text]" custT="1"/>
      <dgm:spPr/>
      <dgm:t>
        <a:bodyPr/>
        <a:lstStyle/>
        <a:p>
          <a:r>
            <a:rPr lang="en-US" sz="2000" dirty="0" smtClean="0"/>
            <a:t>Licenses</a:t>
          </a:r>
          <a:endParaRPr lang="en-US" sz="2900" dirty="0"/>
        </a:p>
      </dgm:t>
    </dgm:pt>
    <dgm:pt modelId="{B717B692-4F01-45D0-AB5D-B552E1C9BB32}" type="parTrans" cxnId="{F72FB9B3-A866-48F9-8EDF-43A547B50B50}">
      <dgm:prSet/>
      <dgm:spPr/>
      <dgm:t>
        <a:bodyPr/>
        <a:lstStyle/>
        <a:p>
          <a:endParaRPr lang="en-US"/>
        </a:p>
      </dgm:t>
    </dgm:pt>
    <dgm:pt modelId="{CAEB16E7-7B8E-4F28-8209-049B24B1DC46}" type="sibTrans" cxnId="{F72FB9B3-A866-48F9-8EDF-43A547B50B50}">
      <dgm:prSet/>
      <dgm:spPr/>
      <dgm:t>
        <a:bodyPr/>
        <a:lstStyle/>
        <a:p>
          <a:endParaRPr lang="en-US"/>
        </a:p>
      </dgm:t>
    </dgm:pt>
    <dgm:pt modelId="{0AB197B5-5050-47A4-ABA6-BAAB029FFE40}">
      <dgm:prSet phldrT="[Text]" custT="1"/>
      <dgm:spPr/>
      <dgm:t>
        <a:bodyPr/>
        <a:lstStyle/>
        <a:p>
          <a:r>
            <a:rPr lang="en-US" sz="1800" dirty="0" smtClean="0"/>
            <a:t>EULA</a:t>
          </a:r>
          <a:endParaRPr lang="en-US" sz="1800" dirty="0"/>
        </a:p>
      </dgm:t>
    </dgm:pt>
    <dgm:pt modelId="{49A1F8BF-21D5-4B5E-B376-3AC7E2647455}" type="parTrans" cxnId="{1B81F282-AF97-474B-A99E-EE696A6820F1}">
      <dgm:prSet/>
      <dgm:spPr/>
      <dgm:t>
        <a:bodyPr/>
        <a:lstStyle/>
        <a:p>
          <a:endParaRPr lang="en-US"/>
        </a:p>
      </dgm:t>
    </dgm:pt>
    <dgm:pt modelId="{4A6AD4CF-9E72-42E8-AD83-FF09176C0594}" type="sibTrans" cxnId="{1B81F282-AF97-474B-A99E-EE696A6820F1}">
      <dgm:prSet/>
      <dgm:spPr/>
      <dgm:t>
        <a:bodyPr/>
        <a:lstStyle/>
        <a:p>
          <a:endParaRPr lang="en-US"/>
        </a:p>
      </dgm:t>
    </dgm:pt>
    <dgm:pt modelId="{71E5FF34-20B9-4834-83FF-EA749F1E7780}">
      <dgm:prSet phldrT="[Text]" custT="1"/>
      <dgm:spPr/>
      <dgm:t>
        <a:bodyPr/>
        <a:lstStyle/>
        <a:p>
          <a:r>
            <a:rPr lang="en-US" sz="1800" dirty="0" smtClean="0"/>
            <a:t>GPL-3.0</a:t>
          </a:r>
          <a:endParaRPr lang="en-US" sz="1800" dirty="0"/>
        </a:p>
      </dgm:t>
    </dgm:pt>
    <dgm:pt modelId="{139FF6F3-A338-48AF-85E6-483D4B763F4A}" type="parTrans" cxnId="{79643BF7-70C3-4A2F-B580-B22C9FBFB065}">
      <dgm:prSet/>
      <dgm:spPr/>
      <dgm:t>
        <a:bodyPr/>
        <a:lstStyle/>
        <a:p>
          <a:endParaRPr lang="en-US"/>
        </a:p>
      </dgm:t>
    </dgm:pt>
    <dgm:pt modelId="{7BFFD08C-FE9F-461E-AD37-09AD4B55646D}" type="sibTrans" cxnId="{79643BF7-70C3-4A2F-B580-B22C9FBFB065}">
      <dgm:prSet/>
      <dgm:spPr/>
      <dgm:t>
        <a:bodyPr/>
        <a:lstStyle/>
        <a:p>
          <a:endParaRPr lang="en-US"/>
        </a:p>
      </dgm:t>
    </dgm:pt>
    <dgm:pt modelId="{F9A97A13-FD5B-42B3-B4E4-1A6015E27F65}" type="pres">
      <dgm:prSet presAssocID="{312A71E8-5176-4A17-834F-D8E55CE64AB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7575492-05A1-41DB-8AA7-AD7545ED6423}" type="pres">
      <dgm:prSet presAssocID="{482C7A7A-164B-454A-A61A-AC8DCBBBBBCF}" presName="composite" presStyleCnt="0"/>
      <dgm:spPr/>
    </dgm:pt>
    <dgm:pt modelId="{9B142C9A-2A0D-4E2C-B9E8-D42355D0593C}" type="pres">
      <dgm:prSet presAssocID="{482C7A7A-164B-454A-A61A-AC8DCBBBBBCF}" presName="parTx" presStyleLbl="alignNode1" presStyleIdx="0" presStyleCnt="1" custLinFactNeighborX="-7306" custLinFactNeighborY="-23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DB1028-F721-486B-BDC8-AB258A429294}" type="pres">
      <dgm:prSet presAssocID="{482C7A7A-164B-454A-A61A-AC8DCBBBBBCF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72FB9B3-A866-48F9-8EDF-43A547B50B50}" srcId="{312A71E8-5176-4A17-834F-D8E55CE64AB4}" destId="{482C7A7A-164B-454A-A61A-AC8DCBBBBBCF}" srcOrd="0" destOrd="0" parTransId="{B717B692-4F01-45D0-AB5D-B552E1C9BB32}" sibTransId="{CAEB16E7-7B8E-4F28-8209-049B24B1DC46}"/>
    <dgm:cxn modelId="{3C4D77F8-DD34-4BB5-95F0-95067E60838A}" type="presOf" srcId="{482C7A7A-164B-454A-A61A-AC8DCBBBBBCF}" destId="{9B142C9A-2A0D-4E2C-B9E8-D42355D0593C}" srcOrd="0" destOrd="0" presId="urn:microsoft.com/office/officeart/2005/8/layout/hList1"/>
    <dgm:cxn modelId="{FE608D9A-F404-4DFD-9BBC-666E95B4A839}" type="presOf" srcId="{312A71E8-5176-4A17-834F-D8E55CE64AB4}" destId="{F9A97A13-FD5B-42B3-B4E4-1A6015E27F65}" srcOrd="0" destOrd="0" presId="urn:microsoft.com/office/officeart/2005/8/layout/hList1"/>
    <dgm:cxn modelId="{42F5229D-1503-4B19-9B77-81D8DCCC7C73}" type="presOf" srcId="{0AB197B5-5050-47A4-ABA6-BAAB029FFE40}" destId="{09DB1028-F721-486B-BDC8-AB258A429294}" srcOrd="0" destOrd="0" presId="urn:microsoft.com/office/officeart/2005/8/layout/hList1"/>
    <dgm:cxn modelId="{1B81F282-AF97-474B-A99E-EE696A6820F1}" srcId="{482C7A7A-164B-454A-A61A-AC8DCBBBBBCF}" destId="{0AB197B5-5050-47A4-ABA6-BAAB029FFE40}" srcOrd="0" destOrd="0" parTransId="{49A1F8BF-21D5-4B5E-B376-3AC7E2647455}" sibTransId="{4A6AD4CF-9E72-42E8-AD83-FF09176C0594}"/>
    <dgm:cxn modelId="{79643BF7-70C3-4A2F-B580-B22C9FBFB065}" srcId="{482C7A7A-164B-454A-A61A-AC8DCBBBBBCF}" destId="{71E5FF34-20B9-4834-83FF-EA749F1E7780}" srcOrd="1" destOrd="0" parTransId="{139FF6F3-A338-48AF-85E6-483D4B763F4A}" sibTransId="{7BFFD08C-FE9F-461E-AD37-09AD4B55646D}"/>
    <dgm:cxn modelId="{860930D0-9A6D-4733-AEFD-C1AA72E43C03}" type="presOf" srcId="{71E5FF34-20B9-4834-83FF-EA749F1E7780}" destId="{09DB1028-F721-486B-BDC8-AB258A429294}" srcOrd="0" destOrd="1" presId="urn:microsoft.com/office/officeart/2005/8/layout/hList1"/>
    <dgm:cxn modelId="{7DEC0CCF-4085-49A3-B117-8FA60A3AA4FE}" type="presParOf" srcId="{F9A97A13-FD5B-42B3-B4E4-1A6015E27F65}" destId="{C7575492-05A1-41DB-8AA7-AD7545ED6423}" srcOrd="0" destOrd="0" presId="urn:microsoft.com/office/officeart/2005/8/layout/hList1"/>
    <dgm:cxn modelId="{563B2665-A79C-43D8-819A-538B1B46118E}" type="presParOf" srcId="{C7575492-05A1-41DB-8AA7-AD7545ED6423}" destId="{9B142C9A-2A0D-4E2C-B9E8-D42355D0593C}" srcOrd="0" destOrd="0" presId="urn:microsoft.com/office/officeart/2005/8/layout/hList1"/>
    <dgm:cxn modelId="{153A273F-B889-4AC6-9B08-386E99DFF636}" type="presParOf" srcId="{C7575492-05A1-41DB-8AA7-AD7545ED6423}" destId="{09DB1028-F721-486B-BDC8-AB258A42929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826082A-3590-4563-A896-0D45F8D25976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6AE0F92-C158-4C62-941E-EB82FA1B9B48}">
      <dgm:prSet phldrT="[Text]" custT="1"/>
      <dgm:spPr/>
      <dgm:t>
        <a:bodyPr/>
        <a:lstStyle/>
        <a:p>
          <a:r>
            <a:rPr lang="en-US" sz="1200" dirty="0" smtClean="0"/>
            <a:t>Organization A</a:t>
          </a:r>
          <a:endParaRPr lang="en-US" sz="1200" dirty="0"/>
        </a:p>
      </dgm:t>
    </dgm:pt>
    <dgm:pt modelId="{7AD8EEED-C43D-4058-B6D6-8F29EC2242AD}" type="parTrans" cxnId="{7FBD90CA-9C88-4D26-A3F2-9BD96D609EC5}">
      <dgm:prSet/>
      <dgm:spPr/>
      <dgm:t>
        <a:bodyPr/>
        <a:lstStyle/>
        <a:p>
          <a:endParaRPr lang="en-US"/>
        </a:p>
      </dgm:t>
    </dgm:pt>
    <dgm:pt modelId="{ED28DDD9-072C-45FD-83DD-1BD28BF43952}" type="sibTrans" cxnId="{7FBD90CA-9C88-4D26-A3F2-9BD96D609EC5}">
      <dgm:prSet/>
      <dgm:spPr/>
      <dgm:t>
        <a:bodyPr/>
        <a:lstStyle/>
        <a:p>
          <a:endParaRPr lang="en-US"/>
        </a:p>
      </dgm:t>
    </dgm:pt>
    <dgm:pt modelId="{034F82CD-D614-404B-A230-4FB6F0BE9EF2}">
      <dgm:prSet phldrT="[Text]" custT="1"/>
      <dgm:spPr/>
      <dgm:t>
        <a:bodyPr/>
        <a:lstStyle/>
        <a:p>
          <a:r>
            <a:rPr lang="en-US" sz="2000" dirty="0" smtClean="0"/>
            <a:t>EULA</a:t>
          </a:r>
          <a:endParaRPr lang="en-US" sz="3800" dirty="0"/>
        </a:p>
      </dgm:t>
    </dgm:pt>
    <dgm:pt modelId="{898D93FB-B2F6-4765-8A39-84FF05CE9DBC}" type="parTrans" cxnId="{C7311D96-2FA6-4AAF-AFA3-67FA9B442BD7}">
      <dgm:prSet/>
      <dgm:spPr/>
      <dgm:t>
        <a:bodyPr/>
        <a:lstStyle/>
        <a:p>
          <a:endParaRPr lang="en-US"/>
        </a:p>
      </dgm:t>
    </dgm:pt>
    <dgm:pt modelId="{6DB054C0-A29A-4C16-8AB3-BFBE248E8715}" type="sibTrans" cxnId="{C7311D96-2FA6-4AAF-AFA3-67FA9B442BD7}">
      <dgm:prSet/>
      <dgm:spPr/>
      <dgm:t>
        <a:bodyPr/>
        <a:lstStyle/>
        <a:p>
          <a:endParaRPr lang="en-US"/>
        </a:p>
      </dgm:t>
    </dgm:pt>
    <dgm:pt modelId="{F2BBEAC6-B1AD-4AA3-B2DE-268D837509B6}" type="pres">
      <dgm:prSet presAssocID="{F826082A-3590-4563-A896-0D45F8D25976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5C566F0-1FFB-4322-A804-A72DCCBCCEAD}" type="pres">
      <dgm:prSet presAssocID="{46AE0F92-C158-4C62-941E-EB82FA1B9B48}" presName="centerShape" presStyleLbl="node0" presStyleIdx="0" presStyleCnt="1" custScaleX="88455" custScaleY="88455"/>
      <dgm:spPr/>
      <dgm:t>
        <a:bodyPr/>
        <a:lstStyle/>
        <a:p>
          <a:endParaRPr lang="en-US"/>
        </a:p>
      </dgm:t>
    </dgm:pt>
    <dgm:pt modelId="{5988F7B6-1719-4E17-B37A-A6AB1CF67218}" type="pres">
      <dgm:prSet presAssocID="{898D93FB-B2F6-4765-8A39-84FF05CE9DBC}" presName="parTrans" presStyleLbl="bgSibTrans2D1" presStyleIdx="0" presStyleCnt="1"/>
      <dgm:spPr/>
      <dgm:t>
        <a:bodyPr/>
        <a:lstStyle/>
        <a:p>
          <a:endParaRPr lang="en-US"/>
        </a:p>
      </dgm:t>
    </dgm:pt>
    <dgm:pt modelId="{957EF209-6C83-4BBF-844A-74E0F14E4FF1}" type="pres">
      <dgm:prSet presAssocID="{034F82CD-D614-404B-A230-4FB6F0BE9EF2}" presName="node" presStyleLbl="node1" presStyleIdx="0" presStyleCnt="1" custRadScaleRad="110074" custRadScaleInc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7D55D1A-6EB0-4F16-B49D-609B49B6DC6A}" type="presOf" srcId="{034F82CD-D614-404B-A230-4FB6F0BE9EF2}" destId="{957EF209-6C83-4BBF-844A-74E0F14E4FF1}" srcOrd="0" destOrd="0" presId="urn:microsoft.com/office/officeart/2005/8/layout/radial4"/>
    <dgm:cxn modelId="{3BE3B2A9-0B86-4AEF-BB06-2EADC5CA001F}" type="presOf" srcId="{46AE0F92-C158-4C62-941E-EB82FA1B9B48}" destId="{B5C566F0-1FFB-4322-A804-A72DCCBCCEAD}" srcOrd="0" destOrd="0" presId="urn:microsoft.com/office/officeart/2005/8/layout/radial4"/>
    <dgm:cxn modelId="{7FBD90CA-9C88-4D26-A3F2-9BD96D609EC5}" srcId="{F826082A-3590-4563-A896-0D45F8D25976}" destId="{46AE0F92-C158-4C62-941E-EB82FA1B9B48}" srcOrd="0" destOrd="0" parTransId="{7AD8EEED-C43D-4058-B6D6-8F29EC2242AD}" sibTransId="{ED28DDD9-072C-45FD-83DD-1BD28BF43952}"/>
    <dgm:cxn modelId="{C7311D96-2FA6-4AAF-AFA3-67FA9B442BD7}" srcId="{46AE0F92-C158-4C62-941E-EB82FA1B9B48}" destId="{034F82CD-D614-404B-A230-4FB6F0BE9EF2}" srcOrd="0" destOrd="0" parTransId="{898D93FB-B2F6-4765-8A39-84FF05CE9DBC}" sibTransId="{6DB054C0-A29A-4C16-8AB3-BFBE248E8715}"/>
    <dgm:cxn modelId="{A3261A34-879B-4A04-81C8-24164A106899}" type="presOf" srcId="{898D93FB-B2F6-4765-8A39-84FF05CE9DBC}" destId="{5988F7B6-1719-4E17-B37A-A6AB1CF67218}" srcOrd="0" destOrd="0" presId="urn:microsoft.com/office/officeart/2005/8/layout/radial4"/>
    <dgm:cxn modelId="{D04F8471-1FBE-4948-B23C-107BE140ECE1}" type="presOf" srcId="{F826082A-3590-4563-A896-0D45F8D25976}" destId="{F2BBEAC6-B1AD-4AA3-B2DE-268D837509B6}" srcOrd="0" destOrd="0" presId="urn:microsoft.com/office/officeart/2005/8/layout/radial4"/>
    <dgm:cxn modelId="{EB9EAD5A-A850-45D9-AFB6-55A0ADF223E4}" type="presParOf" srcId="{F2BBEAC6-B1AD-4AA3-B2DE-268D837509B6}" destId="{B5C566F0-1FFB-4322-A804-A72DCCBCCEAD}" srcOrd="0" destOrd="0" presId="urn:microsoft.com/office/officeart/2005/8/layout/radial4"/>
    <dgm:cxn modelId="{7C916BB1-A782-4F2B-8EF9-900FFAEF0644}" type="presParOf" srcId="{F2BBEAC6-B1AD-4AA3-B2DE-268D837509B6}" destId="{5988F7B6-1719-4E17-B37A-A6AB1CF67218}" srcOrd="1" destOrd="0" presId="urn:microsoft.com/office/officeart/2005/8/layout/radial4"/>
    <dgm:cxn modelId="{2891351F-FADB-40EF-87E0-0D2BCE85C6FF}" type="presParOf" srcId="{F2BBEAC6-B1AD-4AA3-B2DE-268D837509B6}" destId="{957EF209-6C83-4BBF-844A-74E0F14E4FF1}" srcOrd="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826082A-3590-4563-A896-0D45F8D25976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6AE0F92-C158-4C62-941E-EB82FA1B9B48}">
      <dgm:prSet phldrT="[Text]" custT="1"/>
      <dgm:spPr/>
      <dgm:t>
        <a:bodyPr/>
        <a:lstStyle/>
        <a:p>
          <a:r>
            <a:rPr lang="en-US" sz="1200" dirty="0" smtClean="0"/>
            <a:t>Organization B</a:t>
          </a:r>
          <a:endParaRPr lang="en-US" sz="1200" dirty="0"/>
        </a:p>
      </dgm:t>
    </dgm:pt>
    <dgm:pt modelId="{7AD8EEED-C43D-4058-B6D6-8F29EC2242AD}" type="parTrans" cxnId="{7FBD90CA-9C88-4D26-A3F2-9BD96D609EC5}">
      <dgm:prSet/>
      <dgm:spPr/>
      <dgm:t>
        <a:bodyPr/>
        <a:lstStyle/>
        <a:p>
          <a:endParaRPr lang="en-US"/>
        </a:p>
      </dgm:t>
    </dgm:pt>
    <dgm:pt modelId="{ED28DDD9-072C-45FD-83DD-1BD28BF43952}" type="sibTrans" cxnId="{7FBD90CA-9C88-4D26-A3F2-9BD96D609EC5}">
      <dgm:prSet/>
      <dgm:spPr/>
      <dgm:t>
        <a:bodyPr/>
        <a:lstStyle/>
        <a:p>
          <a:endParaRPr lang="en-US"/>
        </a:p>
      </dgm:t>
    </dgm:pt>
    <dgm:pt modelId="{034F82CD-D614-404B-A230-4FB6F0BE9EF2}">
      <dgm:prSet phldrT="[Text]" custT="1"/>
      <dgm:spPr/>
      <dgm:t>
        <a:bodyPr/>
        <a:lstStyle/>
        <a:p>
          <a:r>
            <a:rPr lang="en-US" sz="2000" dirty="0" smtClean="0"/>
            <a:t>GPL-3.0</a:t>
          </a:r>
          <a:endParaRPr lang="en-US" sz="2000" dirty="0"/>
        </a:p>
      </dgm:t>
    </dgm:pt>
    <dgm:pt modelId="{898D93FB-B2F6-4765-8A39-84FF05CE9DBC}" type="parTrans" cxnId="{C7311D96-2FA6-4AAF-AFA3-67FA9B442BD7}">
      <dgm:prSet/>
      <dgm:spPr/>
      <dgm:t>
        <a:bodyPr/>
        <a:lstStyle/>
        <a:p>
          <a:endParaRPr lang="en-US"/>
        </a:p>
      </dgm:t>
    </dgm:pt>
    <dgm:pt modelId="{6DB054C0-A29A-4C16-8AB3-BFBE248E8715}" type="sibTrans" cxnId="{C7311D96-2FA6-4AAF-AFA3-67FA9B442BD7}">
      <dgm:prSet/>
      <dgm:spPr/>
      <dgm:t>
        <a:bodyPr/>
        <a:lstStyle/>
        <a:p>
          <a:endParaRPr lang="en-US"/>
        </a:p>
      </dgm:t>
    </dgm:pt>
    <dgm:pt modelId="{F2BBEAC6-B1AD-4AA3-B2DE-268D837509B6}" type="pres">
      <dgm:prSet presAssocID="{F826082A-3590-4563-A896-0D45F8D25976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5C566F0-1FFB-4322-A804-A72DCCBCCEAD}" type="pres">
      <dgm:prSet presAssocID="{46AE0F92-C158-4C62-941E-EB82FA1B9B48}" presName="centerShape" presStyleLbl="node0" presStyleIdx="0" presStyleCnt="1" custScaleX="110569" custScaleY="110569"/>
      <dgm:spPr/>
      <dgm:t>
        <a:bodyPr/>
        <a:lstStyle/>
        <a:p>
          <a:endParaRPr lang="en-US"/>
        </a:p>
      </dgm:t>
    </dgm:pt>
    <dgm:pt modelId="{5988F7B6-1719-4E17-B37A-A6AB1CF67218}" type="pres">
      <dgm:prSet presAssocID="{898D93FB-B2F6-4765-8A39-84FF05CE9DBC}" presName="parTrans" presStyleLbl="bgSibTrans2D1" presStyleIdx="0" presStyleCnt="1"/>
      <dgm:spPr/>
      <dgm:t>
        <a:bodyPr/>
        <a:lstStyle/>
        <a:p>
          <a:endParaRPr lang="en-US"/>
        </a:p>
      </dgm:t>
    </dgm:pt>
    <dgm:pt modelId="{957EF209-6C83-4BBF-844A-74E0F14E4FF1}" type="pres">
      <dgm:prSet presAssocID="{034F82CD-D614-404B-A230-4FB6F0BE9EF2}" presName="node" presStyleLbl="node1" presStyleIdx="0" presStyleCnt="1" custScaleY="934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FBD90CA-9C88-4D26-A3F2-9BD96D609EC5}" srcId="{F826082A-3590-4563-A896-0D45F8D25976}" destId="{46AE0F92-C158-4C62-941E-EB82FA1B9B48}" srcOrd="0" destOrd="0" parTransId="{7AD8EEED-C43D-4058-B6D6-8F29EC2242AD}" sibTransId="{ED28DDD9-072C-45FD-83DD-1BD28BF43952}"/>
    <dgm:cxn modelId="{B0706D4C-994A-4573-83E9-7CFC346F69D3}" type="presOf" srcId="{898D93FB-B2F6-4765-8A39-84FF05CE9DBC}" destId="{5988F7B6-1719-4E17-B37A-A6AB1CF67218}" srcOrd="0" destOrd="0" presId="urn:microsoft.com/office/officeart/2005/8/layout/radial4"/>
    <dgm:cxn modelId="{C7311D96-2FA6-4AAF-AFA3-67FA9B442BD7}" srcId="{46AE0F92-C158-4C62-941E-EB82FA1B9B48}" destId="{034F82CD-D614-404B-A230-4FB6F0BE9EF2}" srcOrd="0" destOrd="0" parTransId="{898D93FB-B2F6-4765-8A39-84FF05CE9DBC}" sibTransId="{6DB054C0-A29A-4C16-8AB3-BFBE248E8715}"/>
    <dgm:cxn modelId="{15F46BB3-65C9-49A4-BA95-8ED333F9939C}" type="presOf" srcId="{034F82CD-D614-404B-A230-4FB6F0BE9EF2}" destId="{957EF209-6C83-4BBF-844A-74E0F14E4FF1}" srcOrd="0" destOrd="0" presId="urn:microsoft.com/office/officeart/2005/8/layout/radial4"/>
    <dgm:cxn modelId="{1F1F71F2-4717-498F-954E-301E27E3A446}" type="presOf" srcId="{F826082A-3590-4563-A896-0D45F8D25976}" destId="{F2BBEAC6-B1AD-4AA3-B2DE-268D837509B6}" srcOrd="0" destOrd="0" presId="urn:microsoft.com/office/officeart/2005/8/layout/radial4"/>
    <dgm:cxn modelId="{E37AC92E-F335-4727-871A-D97617C0FA69}" type="presOf" srcId="{46AE0F92-C158-4C62-941E-EB82FA1B9B48}" destId="{B5C566F0-1FFB-4322-A804-A72DCCBCCEAD}" srcOrd="0" destOrd="0" presId="urn:microsoft.com/office/officeart/2005/8/layout/radial4"/>
    <dgm:cxn modelId="{CD15F3B0-6C63-4E82-98ED-F86900EB8DC6}" type="presParOf" srcId="{F2BBEAC6-B1AD-4AA3-B2DE-268D837509B6}" destId="{B5C566F0-1FFB-4322-A804-A72DCCBCCEAD}" srcOrd="0" destOrd="0" presId="urn:microsoft.com/office/officeart/2005/8/layout/radial4"/>
    <dgm:cxn modelId="{0BB664F1-F732-4B2F-8812-B6F6B4D9A74D}" type="presParOf" srcId="{F2BBEAC6-B1AD-4AA3-B2DE-268D837509B6}" destId="{5988F7B6-1719-4E17-B37A-A6AB1CF67218}" srcOrd="1" destOrd="0" presId="urn:microsoft.com/office/officeart/2005/8/layout/radial4"/>
    <dgm:cxn modelId="{07E41744-B83E-46E7-810F-BFFF5A6648FC}" type="presParOf" srcId="{F2BBEAC6-B1AD-4AA3-B2DE-268D837509B6}" destId="{957EF209-6C83-4BBF-844A-74E0F14E4FF1}" srcOrd="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826082A-3590-4563-A896-0D45F8D25976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6AE0F92-C158-4C62-941E-EB82FA1B9B48}">
      <dgm:prSet phldrT="[Text]"/>
      <dgm:spPr/>
      <dgm:t>
        <a:bodyPr/>
        <a:lstStyle/>
        <a:p>
          <a:r>
            <a:rPr lang="en-US" dirty="0" smtClean="0"/>
            <a:t>Organization</a:t>
          </a:r>
          <a:endParaRPr lang="en-US" dirty="0"/>
        </a:p>
      </dgm:t>
    </dgm:pt>
    <dgm:pt modelId="{7AD8EEED-C43D-4058-B6D6-8F29EC2242AD}" type="parTrans" cxnId="{7FBD90CA-9C88-4D26-A3F2-9BD96D609EC5}">
      <dgm:prSet/>
      <dgm:spPr/>
      <dgm:t>
        <a:bodyPr/>
        <a:lstStyle/>
        <a:p>
          <a:endParaRPr lang="en-US"/>
        </a:p>
      </dgm:t>
    </dgm:pt>
    <dgm:pt modelId="{ED28DDD9-072C-45FD-83DD-1BD28BF43952}" type="sibTrans" cxnId="{7FBD90CA-9C88-4D26-A3F2-9BD96D609EC5}">
      <dgm:prSet/>
      <dgm:spPr/>
      <dgm:t>
        <a:bodyPr/>
        <a:lstStyle/>
        <a:p>
          <a:endParaRPr lang="en-US"/>
        </a:p>
      </dgm:t>
    </dgm:pt>
    <dgm:pt modelId="{034F82CD-D614-404B-A230-4FB6F0BE9EF2}">
      <dgm:prSet phldrT="[Text]"/>
      <dgm:spPr/>
      <dgm:t>
        <a:bodyPr/>
        <a:lstStyle/>
        <a:p>
          <a:r>
            <a:rPr lang="en-US" dirty="0" smtClean="0"/>
            <a:t>License?</a:t>
          </a:r>
          <a:endParaRPr lang="en-US" dirty="0"/>
        </a:p>
      </dgm:t>
    </dgm:pt>
    <dgm:pt modelId="{898D93FB-B2F6-4765-8A39-84FF05CE9DBC}" type="parTrans" cxnId="{C7311D96-2FA6-4AAF-AFA3-67FA9B442BD7}">
      <dgm:prSet/>
      <dgm:spPr/>
      <dgm:t>
        <a:bodyPr/>
        <a:lstStyle/>
        <a:p>
          <a:endParaRPr lang="en-US"/>
        </a:p>
      </dgm:t>
    </dgm:pt>
    <dgm:pt modelId="{6DB054C0-A29A-4C16-8AB3-BFBE248E8715}" type="sibTrans" cxnId="{C7311D96-2FA6-4AAF-AFA3-67FA9B442BD7}">
      <dgm:prSet/>
      <dgm:spPr/>
      <dgm:t>
        <a:bodyPr/>
        <a:lstStyle/>
        <a:p>
          <a:endParaRPr lang="en-US"/>
        </a:p>
      </dgm:t>
    </dgm:pt>
    <dgm:pt modelId="{2C332BA8-CCE0-4DF3-8648-733E1B57B979}">
      <dgm:prSet phldrT="[Text]"/>
      <dgm:spPr/>
      <dgm:t>
        <a:bodyPr/>
        <a:lstStyle/>
        <a:p>
          <a:r>
            <a:rPr lang="en-US" dirty="0" smtClean="0"/>
            <a:t>Healthy?</a:t>
          </a:r>
          <a:endParaRPr lang="en-US" dirty="0"/>
        </a:p>
      </dgm:t>
    </dgm:pt>
    <dgm:pt modelId="{2B81BBF9-C62D-477C-AF9F-232DDF6A1E84}" type="parTrans" cxnId="{73B33F13-B8AD-449C-8263-2FAFE239EBD6}">
      <dgm:prSet/>
      <dgm:spPr/>
      <dgm:t>
        <a:bodyPr/>
        <a:lstStyle/>
        <a:p>
          <a:endParaRPr lang="en-US"/>
        </a:p>
      </dgm:t>
    </dgm:pt>
    <dgm:pt modelId="{C9804C44-2228-4273-9D45-9824A2936FBD}" type="sibTrans" cxnId="{73B33F13-B8AD-449C-8263-2FAFE239EBD6}">
      <dgm:prSet/>
      <dgm:spPr/>
      <dgm:t>
        <a:bodyPr/>
        <a:lstStyle/>
        <a:p>
          <a:endParaRPr lang="en-US"/>
        </a:p>
      </dgm:t>
    </dgm:pt>
    <dgm:pt modelId="{8D5F1C71-D78A-4A53-8EF7-7130A2C1D4D0}">
      <dgm:prSet phldrT="[Text]"/>
      <dgm:spPr/>
      <dgm:t>
        <a:bodyPr/>
        <a:lstStyle/>
        <a:p>
          <a:r>
            <a:rPr lang="en-US" dirty="0" smtClean="0"/>
            <a:t>Environment?</a:t>
          </a:r>
          <a:endParaRPr lang="en-US" dirty="0"/>
        </a:p>
      </dgm:t>
    </dgm:pt>
    <dgm:pt modelId="{E74BF3E2-8447-4A75-88A7-1CF7A8ED6258}" type="parTrans" cxnId="{7741E323-C442-46AC-B92D-8AFEEB67B9C8}">
      <dgm:prSet/>
      <dgm:spPr/>
      <dgm:t>
        <a:bodyPr/>
        <a:lstStyle/>
        <a:p>
          <a:endParaRPr lang="en-US"/>
        </a:p>
      </dgm:t>
    </dgm:pt>
    <dgm:pt modelId="{C0F94F70-6D9B-43C9-BA05-E454FFA4903B}" type="sibTrans" cxnId="{7741E323-C442-46AC-B92D-8AFEEB67B9C8}">
      <dgm:prSet/>
      <dgm:spPr/>
      <dgm:t>
        <a:bodyPr/>
        <a:lstStyle/>
        <a:p>
          <a:endParaRPr lang="en-US"/>
        </a:p>
      </dgm:t>
    </dgm:pt>
    <dgm:pt modelId="{15A339EC-80AD-4CDD-8DEF-47913251B277}">
      <dgm:prSet phldrT="[Text]"/>
      <dgm:spPr/>
      <dgm:t>
        <a:bodyPr/>
        <a:lstStyle/>
        <a:p>
          <a:r>
            <a:rPr lang="en-US" dirty="0" smtClean="0"/>
            <a:t>Privacy?</a:t>
          </a:r>
          <a:endParaRPr lang="en-US" dirty="0"/>
        </a:p>
      </dgm:t>
    </dgm:pt>
    <dgm:pt modelId="{C6220AA6-5D06-4DE3-B261-B1D5AB31DD81}" type="parTrans" cxnId="{80A6BA00-35BB-4115-A020-BA3A689D84CE}">
      <dgm:prSet/>
      <dgm:spPr/>
      <dgm:t>
        <a:bodyPr/>
        <a:lstStyle/>
        <a:p>
          <a:endParaRPr lang="en-US"/>
        </a:p>
      </dgm:t>
    </dgm:pt>
    <dgm:pt modelId="{3A7C3BC5-0460-4DD0-8619-4043F834C69E}" type="sibTrans" cxnId="{80A6BA00-35BB-4115-A020-BA3A689D84CE}">
      <dgm:prSet/>
      <dgm:spPr/>
      <dgm:t>
        <a:bodyPr/>
        <a:lstStyle/>
        <a:p>
          <a:endParaRPr lang="en-US"/>
        </a:p>
      </dgm:t>
    </dgm:pt>
    <dgm:pt modelId="{DA4909B4-71AE-4082-B2D8-D8BC9DA046A2}">
      <dgm:prSet phldrT="[Text]"/>
      <dgm:spPr/>
      <dgm:t>
        <a:bodyPr/>
        <a:lstStyle/>
        <a:p>
          <a:r>
            <a:rPr lang="en-US" dirty="0" smtClean="0"/>
            <a:t>Clean Energy?</a:t>
          </a:r>
          <a:endParaRPr lang="en-US" dirty="0"/>
        </a:p>
      </dgm:t>
    </dgm:pt>
    <dgm:pt modelId="{D05F6C0C-C1D5-4A64-AC07-4975869E5BF4}" type="parTrans" cxnId="{E1BE17E7-1D0A-470C-8CCD-1534890D836F}">
      <dgm:prSet/>
      <dgm:spPr/>
      <dgm:t>
        <a:bodyPr/>
        <a:lstStyle/>
        <a:p>
          <a:endParaRPr lang="en-US"/>
        </a:p>
      </dgm:t>
    </dgm:pt>
    <dgm:pt modelId="{35B2F89A-9D83-45A1-A11E-CF1FA137F3E3}" type="sibTrans" cxnId="{E1BE17E7-1D0A-470C-8CCD-1534890D836F}">
      <dgm:prSet/>
      <dgm:spPr/>
      <dgm:t>
        <a:bodyPr/>
        <a:lstStyle/>
        <a:p>
          <a:endParaRPr lang="en-US"/>
        </a:p>
      </dgm:t>
    </dgm:pt>
    <dgm:pt modelId="{9D901850-BB03-4558-96F5-7550ED59A575}">
      <dgm:prSet phldrT="[Text]"/>
      <dgm:spPr/>
      <dgm:t>
        <a:bodyPr/>
        <a:lstStyle/>
        <a:p>
          <a:r>
            <a:rPr lang="en-US" dirty="0" smtClean="0"/>
            <a:t>Working Conditions?</a:t>
          </a:r>
          <a:endParaRPr lang="en-US" dirty="0"/>
        </a:p>
      </dgm:t>
    </dgm:pt>
    <dgm:pt modelId="{6260151E-75D7-4CCF-AA33-8F67EF3E8B4C}" type="parTrans" cxnId="{F8C5217C-88C6-4AA2-A651-DCA22EE4B59B}">
      <dgm:prSet/>
      <dgm:spPr/>
      <dgm:t>
        <a:bodyPr/>
        <a:lstStyle/>
        <a:p>
          <a:endParaRPr lang="en-US"/>
        </a:p>
      </dgm:t>
    </dgm:pt>
    <dgm:pt modelId="{6336572C-C55B-4583-9651-6C855C230889}" type="sibTrans" cxnId="{F8C5217C-88C6-4AA2-A651-DCA22EE4B59B}">
      <dgm:prSet/>
      <dgm:spPr/>
      <dgm:t>
        <a:bodyPr/>
        <a:lstStyle/>
        <a:p>
          <a:endParaRPr lang="en-US"/>
        </a:p>
      </dgm:t>
    </dgm:pt>
    <dgm:pt modelId="{F2BBEAC6-B1AD-4AA3-B2DE-268D837509B6}" type="pres">
      <dgm:prSet presAssocID="{F826082A-3590-4563-A896-0D45F8D25976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5C566F0-1FFB-4322-A804-A72DCCBCCEAD}" type="pres">
      <dgm:prSet presAssocID="{46AE0F92-C158-4C62-941E-EB82FA1B9B48}" presName="centerShape" presStyleLbl="node0" presStyleIdx="0" presStyleCnt="1"/>
      <dgm:spPr/>
      <dgm:t>
        <a:bodyPr/>
        <a:lstStyle/>
        <a:p>
          <a:endParaRPr lang="en-US"/>
        </a:p>
      </dgm:t>
    </dgm:pt>
    <dgm:pt modelId="{5988F7B6-1719-4E17-B37A-A6AB1CF67218}" type="pres">
      <dgm:prSet presAssocID="{898D93FB-B2F6-4765-8A39-84FF05CE9DBC}" presName="parTrans" presStyleLbl="bgSibTrans2D1" presStyleIdx="0" presStyleCnt="6"/>
      <dgm:spPr/>
      <dgm:t>
        <a:bodyPr/>
        <a:lstStyle/>
        <a:p>
          <a:endParaRPr lang="en-US"/>
        </a:p>
      </dgm:t>
    </dgm:pt>
    <dgm:pt modelId="{957EF209-6C83-4BBF-844A-74E0F14E4FF1}" type="pres">
      <dgm:prSet presAssocID="{034F82CD-D614-404B-A230-4FB6F0BE9EF2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EF13FF-3686-4254-BC72-A02E15747FC8}" type="pres">
      <dgm:prSet presAssocID="{2B81BBF9-C62D-477C-AF9F-232DDF6A1E84}" presName="parTrans" presStyleLbl="bgSibTrans2D1" presStyleIdx="1" presStyleCnt="6"/>
      <dgm:spPr/>
      <dgm:t>
        <a:bodyPr/>
        <a:lstStyle/>
        <a:p>
          <a:endParaRPr lang="en-US"/>
        </a:p>
      </dgm:t>
    </dgm:pt>
    <dgm:pt modelId="{A547B4C5-2BA7-4885-B89B-9736A72DA9A3}" type="pres">
      <dgm:prSet presAssocID="{2C332BA8-CCE0-4DF3-8648-733E1B57B979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B8A822-C7B6-4AEE-A18B-86BD6C07288B}" type="pres">
      <dgm:prSet presAssocID="{E74BF3E2-8447-4A75-88A7-1CF7A8ED6258}" presName="parTrans" presStyleLbl="bgSibTrans2D1" presStyleIdx="2" presStyleCnt="6"/>
      <dgm:spPr/>
      <dgm:t>
        <a:bodyPr/>
        <a:lstStyle/>
        <a:p>
          <a:endParaRPr lang="en-US"/>
        </a:p>
      </dgm:t>
    </dgm:pt>
    <dgm:pt modelId="{F8BC0FE3-F475-4366-B261-14A93CE4732E}" type="pres">
      <dgm:prSet presAssocID="{8D5F1C71-D78A-4A53-8EF7-7130A2C1D4D0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2402AD-2A16-4730-9170-CB0AABB64FE6}" type="pres">
      <dgm:prSet presAssocID="{C6220AA6-5D06-4DE3-B261-B1D5AB31DD81}" presName="parTrans" presStyleLbl="bgSibTrans2D1" presStyleIdx="3" presStyleCnt="6"/>
      <dgm:spPr/>
    </dgm:pt>
    <dgm:pt modelId="{D5E6BB27-0C02-40AF-AC09-275648E9B15D}" type="pres">
      <dgm:prSet presAssocID="{15A339EC-80AD-4CDD-8DEF-47913251B277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69A98C-CFE3-4701-9DA7-6A4F0D00FCA8}" type="pres">
      <dgm:prSet presAssocID="{D05F6C0C-C1D5-4A64-AC07-4975869E5BF4}" presName="parTrans" presStyleLbl="bgSibTrans2D1" presStyleIdx="4" presStyleCnt="6"/>
      <dgm:spPr/>
    </dgm:pt>
    <dgm:pt modelId="{33C54321-792C-43C9-BF46-9FADA803F30E}" type="pres">
      <dgm:prSet presAssocID="{DA4909B4-71AE-4082-B2D8-D8BC9DA046A2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CB99CC-1622-48C5-98CB-9C1CF9D83B0A}" type="pres">
      <dgm:prSet presAssocID="{6260151E-75D7-4CCF-AA33-8F67EF3E8B4C}" presName="parTrans" presStyleLbl="bgSibTrans2D1" presStyleIdx="5" presStyleCnt="6"/>
      <dgm:spPr/>
    </dgm:pt>
    <dgm:pt modelId="{0C65460E-0497-4BA0-AFFC-851F7A50BD98}" type="pres">
      <dgm:prSet presAssocID="{9D901850-BB03-4558-96F5-7550ED59A575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139A7E-6885-4AA1-B832-163423D76894}" type="presOf" srcId="{034F82CD-D614-404B-A230-4FB6F0BE9EF2}" destId="{957EF209-6C83-4BBF-844A-74E0F14E4FF1}" srcOrd="0" destOrd="0" presId="urn:microsoft.com/office/officeart/2005/8/layout/radial4"/>
    <dgm:cxn modelId="{E341C034-FBB2-4527-AB70-979B657B4E13}" type="presOf" srcId="{898D93FB-B2F6-4765-8A39-84FF05CE9DBC}" destId="{5988F7B6-1719-4E17-B37A-A6AB1CF67218}" srcOrd="0" destOrd="0" presId="urn:microsoft.com/office/officeart/2005/8/layout/radial4"/>
    <dgm:cxn modelId="{168EF511-7122-450B-8732-2417109EDD80}" type="presOf" srcId="{2C332BA8-CCE0-4DF3-8648-733E1B57B979}" destId="{A547B4C5-2BA7-4885-B89B-9736A72DA9A3}" srcOrd="0" destOrd="0" presId="urn:microsoft.com/office/officeart/2005/8/layout/radial4"/>
    <dgm:cxn modelId="{E1BE17E7-1D0A-470C-8CCD-1534890D836F}" srcId="{46AE0F92-C158-4C62-941E-EB82FA1B9B48}" destId="{DA4909B4-71AE-4082-B2D8-D8BC9DA046A2}" srcOrd="4" destOrd="0" parTransId="{D05F6C0C-C1D5-4A64-AC07-4975869E5BF4}" sibTransId="{35B2F89A-9D83-45A1-A11E-CF1FA137F3E3}"/>
    <dgm:cxn modelId="{7741E323-C442-46AC-B92D-8AFEEB67B9C8}" srcId="{46AE0F92-C158-4C62-941E-EB82FA1B9B48}" destId="{8D5F1C71-D78A-4A53-8EF7-7130A2C1D4D0}" srcOrd="2" destOrd="0" parTransId="{E74BF3E2-8447-4A75-88A7-1CF7A8ED6258}" sibTransId="{C0F94F70-6D9B-43C9-BA05-E454FFA4903B}"/>
    <dgm:cxn modelId="{6C0EE349-E50F-4B3E-AA04-B74013C6DD7A}" type="presOf" srcId="{2B81BBF9-C62D-477C-AF9F-232DDF6A1E84}" destId="{8AEF13FF-3686-4254-BC72-A02E15747FC8}" srcOrd="0" destOrd="0" presId="urn:microsoft.com/office/officeart/2005/8/layout/radial4"/>
    <dgm:cxn modelId="{A991BD08-4549-46F5-9168-603A891ACA7E}" type="presOf" srcId="{6260151E-75D7-4CCF-AA33-8F67EF3E8B4C}" destId="{B9CB99CC-1622-48C5-98CB-9C1CF9D83B0A}" srcOrd="0" destOrd="0" presId="urn:microsoft.com/office/officeart/2005/8/layout/radial4"/>
    <dgm:cxn modelId="{A47AD749-52DA-468C-8186-62FB477E6178}" type="presOf" srcId="{E74BF3E2-8447-4A75-88A7-1CF7A8ED6258}" destId="{02B8A822-C7B6-4AEE-A18B-86BD6C07288B}" srcOrd="0" destOrd="0" presId="urn:microsoft.com/office/officeart/2005/8/layout/radial4"/>
    <dgm:cxn modelId="{F8C5217C-88C6-4AA2-A651-DCA22EE4B59B}" srcId="{46AE0F92-C158-4C62-941E-EB82FA1B9B48}" destId="{9D901850-BB03-4558-96F5-7550ED59A575}" srcOrd="5" destOrd="0" parTransId="{6260151E-75D7-4CCF-AA33-8F67EF3E8B4C}" sibTransId="{6336572C-C55B-4583-9651-6C855C230889}"/>
    <dgm:cxn modelId="{87D77B3C-6559-4AEC-817F-1C5BCB9980C0}" type="presOf" srcId="{8D5F1C71-D78A-4A53-8EF7-7130A2C1D4D0}" destId="{F8BC0FE3-F475-4366-B261-14A93CE4732E}" srcOrd="0" destOrd="0" presId="urn:microsoft.com/office/officeart/2005/8/layout/radial4"/>
    <dgm:cxn modelId="{CA8517A5-912F-401E-AD9F-712380CA5B9C}" type="presOf" srcId="{46AE0F92-C158-4C62-941E-EB82FA1B9B48}" destId="{B5C566F0-1FFB-4322-A804-A72DCCBCCEAD}" srcOrd="0" destOrd="0" presId="urn:microsoft.com/office/officeart/2005/8/layout/radial4"/>
    <dgm:cxn modelId="{56798C50-7EDC-48E1-8016-3A01B21C12F2}" type="presOf" srcId="{C6220AA6-5D06-4DE3-B261-B1D5AB31DD81}" destId="{A72402AD-2A16-4730-9170-CB0AABB64FE6}" srcOrd="0" destOrd="0" presId="urn:microsoft.com/office/officeart/2005/8/layout/radial4"/>
    <dgm:cxn modelId="{19F6A961-153C-4C25-8840-9C1080F35214}" type="presOf" srcId="{15A339EC-80AD-4CDD-8DEF-47913251B277}" destId="{D5E6BB27-0C02-40AF-AC09-275648E9B15D}" srcOrd="0" destOrd="0" presId="urn:microsoft.com/office/officeart/2005/8/layout/radial4"/>
    <dgm:cxn modelId="{B31259E9-102B-43B9-9CB2-B9EB8BD1E5C0}" type="presOf" srcId="{D05F6C0C-C1D5-4A64-AC07-4975869E5BF4}" destId="{7E69A98C-CFE3-4701-9DA7-6A4F0D00FCA8}" srcOrd="0" destOrd="0" presId="urn:microsoft.com/office/officeart/2005/8/layout/radial4"/>
    <dgm:cxn modelId="{C7E84C71-EC8D-41B7-98FD-0D6B1866DC50}" type="presOf" srcId="{9D901850-BB03-4558-96F5-7550ED59A575}" destId="{0C65460E-0497-4BA0-AFFC-851F7A50BD98}" srcOrd="0" destOrd="0" presId="urn:microsoft.com/office/officeart/2005/8/layout/radial4"/>
    <dgm:cxn modelId="{C7311D96-2FA6-4AAF-AFA3-67FA9B442BD7}" srcId="{46AE0F92-C158-4C62-941E-EB82FA1B9B48}" destId="{034F82CD-D614-404B-A230-4FB6F0BE9EF2}" srcOrd="0" destOrd="0" parTransId="{898D93FB-B2F6-4765-8A39-84FF05CE9DBC}" sibTransId="{6DB054C0-A29A-4C16-8AB3-BFBE248E8715}"/>
    <dgm:cxn modelId="{73B33F13-B8AD-449C-8263-2FAFE239EBD6}" srcId="{46AE0F92-C158-4C62-941E-EB82FA1B9B48}" destId="{2C332BA8-CCE0-4DF3-8648-733E1B57B979}" srcOrd="1" destOrd="0" parTransId="{2B81BBF9-C62D-477C-AF9F-232DDF6A1E84}" sibTransId="{C9804C44-2228-4273-9D45-9824A2936FBD}"/>
    <dgm:cxn modelId="{E51F19A1-93F0-4CE7-9B4E-CBBAAC1418D6}" type="presOf" srcId="{F826082A-3590-4563-A896-0D45F8D25976}" destId="{F2BBEAC6-B1AD-4AA3-B2DE-268D837509B6}" srcOrd="0" destOrd="0" presId="urn:microsoft.com/office/officeart/2005/8/layout/radial4"/>
    <dgm:cxn modelId="{D145DD71-AB98-4A12-9005-1B12171AFABC}" type="presOf" srcId="{DA4909B4-71AE-4082-B2D8-D8BC9DA046A2}" destId="{33C54321-792C-43C9-BF46-9FADA803F30E}" srcOrd="0" destOrd="0" presId="urn:microsoft.com/office/officeart/2005/8/layout/radial4"/>
    <dgm:cxn modelId="{7FBD90CA-9C88-4D26-A3F2-9BD96D609EC5}" srcId="{F826082A-3590-4563-A896-0D45F8D25976}" destId="{46AE0F92-C158-4C62-941E-EB82FA1B9B48}" srcOrd="0" destOrd="0" parTransId="{7AD8EEED-C43D-4058-B6D6-8F29EC2242AD}" sibTransId="{ED28DDD9-072C-45FD-83DD-1BD28BF43952}"/>
    <dgm:cxn modelId="{80A6BA00-35BB-4115-A020-BA3A689D84CE}" srcId="{46AE0F92-C158-4C62-941E-EB82FA1B9B48}" destId="{15A339EC-80AD-4CDD-8DEF-47913251B277}" srcOrd="3" destOrd="0" parTransId="{C6220AA6-5D06-4DE3-B261-B1D5AB31DD81}" sibTransId="{3A7C3BC5-0460-4DD0-8619-4043F834C69E}"/>
    <dgm:cxn modelId="{DC88BF25-2D7E-4413-856D-63F2F04B43BC}" type="presParOf" srcId="{F2BBEAC6-B1AD-4AA3-B2DE-268D837509B6}" destId="{B5C566F0-1FFB-4322-A804-A72DCCBCCEAD}" srcOrd="0" destOrd="0" presId="urn:microsoft.com/office/officeart/2005/8/layout/radial4"/>
    <dgm:cxn modelId="{77F032FE-A196-4A60-8228-D178EB564611}" type="presParOf" srcId="{F2BBEAC6-B1AD-4AA3-B2DE-268D837509B6}" destId="{5988F7B6-1719-4E17-B37A-A6AB1CF67218}" srcOrd="1" destOrd="0" presId="urn:microsoft.com/office/officeart/2005/8/layout/radial4"/>
    <dgm:cxn modelId="{A12F17DC-51B8-407B-A192-C44B1ED074FC}" type="presParOf" srcId="{F2BBEAC6-B1AD-4AA3-B2DE-268D837509B6}" destId="{957EF209-6C83-4BBF-844A-74E0F14E4FF1}" srcOrd="2" destOrd="0" presId="urn:microsoft.com/office/officeart/2005/8/layout/radial4"/>
    <dgm:cxn modelId="{CC7EF081-91F3-4D67-9911-D83D5308C371}" type="presParOf" srcId="{F2BBEAC6-B1AD-4AA3-B2DE-268D837509B6}" destId="{8AEF13FF-3686-4254-BC72-A02E15747FC8}" srcOrd="3" destOrd="0" presId="urn:microsoft.com/office/officeart/2005/8/layout/radial4"/>
    <dgm:cxn modelId="{D8E9C454-2BCD-4D43-9B1A-A4C50F6CC8C5}" type="presParOf" srcId="{F2BBEAC6-B1AD-4AA3-B2DE-268D837509B6}" destId="{A547B4C5-2BA7-4885-B89B-9736A72DA9A3}" srcOrd="4" destOrd="0" presId="urn:microsoft.com/office/officeart/2005/8/layout/radial4"/>
    <dgm:cxn modelId="{522A15EB-A4C0-4E2C-A478-F00AFA0EBDE6}" type="presParOf" srcId="{F2BBEAC6-B1AD-4AA3-B2DE-268D837509B6}" destId="{02B8A822-C7B6-4AEE-A18B-86BD6C07288B}" srcOrd="5" destOrd="0" presId="urn:microsoft.com/office/officeart/2005/8/layout/radial4"/>
    <dgm:cxn modelId="{33A179E4-4592-4AA2-9032-1AE8F7C20543}" type="presParOf" srcId="{F2BBEAC6-B1AD-4AA3-B2DE-268D837509B6}" destId="{F8BC0FE3-F475-4366-B261-14A93CE4732E}" srcOrd="6" destOrd="0" presId="urn:microsoft.com/office/officeart/2005/8/layout/radial4"/>
    <dgm:cxn modelId="{FBF559D6-B0C0-438C-89AB-2FAB14E1508B}" type="presParOf" srcId="{F2BBEAC6-B1AD-4AA3-B2DE-268D837509B6}" destId="{A72402AD-2A16-4730-9170-CB0AABB64FE6}" srcOrd="7" destOrd="0" presId="urn:microsoft.com/office/officeart/2005/8/layout/radial4"/>
    <dgm:cxn modelId="{760FE689-B58F-4CF1-A37A-3AB711E44708}" type="presParOf" srcId="{F2BBEAC6-B1AD-4AA3-B2DE-268D837509B6}" destId="{D5E6BB27-0C02-40AF-AC09-275648E9B15D}" srcOrd="8" destOrd="0" presId="urn:microsoft.com/office/officeart/2005/8/layout/radial4"/>
    <dgm:cxn modelId="{2B21A650-2274-49CF-A2C3-DB05E19F9024}" type="presParOf" srcId="{F2BBEAC6-B1AD-4AA3-B2DE-268D837509B6}" destId="{7E69A98C-CFE3-4701-9DA7-6A4F0D00FCA8}" srcOrd="9" destOrd="0" presId="urn:microsoft.com/office/officeart/2005/8/layout/radial4"/>
    <dgm:cxn modelId="{04BA86EB-9F08-4336-8C9E-098DEE257D34}" type="presParOf" srcId="{F2BBEAC6-B1AD-4AA3-B2DE-268D837509B6}" destId="{33C54321-792C-43C9-BF46-9FADA803F30E}" srcOrd="10" destOrd="0" presId="urn:microsoft.com/office/officeart/2005/8/layout/radial4"/>
    <dgm:cxn modelId="{3497B65C-3379-4E16-A279-A05C35B0E737}" type="presParOf" srcId="{F2BBEAC6-B1AD-4AA3-B2DE-268D837509B6}" destId="{B9CB99CC-1622-48C5-98CB-9C1CF9D83B0A}" srcOrd="11" destOrd="0" presId="urn:microsoft.com/office/officeart/2005/8/layout/radial4"/>
    <dgm:cxn modelId="{3955A89B-FC22-49BA-829C-2D2518FBFEDB}" type="presParOf" srcId="{F2BBEAC6-B1AD-4AA3-B2DE-268D837509B6}" destId="{0C65460E-0497-4BA0-AFFC-851F7A50BD98}" srcOrd="1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C566F0-1FFB-4322-A804-A72DCCBCCEAD}">
      <dsp:nvSpPr>
        <dsp:cNvPr id="0" name=""/>
        <dsp:cNvSpPr/>
      </dsp:nvSpPr>
      <dsp:spPr>
        <a:xfrm>
          <a:off x="456307" y="1385796"/>
          <a:ext cx="1309885" cy="13098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Organizations</a:t>
          </a:r>
          <a:endParaRPr lang="en-US" sz="1200" kern="1200" dirty="0"/>
        </a:p>
      </dsp:txBody>
      <dsp:txXfrm>
        <a:off x="648135" y="1577624"/>
        <a:ext cx="926229" cy="926229"/>
      </dsp:txXfrm>
    </dsp:sp>
    <dsp:sp modelId="{5988F7B6-1719-4E17-B37A-A6AB1CF67218}">
      <dsp:nvSpPr>
        <dsp:cNvPr id="0" name=""/>
        <dsp:cNvSpPr/>
      </dsp:nvSpPr>
      <dsp:spPr>
        <a:xfrm rot="16200000">
          <a:off x="692100" y="731198"/>
          <a:ext cx="838299" cy="373317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7EF209-6C83-4BBF-844A-74E0F14E4FF1}">
      <dsp:nvSpPr>
        <dsp:cNvPr id="0" name=""/>
        <dsp:cNvSpPr/>
      </dsp:nvSpPr>
      <dsp:spPr>
        <a:xfrm>
          <a:off x="489054" y="950"/>
          <a:ext cx="1244391" cy="99551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License?</a:t>
          </a:r>
          <a:endParaRPr lang="en-US" sz="2000" kern="1200" dirty="0"/>
        </a:p>
      </dsp:txBody>
      <dsp:txXfrm>
        <a:off x="518212" y="30108"/>
        <a:ext cx="1186075" cy="9371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142C9A-2A0D-4E2C-B9E8-D42355D0593C}">
      <dsp:nvSpPr>
        <dsp:cNvPr id="0" name=""/>
        <dsp:cNvSpPr/>
      </dsp:nvSpPr>
      <dsp:spPr>
        <a:xfrm>
          <a:off x="0" y="0"/>
          <a:ext cx="1828798" cy="489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Licenses</a:t>
          </a:r>
          <a:endParaRPr lang="en-US" sz="2900" kern="1200" dirty="0"/>
        </a:p>
      </dsp:txBody>
      <dsp:txXfrm>
        <a:off x="0" y="0"/>
        <a:ext cx="1828798" cy="489600"/>
      </dsp:txXfrm>
    </dsp:sp>
    <dsp:sp modelId="{09DB1028-F721-486B-BDC8-AB258A429294}">
      <dsp:nvSpPr>
        <dsp:cNvPr id="0" name=""/>
        <dsp:cNvSpPr/>
      </dsp:nvSpPr>
      <dsp:spPr>
        <a:xfrm>
          <a:off x="0" y="491614"/>
          <a:ext cx="1828798" cy="79330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EULA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GPL-3.0</a:t>
          </a:r>
          <a:endParaRPr lang="en-US" sz="1800" kern="1200" dirty="0"/>
        </a:p>
      </dsp:txBody>
      <dsp:txXfrm>
        <a:off x="0" y="491614"/>
        <a:ext cx="1828798" cy="7933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C566F0-1FFB-4322-A804-A72DCCBCCEAD}">
      <dsp:nvSpPr>
        <dsp:cNvPr id="0" name=""/>
        <dsp:cNvSpPr/>
      </dsp:nvSpPr>
      <dsp:spPr>
        <a:xfrm>
          <a:off x="573349" y="1504967"/>
          <a:ext cx="1151999" cy="11519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Organization A</a:t>
          </a:r>
          <a:endParaRPr lang="en-US" sz="1200" kern="1200" dirty="0"/>
        </a:p>
      </dsp:txBody>
      <dsp:txXfrm>
        <a:off x="742055" y="1673673"/>
        <a:ext cx="814587" cy="814587"/>
      </dsp:txXfrm>
    </dsp:sp>
    <dsp:sp modelId="{5988F7B6-1719-4E17-B37A-A6AB1CF67218}">
      <dsp:nvSpPr>
        <dsp:cNvPr id="0" name=""/>
        <dsp:cNvSpPr/>
      </dsp:nvSpPr>
      <dsp:spPr>
        <a:xfrm rot="16200000">
          <a:off x="672089" y="786568"/>
          <a:ext cx="954518" cy="371171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7EF209-6C83-4BBF-844A-74E0F14E4FF1}">
      <dsp:nvSpPr>
        <dsp:cNvPr id="0" name=""/>
        <dsp:cNvSpPr/>
      </dsp:nvSpPr>
      <dsp:spPr>
        <a:xfrm>
          <a:off x="530729" y="0"/>
          <a:ext cx="1237238" cy="98979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EULA</a:t>
          </a:r>
          <a:endParaRPr lang="en-US" sz="3800" kern="1200" dirty="0"/>
        </a:p>
      </dsp:txBody>
      <dsp:txXfrm>
        <a:off x="559719" y="28990"/>
        <a:ext cx="1179258" cy="9318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C566F0-1FFB-4322-A804-A72DCCBCCEAD}">
      <dsp:nvSpPr>
        <dsp:cNvPr id="0" name=""/>
        <dsp:cNvSpPr/>
      </dsp:nvSpPr>
      <dsp:spPr>
        <a:xfrm>
          <a:off x="429347" y="1272797"/>
          <a:ext cx="1440002" cy="14400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Organization B</a:t>
          </a:r>
          <a:endParaRPr lang="en-US" sz="1200" kern="1200" dirty="0"/>
        </a:p>
      </dsp:txBody>
      <dsp:txXfrm>
        <a:off x="640230" y="1483680"/>
        <a:ext cx="1018236" cy="1018236"/>
      </dsp:txXfrm>
    </dsp:sp>
    <dsp:sp modelId="{5988F7B6-1719-4E17-B37A-A6AB1CF67218}">
      <dsp:nvSpPr>
        <dsp:cNvPr id="0" name=""/>
        <dsp:cNvSpPr/>
      </dsp:nvSpPr>
      <dsp:spPr>
        <a:xfrm rot="16200000">
          <a:off x="758872" y="651282"/>
          <a:ext cx="780952" cy="371171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7EF209-6C83-4BBF-844A-74E0F14E4FF1}">
      <dsp:nvSpPr>
        <dsp:cNvPr id="0" name=""/>
        <dsp:cNvSpPr/>
      </dsp:nvSpPr>
      <dsp:spPr>
        <a:xfrm>
          <a:off x="530729" y="-16166"/>
          <a:ext cx="1237238" cy="9251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GPL-3.0</a:t>
          </a:r>
          <a:endParaRPr lang="en-US" sz="2000" kern="1200" dirty="0"/>
        </a:p>
      </dsp:txBody>
      <dsp:txXfrm>
        <a:off x="557825" y="10930"/>
        <a:ext cx="1183046" cy="8709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C566F0-1FFB-4322-A804-A72DCCBCCEAD}">
      <dsp:nvSpPr>
        <dsp:cNvPr id="0" name=""/>
        <dsp:cNvSpPr/>
      </dsp:nvSpPr>
      <dsp:spPr>
        <a:xfrm>
          <a:off x="2975292" y="2950868"/>
          <a:ext cx="2177414" cy="21774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Organization</a:t>
          </a:r>
          <a:endParaRPr lang="en-US" sz="2300" kern="1200" dirty="0"/>
        </a:p>
      </dsp:txBody>
      <dsp:txXfrm>
        <a:off x="3294167" y="3269743"/>
        <a:ext cx="1539664" cy="1539664"/>
      </dsp:txXfrm>
    </dsp:sp>
    <dsp:sp modelId="{5988F7B6-1719-4E17-B37A-A6AB1CF67218}">
      <dsp:nvSpPr>
        <dsp:cNvPr id="0" name=""/>
        <dsp:cNvSpPr/>
      </dsp:nvSpPr>
      <dsp:spPr>
        <a:xfrm rot="10800000">
          <a:off x="762916" y="3729294"/>
          <a:ext cx="2090695" cy="620563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7EF209-6C83-4BBF-844A-74E0F14E4FF1}">
      <dsp:nvSpPr>
        <dsp:cNvPr id="0" name=""/>
        <dsp:cNvSpPr/>
      </dsp:nvSpPr>
      <dsp:spPr>
        <a:xfrm>
          <a:off x="821" y="3429900"/>
          <a:ext cx="1524190" cy="121935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License?</a:t>
          </a:r>
          <a:endParaRPr lang="en-US" sz="1900" kern="1200" dirty="0"/>
        </a:p>
      </dsp:txBody>
      <dsp:txXfrm>
        <a:off x="36535" y="3465614"/>
        <a:ext cx="1452762" cy="1147924"/>
      </dsp:txXfrm>
    </dsp:sp>
    <dsp:sp modelId="{8AEF13FF-3686-4254-BC72-A02E15747FC8}">
      <dsp:nvSpPr>
        <dsp:cNvPr id="0" name=""/>
        <dsp:cNvSpPr/>
      </dsp:nvSpPr>
      <dsp:spPr>
        <a:xfrm rot="12960000">
          <a:off x="1193723" y="2403406"/>
          <a:ext cx="2090695" cy="620563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47B4C5-2BA7-4885-B89B-9736A72DA9A3}">
      <dsp:nvSpPr>
        <dsp:cNvPr id="0" name=""/>
        <dsp:cNvSpPr/>
      </dsp:nvSpPr>
      <dsp:spPr>
        <a:xfrm>
          <a:off x="631271" y="1489571"/>
          <a:ext cx="1524190" cy="121935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Healthy?</a:t>
          </a:r>
          <a:endParaRPr lang="en-US" sz="1900" kern="1200" dirty="0"/>
        </a:p>
      </dsp:txBody>
      <dsp:txXfrm>
        <a:off x="666985" y="1525285"/>
        <a:ext cx="1452762" cy="1147924"/>
      </dsp:txXfrm>
    </dsp:sp>
    <dsp:sp modelId="{02B8A822-C7B6-4AEE-A18B-86BD6C07288B}">
      <dsp:nvSpPr>
        <dsp:cNvPr id="0" name=""/>
        <dsp:cNvSpPr/>
      </dsp:nvSpPr>
      <dsp:spPr>
        <a:xfrm rot="15120000">
          <a:off x="2321591" y="1583962"/>
          <a:ext cx="2090695" cy="620563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C0FE3-F475-4366-B261-14A93CE4732E}">
      <dsp:nvSpPr>
        <dsp:cNvPr id="0" name=""/>
        <dsp:cNvSpPr/>
      </dsp:nvSpPr>
      <dsp:spPr>
        <a:xfrm>
          <a:off x="2281813" y="290383"/>
          <a:ext cx="1524190" cy="121935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Environment?</a:t>
          </a:r>
          <a:endParaRPr lang="en-US" sz="1900" kern="1200" dirty="0"/>
        </a:p>
      </dsp:txBody>
      <dsp:txXfrm>
        <a:off x="2317527" y="326097"/>
        <a:ext cx="1452762" cy="1147924"/>
      </dsp:txXfrm>
    </dsp:sp>
    <dsp:sp modelId="{A72402AD-2A16-4730-9170-CB0AABB64FE6}">
      <dsp:nvSpPr>
        <dsp:cNvPr id="0" name=""/>
        <dsp:cNvSpPr/>
      </dsp:nvSpPr>
      <dsp:spPr>
        <a:xfrm rot="17280000">
          <a:off x="3715713" y="1583962"/>
          <a:ext cx="2090695" cy="620563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E6BB27-0C02-40AF-AC09-275648E9B15D}">
      <dsp:nvSpPr>
        <dsp:cNvPr id="0" name=""/>
        <dsp:cNvSpPr/>
      </dsp:nvSpPr>
      <dsp:spPr>
        <a:xfrm>
          <a:off x="4321995" y="290383"/>
          <a:ext cx="1524190" cy="121935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Privacy?</a:t>
          </a:r>
          <a:endParaRPr lang="en-US" sz="1900" kern="1200" dirty="0"/>
        </a:p>
      </dsp:txBody>
      <dsp:txXfrm>
        <a:off x="4357709" y="326097"/>
        <a:ext cx="1452762" cy="1147924"/>
      </dsp:txXfrm>
    </dsp:sp>
    <dsp:sp modelId="{7E69A98C-CFE3-4701-9DA7-6A4F0D00FCA8}">
      <dsp:nvSpPr>
        <dsp:cNvPr id="0" name=""/>
        <dsp:cNvSpPr/>
      </dsp:nvSpPr>
      <dsp:spPr>
        <a:xfrm rot="19440000">
          <a:off x="4843580" y="2403406"/>
          <a:ext cx="2090695" cy="620563"/>
        </a:xfrm>
        <a:prstGeom prst="lef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C54321-792C-43C9-BF46-9FADA803F30E}">
      <dsp:nvSpPr>
        <dsp:cNvPr id="0" name=""/>
        <dsp:cNvSpPr/>
      </dsp:nvSpPr>
      <dsp:spPr>
        <a:xfrm>
          <a:off x="5972537" y="1489571"/>
          <a:ext cx="1524190" cy="121935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Clean Energy?</a:t>
          </a:r>
          <a:endParaRPr lang="en-US" sz="1900" kern="1200" dirty="0"/>
        </a:p>
      </dsp:txBody>
      <dsp:txXfrm>
        <a:off x="6008251" y="1525285"/>
        <a:ext cx="1452762" cy="1147924"/>
      </dsp:txXfrm>
    </dsp:sp>
    <dsp:sp modelId="{B9CB99CC-1622-48C5-98CB-9C1CF9D83B0A}">
      <dsp:nvSpPr>
        <dsp:cNvPr id="0" name=""/>
        <dsp:cNvSpPr/>
      </dsp:nvSpPr>
      <dsp:spPr>
        <a:xfrm>
          <a:off x="5274388" y="3729294"/>
          <a:ext cx="2090695" cy="620563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65460E-0497-4BA0-AFFC-851F7A50BD98}">
      <dsp:nvSpPr>
        <dsp:cNvPr id="0" name=""/>
        <dsp:cNvSpPr/>
      </dsp:nvSpPr>
      <dsp:spPr>
        <a:xfrm>
          <a:off x="6602988" y="3429900"/>
          <a:ext cx="1524190" cy="121935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Working Conditions?</a:t>
          </a:r>
          <a:endParaRPr lang="en-US" sz="1900" kern="1200" dirty="0"/>
        </a:p>
      </dsp:txBody>
      <dsp:txXfrm>
        <a:off x="6638702" y="3465614"/>
        <a:ext cx="1452762" cy="11479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B7B5-E762-4288-8599-01B681E65152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41FA-9C6B-4423-B7BF-E2251E2A1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65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B7B5-E762-4288-8599-01B681E65152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41FA-9C6B-4423-B7BF-E2251E2A1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872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B7B5-E762-4288-8599-01B681E65152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41FA-9C6B-4423-B7BF-E2251E2A1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49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B7B5-E762-4288-8599-01B681E65152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41FA-9C6B-4423-B7BF-E2251E2A1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B7B5-E762-4288-8599-01B681E65152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41FA-9C6B-4423-B7BF-E2251E2A1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014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B7B5-E762-4288-8599-01B681E65152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41FA-9C6B-4423-B7BF-E2251E2A1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69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B7B5-E762-4288-8599-01B681E65152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41FA-9C6B-4423-B7BF-E2251E2A1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915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B7B5-E762-4288-8599-01B681E65152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41FA-9C6B-4423-B7BF-E2251E2A1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25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B7B5-E762-4288-8599-01B681E65152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41FA-9C6B-4423-B7BF-E2251E2A1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715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B7B5-E762-4288-8599-01B681E65152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41FA-9C6B-4423-B7BF-E2251E2A1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93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B7B5-E762-4288-8599-01B681E65152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41FA-9C6B-4423-B7BF-E2251E2A1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81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1B7B5-E762-4288-8599-01B681E65152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941FA-9C6B-4423-B7BF-E2251E2A1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53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45737" y="1756226"/>
            <a:ext cx="9487232" cy="4220937"/>
            <a:chOff x="645737" y="1756226"/>
            <a:chExt cx="9487232" cy="4220937"/>
          </a:xfrm>
        </p:grpSpPr>
        <p:grpSp>
          <p:nvGrpSpPr>
            <p:cNvPr id="28" name="Group 27"/>
            <p:cNvGrpSpPr/>
            <p:nvPr/>
          </p:nvGrpSpPr>
          <p:grpSpPr>
            <a:xfrm>
              <a:off x="645737" y="1756226"/>
              <a:ext cx="4224531" cy="4220937"/>
              <a:chOff x="645737" y="1756226"/>
              <a:chExt cx="4224531" cy="4220937"/>
            </a:xfrm>
          </p:grpSpPr>
          <p:sp>
            <p:nvSpPr>
              <p:cNvPr id="29" name="Hexagon 28"/>
              <p:cNvSpPr>
                <a:spLocks noChangeAspect="1"/>
              </p:cNvSpPr>
              <p:nvPr/>
            </p:nvSpPr>
            <p:spPr>
              <a:xfrm>
                <a:off x="1835639" y="4750957"/>
                <a:ext cx="711200" cy="613103"/>
              </a:xfrm>
              <a:prstGeom prst="hexagon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L1</a:t>
                </a:r>
                <a:endParaRPr lang="en-US" sz="1600" dirty="0"/>
              </a:p>
            </p:txBody>
          </p:sp>
          <p:sp>
            <p:nvSpPr>
              <p:cNvPr id="30" name="Hexagon 29"/>
              <p:cNvSpPr>
                <a:spLocks noChangeAspect="1"/>
              </p:cNvSpPr>
              <p:nvPr/>
            </p:nvSpPr>
            <p:spPr>
              <a:xfrm>
                <a:off x="1835639" y="4137852"/>
                <a:ext cx="711200" cy="613103"/>
              </a:xfrm>
              <a:prstGeom prst="hexagon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L2</a:t>
                </a:r>
                <a:endParaRPr lang="en-US" sz="1600" dirty="0"/>
              </a:p>
            </p:txBody>
          </p:sp>
          <p:sp>
            <p:nvSpPr>
              <p:cNvPr id="34" name="Hexagon 33"/>
              <p:cNvSpPr>
                <a:spLocks noChangeAspect="1"/>
              </p:cNvSpPr>
              <p:nvPr/>
            </p:nvSpPr>
            <p:spPr>
              <a:xfrm>
                <a:off x="2709507" y="4750956"/>
                <a:ext cx="711200" cy="613103"/>
              </a:xfrm>
              <a:prstGeom prst="hexagon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L1</a:t>
                </a:r>
                <a:endParaRPr lang="en-US" sz="1600" dirty="0"/>
              </a:p>
            </p:txBody>
          </p:sp>
          <p:sp>
            <p:nvSpPr>
              <p:cNvPr id="35" name="Hexagon 34"/>
              <p:cNvSpPr>
                <a:spLocks noChangeAspect="1"/>
              </p:cNvSpPr>
              <p:nvPr/>
            </p:nvSpPr>
            <p:spPr>
              <a:xfrm>
                <a:off x="2711141" y="4137852"/>
                <a:ext cx="711200" cy="613103"/>
              </a:xfrm>
              <a:prstGeom prst="hexagon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L2</a:t>
                </a:r>
                <a:endParaRPr lang="en-US" sz="1600" dirty="0"/>
              </a:p>
            </p:txBody>
          </p:sp>
          <p:sp>
            <p:nvSpPr>
              <p:cNvPr id="36" name="Hexagon 35"/>
              <p:cNvSpPr>
                <a:spLocks noChangeAspect="1"/>
              </p:cNvSpPr>
              <p:nvPr/>
            </p:nvSpPr>
            <p:spPr>
              <a:xfrm>
                <a:off x="3585009" y="4750957"/>
                <a:ext cx="711200" cy="613103"/>
              </a:xfrm>
              <a:prstGeom prst="hexagon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L1</a:t>
                </a:r>
                <a:endParaRPr lang="en-US" sz="1600" dirty="0"/>
              </a:p>
            </p:txBody>
          </p:sp>
          <p:sp>
            <p:nvSpPr>
              <p:cNvPr id="37" name="Hexagon 36"/>
              <p:cNvSpPr>
                <a:spLocks noChangeAspect="1"/>
              </p:cNvSpPr>
              <p:nvPr/>
            </p:nvSpPr>
            <p:spPr>
              <a:xfrm>
                <a:off x="2711141" y="3524749"/>
                <a:ext cx="711200" cy="613103"/>
              </a:xfrm>
              <a:prstGeom prst="hexagon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L3</a:t>
                </a:r>
                <a:endParaRPr lang="en-US" sz="1600" dirty="0"/>
              </a:p>
            </p:txBody>
          </p:sp>
          <p:cxnSp>
            <p:nvCxnSpPr>
              <p:cNvPr id="38" name="Straight Arrow Connector 37"/>
              <p:cNvCxnSpPr/>
              <p:nvPr/>
            </p:nvCxnSpPr>
            <p:spPr>
              <a:xfrm flipH="1" flipV="1">
                <a:off x="1256210" y="1756226"/>
                <a:ext cx="10160" cy="36140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645737" y="1872343"/>
                <a:ext cx="615553" cy="3381823"/>
              </a:xfrm>
              <a:prstGeom prst="rect">
                <a:avLst/>
              </a:prstGeom>
              <a:noFill/>
            </p:spPr>
            <p:txBody>
              <a:bodyPr vert="vert270" wrap="none" rtlCol="0">
                <a:spAutoFit/>
              </a:bodyPr>
              <a:lstStyle/>
              <a:p>
                <a:r>
                  <a:rPr lang="en-US" sz="2800" dirty="0" smtClean="0"/>
                  <a:t>Development Progress</a:t>
                </a:r>
                <a:endParaRPr lang="en-US" sz="2800" dirty="0"/>
              </a:p>
            </p:txBody>
          </p:sp>
          <p:cxnSp>
            <p:nvCxnSpPr>
              <p:cNvPr id="40" name="Straight Arrow Connector 39"/>
              <p:cNvCxnSpPr/>
              <p:nvPr/>
            </p:nvCxnSpPr>
            <p:spPr>
              <a:xfrm rot="5400000" flipH="1" flipV="1">
                <a:off x="3058159" y="3571001"/>
                <a:ext cx="10160" cy="3614058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TextBox 41"/>
              <p:cNvSpPr txBox="1"/>
              <p:nvPr/>
            </p:nvSpPr>
            <p:spPr>
              <a:xfrm rot="5400000">
                <a:off x="2758148" y="4630192"/>
                <a:ext cx="615553" cy="2078389"/>
              </a:xfrm>
              <a:prstGeom prst="rect">
                <a:avLst/>
              </a:prstGeom>
              <a:noFill/>
            </p:spPr>
            <p:txBody>
              <a:bodyPr vert="vert270" wrap="none" rtlCol="0">
                <a:spAutoFit/>
              </a:bodyPr>
              <a:lstStyle/>
              <a:p>
                <a:r>
                  <a:rPr lang="en-US" sz="2800" dirty="0" smtClean="0"/>
                  <a:t>Organizations</a:t>
                </a:r>
                <a:endParaRPr lang="en-US" sz="2800" dirty="0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5908438" y="1756226"/>
              <a:ext cx="4224531" cy="4220937"/>
              <a:chOff x="3007937" y="1756226"/>
              <a:chExt cx="4224531" cy="4220937"/>
            </a:xfrm>
          </p:grpSpPr>
          <p:sp>
            <p:nvSpPr>
              <p:cNvPr id="47" name="Hexagon 46"/>
              <p:cNvSpPr>
                <a:spLocks noChangeAspect="1"/>
              </p:cNvSpPr>
              <p:nvPr/>
            </p:nvSpPr>
            <p:spPr>
              <a:xfrm>
                <a:off x="4415291" y="3158804"/>
                <a:ext cx="711200" cy="613103"/>
              </a:xfrm>
              <a:prstGeom prst="hexagon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L3+</a:t>
                </a:r>
                <a:endParaRPr lang="en-US" sz="1600" dirty="0"/>
              </a:p>
            </p:txBody>
          </p:sp>
          <p:sp>
            <p:nvSpPr>
              <p:cNvPr id="48" name="Hexagon 47"/>
              <p:cNvSpPr>
                <a:spLocks noChangeAspect="1"/>
              </p:cNvSpPr>
              <p:nvPr/>
            </p:nvSpPr>
            <p:spPr>
              <a:xfrm>
                <a:off x="4415291" y="2545699"/>
                <a:ext cx="711200" cy="613103"/>
              </a:xfrm>
              <a:prstGeom prst="hexagon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L4+</a:t>
                </a:r>
                <a:endParaRPr lang="en-US" sz="1600" dirty="0"/>
              </a:p>
            </p:txBody>
          </p:sp>
          <p:sp>
            <p:nvSpPr>
              <p:cNvPr id="51" name="Hexagon 50"/>
              <p:cNvSpPr>
                <a:spLocks noChangeAspect="1"/>
              </p:cNvSpPr>
              <p:nvPr/>
            </p:nvSpPr>
            <p:spPr>
              <a:xfrm>
                <a:off x="5071707" y="4750956"/>
                <a:ext cx="711200" cy="613103"/>
              </a:xfrm>
              <a:prstGeom prst="hexagon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L1</a:t>
                </a:r>
                <a:endParaRPr lang="en-US" sz="1600" dirty="0"/>
              </a:p>
            </p:txBody>
          </p:sp>
          <p:sp>
            <p:nvSpPr>
              <p:cNvPr id="52" name="Hexagon 51"/>
              <p:cNvSpPr>
                <a:spLocks noChangeAspect="1"/>
              </p:cNvSpPr>
              <p:nvPr/>
            </p:nvSpPr>
            <p:spPr>
              <a:xfrm>
                <a:off x="5073341" y="4137852"/>
                <a:ext cx="711200" cy="613103"/>
              </a:xfrm>
              <a:prstGeom prst="hexagon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L2</a:t>
                </a:r>
                <a:endParaRPr lang="en-US" sz="1600" dirty="0"/>
              </a:p>
            </p:txBody>
          </p:sp>
          <p:sp>
            <p:nvSpPr>
              <p:cNvPr id="53" name="Hexagon 52"/>
              <p:cNvSpPr>
                <a:spLocks noChangeAspect="1"/>
              </p:cNvSpPr>
              <p:nvPr/>
            </p:nvSpPr>
            <p:spPr>
              <a:xfrm>
                <a:off x="5069839" y="2179754"/>
                <a:ext cx="711200" cy="613103"/>
              </a:xfrm>
              <a:prstGeom prst="hexagon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L5+</a:t>
                </a:r>
                <a:endParaRPr lang="en-US" sz="1600" dirty="0"/>
              </a:p>
            </p:txBody>
          </p:sp>
          <p:sp>
            <p:nvSpPr>
              <p:cNvPr id="54" name="Hexagon 53"/>
              <p:cNvSpPr>
                <a:spLocks noChangeAspect="1"/>
              </p:cNvSpPr>
              <p:nvPr/>
            </p:nvSpPr>
            <p:spPr>
              <a:xfrm>
                <a:off x="5073341" y="3524749"/>
                <a:ext cx="711200" cy="613103"/>
              </a:xfrm>
              <a:prstGeom prst="hexagon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L3</a:t>
                </a:r>
                <a:endParaRPr lang="en-US" sz="1600" dirty="0"/>
              </a:p>
            </p:txBody>
          </p:sp>
          <p:cxnSp>
            <p:nvCxnSpPr>
              <p:cNvPr id="55" name="Straight Arrow Connector 54"/>
              <p:cNvCxnSpPr/>
              <p:nvPr/>
            </p:nvCxnSpPr>
            <p:spPr>
              <a:xfrm flipH="1" flipV="1">
                <a:off x="3618410" y="1756226"/>
                <a:ext cx="10160" cy="36140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6" name="TextBox 55"/>
              <p:cNvSpPr txBox="1"/>
              <p:nvPr/>
            </p:nvSpPr>
            <p:spPr>
              <a:xfrm>
                <a:off x="3007937" y="1872343"/>
                <a:ext cx="615553" cy="3381823"/>
              </a:xfrm>
              <a:prstGeom prst="rect">
                <a:avLst/>
              </a:prstGeom>
              <a:noFill/>
            </p:spPr>
            <p:txBody>
              <a:bodyPr vert="vert270" wrap="none" rtlCol="0">
                <a:spAutoFit/>
              </a:bodyPr>
              <a:lstStyle/>
              <a:p>
                <a:r>
                  <a:rPr lang="en-US" sz="2800" dirty="0" smtClean="0"/>
                  <a:t>Development Progress</a:t>
                </a:r>
                <a:endParaRPr lang="en-US" sz="2800" dirty="0"/>
              </a:p>
            </p:txBody>
          </p:sp>
          <p:cxnSp>
            <p:nvCxnSpPr>
              <p:cNvPr id="57" name="Straight Arrow Connector 56"/>
              <p:cNvCxnSpPr/>
              <p:nvPr/>
            </p:nvCxnSpPr>
            <p:spPr>
              <a:xfrm rot="5400000" flipH="1" flipV="1">
                <a:off x="5420359" y="3571001"/>
                <a:ext cx="10160" cy="3614058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" name="TextBox 57"/>
              <p:cNvSpPr txBox="1"/>
              <p:nvPr/>
            </p:nvSpPr>
            <p:spPr>
              <a:xfrm rot="5400000">
                <a:off x="5120348" y="4630192"/>
                <a:ext cx="615553" cy="2078389"/>
              </a:xfrm>
              <a:prstGeom prst="rect">
                <a:avLst/>
              </a:prstGeom>
              <a:noFill/>
            </p:spPr>
            <p:txBody>
              <a:bodyPr vert="vert270" wrap="none" rtlCol="0">
                <a:spAutoFit/>
              </a:bodyPr>
              <a:lstStyle/>
              <a:p>
                <a:r>
                  <a:rPr lang="en-US" sz="2800" dirty="0" smtClean="0"/>
                  <a:t>Organizations</a:t>
                </a:r>
                <a:endParaRPr lang="en-US" sz="2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6614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30204" y="1314450"/>
            <a:ext cx="7905298" cy="3600000"/>
            <a:chOff x="330204" y="1314450"/>
            <a:chExt cx="7905298" cy="3600000"/>
          </a:xfrm>
        </p:grpSpPr>
        <p:graphicFrame>
          <p:nvGraphicFramePr>
            <p:cNvPr id="18" name="Chart 1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847523993"/>
                </p:ext>
              </p:extLst>
            </p:nvPr>
          </p:nvGraphicFramePr>
          <p:xfrm>
            <a:off x="330204" y="1314450"/>
            <a:ext cx="3600000" cy="360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21" name="Chart 20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141198769"/>
                </p:ext>
              </p:extLst>
            </p:nvPr>
          </p:nvGraphicFramePr>
          <p:xfrm>
            <a:off x="4635502" y="1314450"/>
            <a:ext cx="3600000" cy="360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19096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/>
          <p:cNvGrpSpPr/>
          <p:nvPr/>
        </p:nvGrpSpPr>
        <p:grpSpPr>
          <a:xfrm>
            <a:off x="1477227" y="914901"/>
            <a:ext cx="8978373" cy="5071773"/>
            <a:chOff x="1354563" y="1115623"/>
            <a:chExt cx="8978373" cy="5071773"/>
          </a:xfrm>
        </p:grpSpPr>
        <p:graphicFrame>
          <p:nvGraphicFramePr>
            <p:cNvPr id="4" name="Diagram 3"/>
            <p:cNvGraphicFramePr/>
            <p:nvPr>
              <p:extLst>
                <p:ext uri="{D42A27DB-BD31-4B8C-83A1-F6EECF244321}">
                  <p14:modId xmlns:p14="http://schemas.microsoft.com/office/powerpoint/2010/main" val="1231823560"/>
                </p:ext>
              </p:extLst>
            </p:nvPr>
          </p:nvGraphicFramePr>
          <p:xfrm>
            <a:off x="1354563" y="1711402"/>
            <a:ext cx="2222500" cy="26966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6" name="Diagram 5"/>
            <p:cNvGraphicFramePr/>
            <p:nvPr>
              <p:extLst>
                <p:ext uri="{D42A27DB-BD31-4B8C-83A1-F6EECF244321}">
                  <p14:modId xmlns:p14="http://schemas.microsoft.com/office/powerpoint/2010/main" val="998232246"/>
                </p:ext>
              </p:extLst>
            </p:nvPr>
          </p:nvGraphicFramePr>
          <p:xfrm>
            <a:off x="4213976" y="2530551"/>
            <a:ext cx="1828798" cy="128693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sp>
          <p:nvSpPr>
            <p:cNvPr id="3" name="5-Point Star 2"/>
            <p:cNvSpPr>
              <a:spLocks noChangeAspect="1"/>
            </p:cNvSpPr>
            <p:nvPr/>
          </p:nvSpPr>
          <p:spPr>
            <a:xfrm>
              <a:off x="5218065" y="3076652"/>
              <a:ext cx="228600" cy="228600"/>
            </a:xfrm>
            <a:prstGeom prst="star5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5-Point Star 22"/>
            <p:cNvSpPr>
              <a:spLocks noChangeAspect="1"/>
            </p:cNvSpPr>
            <p:nvPr/>
          </p:nvSpPr>
          <p:spPr>
            <a:xfrm>
              <a:off x="5217268" y="3371266"/>
              <a:ext cx="228600" cy="228600"/>
            </a:xfrm>
            <a:prstGeom prst="star5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5-Point Star 23"/>
            <p:cNvSpPr>
              <a:spLocks noChangeAspect="1"/>
            </p:cNvSpPr>
            <p:nvPr/>
          </p:nvSpPr>
          <p:spPr>
            <a:xfrm>
              <a:off x="5445868" y="3371266"/>
              <a:ext cx="228600" cy="228600"/>
            </a:xfrm>
            <a:prstGeom prst="star5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5-Point Star 24"/>
            <p:cNvSpPr>
              <a:spLocks noChangeAspect="1"/>
            </p:cNvSpPr>
            <p:nvPr/>
          </p:nvSpPr>
          <p:spPr>
            <a:xfrm>
              <a:off x="5674468" y="3371266"/>
              <a:ext cx="228600" cy="228600"/>
            </a:xfrm>
            <a:prstGeom prst="star5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50" name="Diagram 49"/>
            <p:cNvGraphicFramePr/>
            <p:nvPr>
              <p:extLst>
                <p:ext uri="{D42A27DB-BD31-4B8C-83A1-F6EECF244321}">
                  <p14:modId xmlns:p14="http://schemas.microsoft.com/office/powerpoint/2010/main" val="2889264654"/>
                </p:ext>
              </p:extLst>
            </p:nvPr>
          </p:nvGraphicFramePr>
          <p:xfrm>
            <a:off x="6271374" y="1711402"/>
            <a:ext cx="2298698" cy="26966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graphicFrame>
          <p:nvGraphicFramePr>
            <p:cNvPr id="51" name="Diagram 50"/>
            <p:cNvGraphicFramePr/>
            <p:nvPr>
              <p:extLst>
                <p:ext uri="{D42A27DB-BD31-4B8C-83A1-F6EECF244321}">
                  <p14:modId xmlns:p14="http://schemas.microsoft.com/office/powerpoint/2010/main" val="556964527"/>
                </p:ext>
              </p:extLst>
            </p:nvPr>
          </p:nvGraphicFramePr>
          <p:xfrm>
            <a:off x="7903325" y="1711402"/>
            <a:ext cx="2298698" cy="26966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7" r:lo="rId18" r:qs="rId19" r:cs="rId20"/>
            </a:graphicData>
          </a:graphic>
        </p:graphicFrame>
        <p:sp>
          <p:nvSpPr>
            <p:cNvPr id="52" name="5-Point Star 51"/>
            <p:cNvSpPr>
              <a:spLocks noChangeAspect="1"/>
            </p:cNvSpPr>
            <p:nvPr/>
          </p:nvSpPr>
          <p:spPr>
            <a:xfrm>
              <a:off x="7306423" y="2301951"/>
              <a:ext cx="228600" cy="228600"/>
            </a:xfrm>
            <a:prstGeom prst="star5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5-Point Star 52"/>
            <p:cNvSpPr>
              <a:spLocks noChangeAspect="1"/>
            </p:cNvSpPr>
            <p:nvPr/>
          </p:nvSpPr>
          <p:spPr>
            <a:xfrm>
              <a:off x="8938374" y="2301951"/>
              <a:ext cx="228600" cy="228600"/>
            </a:xfrm>
            <a:prstGeom prst="star5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5-Point Star 53"/>
            <p:cNvSpPr>
              <a:spLocks noChangeAspect="1"/>
            </p:cNvSpPr>
            <p:nvPr/>
          </p:nvSpPr>
          <p:spPr>
            <a:xfrm>
              <a:off x="9166974" y="2301951"/>
              <a:ext cx="228600" cy="228600"/>
            </a:xfrm>
            <a:prstGeom prst="star5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5-Point Star 54"/>
            <p:cNvSpPr>
              <a:spLocks noChangeAspect="1"/>
            </p:cNvSpPr>
            <p:nvPr/>
          </p:nvSpPr>
          <p:spPr>
            <a:xfrm>
              <a:off x="8705011" y="2301951"/>
              <a:ext cx="228600" cy="228600"/>
            </a:xfrm>
            <a:prstGeom prst="star5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55"/>
            <p:cNvGrpSpPr>
              <a:grpSpLocks noChangeAspect="1"/>
            </p:cNvGrpSpPr>
            <p:nvPr/>
          </p:nvGrpSpPr>
          <p:grpSpPr>
            <a:xfrm>
              <a:off x="7371436" y="4506158"/>
              <a:ext cx="1681238" cy="1681238"/>
              <a:chOff x="3793066" y="2438400"/>
              <a:chExt cx="2980266" cy="2980266"/>
            </a:xfrm>
          </p:grpSpPr>
          <p:sp>
            <p:nvSpPr>
              <p:cNvPr id="57" name="Shape 56"/>
              <p:cNvSpPr/>
              <p:nvPr/>
            </p:nvSpPr>
            <p:spPr>
              <a:xfrm>
                <a:off x="3793066" y="2438400"/>
                <a:ext cx="2980266" cy="2980266"/>
              </a:xfrm>
              <a:prstGeom prst="gear9">
                <a:avLst/>
              </a:prstGeom>
              <a:solidFill>
                <a:schemeClr val="accent6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dirty="0" smtClean="0"/>
                  <a:t>Fund</a:t>
                </a:r>
                <a:endParaRPr lang="en-US" dirty="0"/>
              </a:p>
            </p:txBody>
          </p:sp>
          <p:sp>
            <p:nvSpPr>
              <p:cNvPr id="58" name="Shape 4"/>
              <p:cNvSpPr/>
              <p:nvPr/>
            </p:nvSpPr>
            <p:spPr>
              <a:xfrm>
                <a:off x="4392232" y="3136513"/>
                <a:ext cx="1781934" cy="153191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1120" tIns="71120" rIns="71120" bIns="71120" numCol="1" spcCol="1270" anchor="ctr" anchorCtr="0">
                <a:noAutofit/>
              </a:bodyPr>
              <a:lstStyle/>
              <a:p>
                <a:pPr lvl="0" algn="ctr" defTabSz="2489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5600" kern="1200"/>
              </a:p>
            </p:txBody>
          </p:sp>
        </p:grpSp>
        <p:sp>
          <p:nvSpPr>
            <p:cNvPr id="59" name="Curved Down Arrow 58"/>
            <p:cNvSpPr>
              <a:spLocks noChangeAspect="1"/>
            </p:cNvSpPr>
            <p:nvPr/>
          </p:nvSpPr>
          <p:spPr>
            <a:xfrm rot="15033784">
              <a:off x="6335513" y="4564422"/>
              <a:ext cx="1058557" cy="636726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" name="Curved Right Arrow 59"/>
            <p:cNvSpPr>
              <a:spLocks noChangeAspect="1"/>
            </p:cNvSpPr>
            <p:nvPr/>
          </p:nvSpPr>
          <p:spPr>
            <a:xfrm rot="12347647">
              <a:off x="9382860" y="4200633"/>
              <a:ext cx="950076" cy="15959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 flipH="1">
              <a:off x="1354563" y="1115623"/>
              <a:ext cx="634310" cy="769441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rtlCol="0" anchor="ctr" anchorCtr="1">
              <a:spAutoFit/>
            </a:bodyPr>
            <a:lstStyle/>
            <a:p>
              <a:r>
                <a:rPr lang="en-US" sz="4400" dirty="0" smtClean="0"/>
                <a:t>1</a:t>
              </a:r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 flipH="1">
              <a:off x="3782521" y="1999779"/>
              <a:ext cx="634310" cy="769441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rtlCol="0" anchor="ctr" anchorCtr="1">
              <a:spAutoFit/>
            </a:bodyPr>
            <a:lstStyle/>
            <a:p>
              <a:r>
                <a:rPr lang="en-US" sz="4400" dirty="0" smtClean="0"/>
                <a:t>2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 flipH="1">
              <a:off x="6388445" y="1115623"/>
              <a:ext cx="634310" cy="769441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rtlCol="0" anchor="ctr" anchorCtr="1">
              <a:spAutoFit/>
            </a:bodyPr>
            <a:lstStyle/>
            <a:p>
              <a:r>
                <a:rPr lang="en-US" sz="4400" dirty="0" smtClean="0"/>
                <a:t>3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6974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96347598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012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55</Words>
  <Application>Microsoft Office PowerPoint</Application>
  <PresentationFormat>Widescreen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Serkan Holat</dc:creator>
  <cp:lastModifiedBy>Serkan Holat</cp:lastModifiedBy>
  <cp:revision>26</cp:revision>
  <dcterms:created xsi:type="dcterms:W3CDTF">2017-02-14T14:59:05Z</dcterms:created>
  <dcterms:modified xsi:type="dcterms:W3CDTF">2017-02-15T08:57:56Z</dcterms:modified>
</cp:coreProperties>
</file>