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600" dirty="0" smtClean="0"/>
            <a:t>Organizations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License?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11518" custScaleY="111518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8F22AC53-DA4A-4085-A12C-048750A715AF}" type="presOf" srcId="{46AE0F92-C158-4C62-941E-EB82FA1B9B48}" destId="{B5C566F0-1FFB-4322-A804-A72DCCBCCEAD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EDC7872E-74BE-46FC-A0E2-BE2E4806160E}" type="presOf" srcId="{F826082A-3590-4563-A896-0D45F8D25976}" destId="{F2BBEAC6-B1AD-4AA3-B2DE-268D837509B6}" srcOrd="0" destOrd="0" presId="urn:microsoft.com/office/officeart/2005/8/layout/radial4"/>
    <dgm:cxn modelId="{5E8BC3ED-A426-4A70-ABA8-1C36131A4AA0}" type="presOf" srcId="{034F82CD-D614-404B-A230-4FB6F0BE9EF2}" destId="{957EF209-6C83-4BBF-844A-74E0F14E4FF1}" srcOrd="0" destOrd="0" presId="urn:microsoft.com/office/officeart/2005/8/layout/radial4"/>
    <dgm:cxn modelId="{FAE00363-7230-4D4D-AC69-2DC344B95BE9}" type="presOf" srcId="{898D93FB-B2F6-4765-8A39-84FF05CE9DBC}" destId="{5988F7B6-1719-4E17-B37A-A6AB1CF67218}" srcOrd="0" destOrd="0" presId="urn:microsoft.com/office/officeart/2005/8/layout/radial4"/>
    <dgm:cxn modelId="{994BCEE1-DEA4-4A2F-97DD-EBAAB8101FFF}" type="presParOf" srcId="{F2BBEAC6-B1AD-4AA3-B2DE-268D837509B6}" destId="{B5C566F0-1FFB-4322-A804-A72DCCBCCEAD}" srcOrd="0" destOrd="0" presId="urn:microsoft.com/office/officeart/2005/8/layout/radial4"/>
    <dgm:cxn modelId="{FB04C4BA-6543-4278-8AC5-63CF31D2F1AB}" type="presParOf" srcId="{F2BBEAC6-B1AD-4AA3-B2DE-268D837509B6}" destId="{5988F7B6-1719-4E17-B37A-A6AB1CF67218}" srcOrd="1" destOrd="0" presId="urn:microsoft.com/office/officeart/2005/8/layout/radial4"/>
    <dgm:cxn modelId="{A8279A41-A4D9-4085-85BA-4092F1E88EDD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20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C3CCE053-0978-4650-BC18-28D03439E8E3}" type="presOf" srcId="{312A71E8-5176-4A17-834F-D8E55CE64AB4}" destId="{F9A97A13-FD5B-42B3-B4E4-1A6015E27F65}" srcOrd="0" destOrd="0" presId="urn:microsoft.com/office/officeart/2005/8/layout/hList1"/>
    <dgm:cxn modelId="{2FED978E-E851-4887-A409-B791EF34C67F}" type="presOf" srcId="{71E5FF34-20B9-4834-83FF-EA749F1E7780}" destId="{09DB1028-F721-486B-BDC8-AB258A429294}" srcOrd="0" destOrd="1" presId="urn:microsoft.com/office/officeart/2005/8/layout/hList1"/>
    <dgm:cxn modelId="{625185E6-A03A-4591-B0E5-2E0B0A5F4A02}" type="presOf" srcId="{482C7A7A-164B-454A-A61A-AC8DCBBBBBCF}" destId="{9B142C9A-2A0D-4E2C-B9E8-D42355D0593C}" srcOrd="0" destOrd="0" presId="urn:microsoft.com/office/officeart/2005/8/layout/hList1"/>
    <dgm:cxn modelId="{14AD568A-1F3F-47E2-92E5-0845E470CE65}" type="presOf" srcId="{0AB197B5-5050-47A4-ABA6-BAAB029FFE40}" destId="{09DB1028-F721-486B-BDC8-AB258A429294}" srcOrd="0" destOrd="0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36A44D45-CD2C-43BE-A302-C8F47FD3A837}" type="presParOf" srcId="{F9A97A13-FD5B-42B3-B4E4-1A6015E27F65}" destId="{C7575492-05A1-41DB-8AA7-AD7545ED6423}" srcOrd="0" destOrd="0" presId="urn:microsoft.com/office/officeart/2005/8/layout/hList1"/>
    <dgm:cxn modelId="{80B7193B-E733-4FB6-8E27-47C053D4267B}" type="presParOf" srcId="{C7575492-05A1-41DB-8AA7-AD7545ED6423}" destId="{9B142C9A-2A0D-4E2C-B9E8-D42355D0593C}" srcOrd="0" destOrd="0" presId="urn:microsoft.com/office/officeart/2005/8/layout/hList1"/>
    <dgm:cxn modelId="{7B0F8C88-50C9-4E63-A638-8E7EA71760B2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Windows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EULA</a:t>
          </a:r>
          <a:endParaRPr lang="en-US" sz="38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00186" custScaleY="100186" custLinFactNeighborY="-323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104159" custRadScaleInc="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B8C5C-0F71-4945-983C-76A99D697BC4}" type="presOf" srcId="{F826082A-3590-4563-A896-0D45F8D25976}" destId="{F2BBEAC6-B1AD-4AA3-B2DE-268D837509B6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976FB42B-C5CC-40AE-992A-B0B9CB4083BA}" type="presOf" srcId="{46AE0F92-C158-4C62-941E-EB82FA1B9B48}" destId="{B5C566F0-1FFB-4322-A804-A72DCCBCCEAD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67D72EF5-E8C7-41D3-B3E1-2E4256AAD726}" type="presOf" srcId="{034F82CD-D614-404B-A230-4FB6F0BE9EF2}" destId="{957EF209-6C83-4BBF-844A-74E0F14E4FF1}" srcOrd="0" destOrd="0" presId="urn:microsoft.com/office/officeart/2005/8/layout/radial4"/>
    <dgm:cxn modelId="{E0748890-B0D5-42EB-AE1F-917409EAEE0E}" type="presOf" srcId="{898D93FB-B2F6-4765-8A39-84FF05CE9DBC}" destId="{5988F7B6-1719-4E17-B37A-A6AB1CF67218}" srcOrd="0" destOrd="0" presId="urn:microsoft.com/office/officeart/2005/8/layout/radial4"/>
    <dgm:cxn modelId="{B6E5477F-056D-447F-8D1F-C4F3494CF803}" type="presParOf" srcId="{F2BBEAC6-B1AD-4AA3-B2DE-268D837509B6}" destId="{B5C566F0-1FFB-4322-A804-A72DCCBCCEAD}" srcOrd="0" destOrd="0" presId="urn:microsoft.com/office/officeart/2005/8/layout/radial4"/>
    <dgm:cxn modelId="{F3B2FED6-E9D5-4419-A493-57B584F7C969}" type="presParOf" srcId="{F2BBEAC6-B1AD-4AA3-B2DE-268D837509B6}" destId="{5988F7B6-1719-4E17-B37A-A6AB1CF67218}" srcOrd="1" destOrd="0" presId="urn:microsoft.com/office/officeart/2005/8/layout/radial4"/>
    <dgm:cxn modelId="{D5FBC7A7-FFDC-4F65-A2B3-2E18D8A3C0F1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Linux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GPL-3.0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24760" custScaleY="122450" custLinFactNeighborX="468" custLinFactNeighborY="-16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98424" custRadScaleInc="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B560C4-1C11-4B5E-B051-45A1735C4FB7}" type="presOf" srcId="{898D93FB-B2F6-4765-8A39-84FF05CE9DBC}" destId="{5988F7B6-1719-4E17-B37A-A6AB1CF67218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3CA5F83E-6040-4383-A908-59C8B84686C3}" type="presOf" srcId="{46AE0F92-C158-4C62-941E-EB82FA1B9B48}" destId="{B5C566F0-1FFB-4322-A804-A72DCCBCCEAD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AF70F106-E3B0-4E7D-9075-71B06FBDE340}" type="presOf" srcId="{F826082A-3590-4563-A896-0D45F8D25976}" destId="{F2BBEAC6-B1AD-4AA3-B2DE-268D837509B6}" srcOrd="0" destOrd="0" presId="urn:microsoft.com/office/officeart/2005/8/layout/radial4"/>
    <dgm:cxn modelId="{F4A88099-0817-429E-9679-673E2BDEA626}" type="presOf" srcId="{034F82CD-D614-404B-A230-4FB6F0BE9EF2}" destId="{957EF209-6C83-4BBF-844A-74E0F14E4FF1}" srcOrd="0" destOrd="0" presId="urn:microsoft.com/office/officeart/2005/8/layout/radial4"/>
    <dgm:cxn modelId="{E1553CDD-FF5B-4379-B5A3-92C7D896C196}" type="presParOf" srcId="{F2BBEAC6-B1AD-4AA3-B2DE-268D837509B6}" destId="{B5C566F0-1FFB-4322-A804-A72DCCBCCEAD}" srcOrd="0" destOrd="0" presId="urn:microsoft.com/office/officeart/2005/8/layout/radial4"/>
    <dgm:cxn modelId="{BE56E2CC-86B9-45A2-8F5A-F38070782486}" type="presParOf" srcId="{F2BBEAC6-B1AD-4AA3-B2DE-268D837509B6}" destId="{5988F7B6-1719-4E17-B37A-A6AB1CF67218}" srcOrd="1" destOrd="0" presId="urn:microsoft.com/office/officeart/2005/8/layout/radial4"/>
    <dgm:cxn modelId="{9F382F51-7856-41BF-857E-2F06E7532C2C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496427" y="1173768"/>
          <a:ext cx="1376382" cy="1376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Organizations</a:t>
          </a:r>
          <a:endParaRPr lang="en-US" sz="1200" kern="1200" dirty="0"/>
        </a:p>
      </dsp:txBody>
      <dsp:txXfrm>
        <a:off x="697993" y="1375334"/>
        <a:ext cx="973250" cy="973250"/>
      </dsp:txXfrm>
    </dsp:sp>
    <dsp:sp modelId="{5988F7B6-1719-4E17-B37A-A6AB1CF67218}">
      <dsp:nvSpPr>
        <dsp:cNvPr id="0" name=""/>
        <dsp:cNvSpPr/>
      </dsp:nvSpPr>
      <dsp:spPr>
        <a:xfrm rot="16200000">
          <a:off x="813732" y="583833"/>
          <a:ext cx="741772" cy="35175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598361" y="10318"/>
          <a:ext cx="1172513" cy="7570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License?</a:t>
          </a:r>
          <a:endParaRPr lang="en-US" sz="2000" kern="1200" dirty="0"/>
        </a:p>
      </dsp:txBody>
      <dsp:txXfrm>
        <a:off x="620533" y="32490"/>
        <a:ext cx="1128169" cy="712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21588"/>
          <a:ext cx="1949541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Licenses</a:t>
          </a:r>
          <a:endParaRPr lang="en-US" sz="2900" kern="1200" dirty="0"/>
        </a:p>
      </dsp:txBody>
      <dsp:txXfrm>
        <a:off x="0" y="21588"/>
        <a:ext cx="1949541" cy="518400"/>
      </dsp:txXfrm>
    </dsp:sp>
    <dsp:sp modelId="{09DB1028-F721-486B-BDC8-AB258A429294}">
      <dsp:nvSpPr>
        <dsp:cNvPr id="0" name=""/>
        <dsp:cNvSpPr/>
      </dsp:nvSpPr>
      <dsp:spPr>
        <a:xfrm>
          <a:off x="0" y="552192"/>
          <a:ext cx="1949541" cy="790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552192"/>
        <a:ext cx="1949541" cy="79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585776" y="1141368"/>
          <a:ext cx="1278913" cy="1278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Windows</a:t>
          </a:r>
          <a:endParaRPr lang="en-US" sz="1200" kern="1200" dirty="0"/>
        </a:p>
      </dsp:txBody>
      <dsp:txXfrm>
        <a:off x="773068" y="1328660"/>
        <a:ext cx="904329" cy="904329"/>
      </dsp:txXfrm>
    </dsp:sp>
    <dsp:sp modelId="{5988F7B6-1719-4E17-B37A-A6AB1CF67218}">
      <dsp:nvSpPr>
        <dsp:cNvPr id="0" name=""/>
        <dsp:cNvSpPr/>
      </dsp:nvSpPr>
      <dsp:spPr>
        <a:xfrm rot="16208240">
          <a:off x="873059" y="563527"/>
          <a:ext cx="709310" cy="36381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622208" y="0"/>
          <a:ext cx="1212712" cy="781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EULA</a:t>
          </a:r>
          <a:endParaRPr lang="en-US" sz="3800" kern="1200" dirty="0"/>
        </a:p>
      </dsp:txBody>
      <dsp:txXfrm>
        <a:off x="645099" y="22891"/>
        <a:ext cx="1166930" cy="735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442351" y="1016268"/>
          <a:ext cx="1592610" cy="1563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Linux</a:t>
          </a:r>
          <a:endParaRPr lang="en-US" sz="1200" kern="1200" dirty="0"/>
        </a:p>
      </dsp:txBody>
      <dsp:txXfrm>
        <a:off x="675583" y="1245182"/>
        <a:ext cx="1126146" cy="1105294"/>
      </dsp:txXfrm>
    </dsp:sp>
    <dsp:sp modelId="{5988F7B6-1719-4E17-B37A-A6AB1CF67218}">
      <dsp:nvSpPr>
        <dsp:cNvPr id="0" name=""/>
        <dsp:cNvSpPr/>
      </dsp:nvSpPr>
      <dsp:spPr>
        <a:xfrm rot="16173700">
          <a:off x="934691" y="504539"/>
          <a:ext cx="590924" cy="36381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621537" y="212"/>
          <a:ext cx="1212712" cy="781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GPL-3.0</a:t>
          </a:r>
          <a:endParaRPr lang="en-US" sz="2000" kern="1200" dirty="0"/>
        </a:p>
      </dsp:txBody>
      <dsp:txXfrm>
        <a:off x="644428" y="23103"/>
        <a:ext cx="1166930" cy="735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4a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878" y="1735173"/>
            <a:ext cx="3238244" cy="972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Benefit</a:t>
            </a:r>
            <a:r>
              <a:rPr lang="en-US" sz="3200" b="1" dirty="0" smtClean="0"/>
              <a:t> &gt; Profit</a:t>
            </a:r>
          </a:p>
        </p:txBody>
      </p:sp>
      <p:pic>
        <p:nvPicPr>
          <p:cNvPr id="4" name="Intro-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82400" y="60325"/>
            <a:ext cx="609600" cy="609600"/>
          </a:xfrm>
          <a:prstGeom prst="rect">
            <a:avLst/>
          </a:prstGeom>
        </p:spPr>
      </p:pic>
      <p:pic>
        <p:nvPicPr>
          <p:cNvPr id="5" name="Intro-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82400" y="669925"/>
            <a:ext cx="609600" cy="609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79100" y="2892423"/>
            <a:ext cx="10233800" cy="2641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Environment?</a:t>
            </a:r>
          </a:p>
          <a:p>
            <a:pPr algn="ctr"/>
            <a:r>
              <a:rPr lang="en-US" sz="3200" dirty="0" smtClean="0"/>
              <a:t>Working Conditions?</a:t>
            </a:r>
          </a:p>
          <a:p>
            <a:pPr algn="ctr"/>
            <a:r>
              <a:rPr lang="en-US" sz="3200" dirty="0" smtClean="0"/>
              <a:t>Open Source?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88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3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89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38200" y="1690688"/>
            <a:ext cx="2369237" cy="2955960"/>
            <a:chOff x="1477227" y="406355"/>
            <a:chExt cx="2222500" cy="3800959"/>
          </a:xfrm>
        </p:grpSpPr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1148780772"/>
                </p:ext>
              </p:extLst>
            </p:nvPr>
          </p:nvGraphicFramePr>
          <p:xfrm>
            <a:off x="1477227" y="914901"/>
            <a:ext cx="2222500" cy="32924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8" name="TextBox 87"/>
            <p:cNvSpPr txBox="1"/>
            <p:nvPr/>
          </p:nvSpPr>
          <p:spPr>
            <a:xfrm flipH="1">
              <a:off x="1477227" y="406355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1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87383" y="2773776"/>
            <a:ext cx="2409482" cy="1944274"/>
            <a:chOff x="3962335" y="1799057"/>
            <a:chExt cx="2260253" cy="1817706"/>
          </a:xfrm>
        </p:grpSpPr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329592970"/>
                </p:ext>
              </p:extLst>
            </p:nvPr>
          </p:nvGraphicFramePr>
          <p:xfrm>
            <a:off x="4393790" y="2329829"/>
            <a:ext cx="1828798" cy="12869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2" name="5-Point Star 81"/>
            <p:cNvSpPr>
              <a:spLocks noChangeAspect="1"/>
            </p:cNvSpPr>
            <p:nvPr/>
          </p:nvSpPr>
          <p:spPr>
            <a:xfrm>
              <a:off x="5397879" y="2875930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>
              <a:spLocks noChangeAspect="1"/>
            </p:cNvSpPr>
            <p:nvPr/>
          </p:nvSpPr>
          <p:spPr>
            <a:xfrm>
              <a:off x="53970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5-Point Star 83"/>
            <p:cNvSpPr>
              <a:spLocks noChangeAspect="1"/>
            </p:cNvSpPr>
            <p:nvPr/>
          </p:nvSpPr>
          <p:spPr>
            <a:xfrm>
              <a:off x="56256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5-Point Star 84"/>
            <p:cNvSpPr>
              <a:spLocks noChangeAspect="1"/>
            </p:cNvSpPr>
            <p:nvPr/>
          </p:nvSpPr>
          <p:spPr>
            <a:xfrm>
              <a:off x="58542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 flipH="1">
              <a:off x="3962335" y="1799057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2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636753" y="1690688"/>
            <a:ext cx="4519277" cy="4492831"/>
            <a:chOff x="6916651" y="406354"/>
            <a:chExt cx="4239379" cy="5777164"/>
          </a:xfrm>
        </p:grpSpPr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2072472356"/>
                </p:ext>
              </p:extLst>
            </p:nvPr>
          </p:nvGraphicFramePr>
          <p:xfrm>
            <a:off x="6916651" y="909518"/>
            <a:ext cx="2298698" cy="329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65" name="5-Point Star 64"/>
            <p:cNvSpPr>
              <a:spLocks noChangeAspect="1"/>
            </p:cNvSpPr>
            <p:nvPr/>
          </p:nvSpPr>
          <p:spPr>
            <a:xfrm>
              <a:off x="7951700" y="1557136"/>
              <a:ext cx="228600" cy="228600"/>
            </a:xfrm>
            <a:prstGeom prst="star5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8050398" y="4203518"/>
              <a:ext cx="1980000" cy="1980000"/>
              <a:chOff x="3793066" y="2438400"/>
              <a:chExt cx="3509871" cy="3509871"/>
            </a:xfrm>
          </p:grpSpPr>
          <p:sp>
            <p:nvSpPr>
              <p:cNvPr id="79" name="Shape 78"/>
              <p:cNvSpPr/>
              <p:nvPr/>
            </p:nvSpPr>
            <p:spPr>
              <a:xfrm>
                <a:off x="3793066" y="2438400"/>
                <a:ext cx="3509871" cy="3509871"/>
              </a:xfrm>
              <a:prstGeom prst="gear9">
                <a:avLst/>
              </a:pr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2000" dirty="0" smtClean="0"/>
                  <a:t>Fund</a:t>
                </a:r>
                <a:endParaRPr lang="en-US" dirty="0"/>
              </a:p>
            </p:txBody>
          </p:sp>
          <p:sp>
            <p:nvSpPr>
              <p:cNvPr id="80" name="Shape 4"/>
              <p:cNvSpPr/>
              <p:nvPr/>
            </p:nvSpPr>
            <p:spPr>
              <a:xfrm>
                <a:off x="4392232" y="3136513"/>
                <a:ext cx="1781934" cy="153191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600" kern="120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 flipH="1">
              <a:off x="7033722" y="406354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3</a:t>
              </a:r>
              <a:endParaRPr lang="en-US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857332" y="909518"/>
              <a:ext cx="2298698" cy="3294000"/>
              <a:chOff x="8777550" y="909518"/>
              <a:chExt cx="2298698" cy="3294000"/>
            </a:xfrm>
          </p:grpSpPr>
          <p:graphicFrame>
            <p:nvGraphicFramePr>
              <p:cNvPr id="75" name="Diagram 74"/>
              <p:cNvGraphicFramePr/>
              <p:nvPr>
                <p:extLst>
                  <p:ext uri="{D42A27DB-BD31-4B8C-83A1-F6EECF244321}">
                    <p14:modId xmlns:p14="http://schemas.microsoft.com/office/powerpoint/2010/main" val="2933741415"/>
                  </p:ext>
                </p:extLst>
              </p:nvPr>
            </p:nvGraphicFramePr>
            <p:xfrm>
              <a:off x="8777550" y="909518"/>
              <a:ext cx="2298698" cy="329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sp>
            <p:nvSpPr>
              <p:cNvPr id="76" name="5-Point Star 75"/>
              <p:cNvSpPr>
                <a:spLocks noChangeAspect="1"/>
              </p:cNvSpPr>
              <p:nvPr/>
            </p:nvSpPr>
            <p:spPr>
              <a:xfrm>
                <a:off x="9816045" y="155713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5-Point Star 76"/>
              <p:cNvSpPr>
                <a:spLocks noChangeAspect="1"/>
              </p:cNvSpPr>
              <p:nvPr/>
            </p:nvSpPr>
            <p:spPr>
              <a:xfrm>
                <a:off x="10043058" y="155713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5-Point Star 77"/>
              <p:cNvSpPr>
                <a:spLocks noChangeAspect="1"/>
              </p:cNvSpPr>
              <p:nvPr/>
            </p:nvSpPr>
            <p:spPr>
              <a:xfrm>
                <a:off x="9589032" y="155713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Curved Down Arrow 68"/>
            <p:cNvSpPr>
              <a:spLocks noChangeAspect="1"/>
            </p:cNvSpPr>
            <p:nvPr/>
          </p:nvSpPr>
          <p:spPr>
            <a:xfrm rot="15527677">
              <a:off x="6935066" y="4246109"/>
              <a:ext cx="1209455" cy="61154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urved Right Arrow 69"/>
            <p:cNvSpPr>
              <a:spLocks noChangeAspect="1"/>
            </p:cNvSpPr>
            <p:nvPr/>
          </p:nvSpPr>
          <p:spPr>
            <a:xfrm rot="12482011">
              <a:off x="10270752" y="4117620"/>
              <a:ext cx="873356" cy="146702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9341126" y="2522854"/>
              <a:ext cx="166002" cy="1830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10513315" y="2522854"/>
              <a:ext cx="187781" cy="1808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9311978" y="3730142"/>
              <a:ext cx="183103" cy="19455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10513315" y="3721977"/>
              <a:ext cx="210884" cy="21088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60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217</TotalTime>
  <Words>30</Words>
  <Application>Microsoft Office PowerPoint</Application>
  <PresentationFormat>Widescreen</PresentationFormat>
  <Paragraphs>19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PowerPoint Presentation</vt:lpstr>
      <vt:lpstr>Intro</vt:lpstr>
      <vt:lpstr>How it works?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Holat</dc:creator>
  <cp:lastModifiedBy>Serkan Holat</cp:lastModifiedBy>
  <cp:revision>9</cp:revision>
  <dcterms:created xsi:type="dcterms:W3CDTF">2017-02-17T14:20:05Z</dcterms:created>
  <dcterms:modified xsi:type="dcterms:W3CDTF">2017-02-17T17:57:12Z</dcterms:modified>
</cp:coreProperties>
</file>