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9" r:id="rId6"/>
    <p:sldId id="258" r:id="rId7"/>
    <p:sldId id="260" r:id="rId8"/>
    <p:sldId id="261" r:id="rId9"/>
    <p:sldId id="266" r:id="rId10"/>
    <p:sldId id="267" r:id="rId11"/>
    <p:sldId id="262" r:id="rId12"/>
    <p:sldId id="263" r:id="rId13"/>
    <p:sldId id="264" r:id="rId14"/>
    <p:sldId id="265" r:id="rId15"/>
  </p:sldIdLst>
  <p:sldSz cx="9144000" cy="5143500"/>
  <p:notesSz cx="9144000" cy="51435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7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870"/>
        <p:guide pos="216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914400" y="2443150"/>
            <a:ext cx="7315200" cy="2314575"/>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4" name="Shape 54"/>
        <p:cNvGrpSpPr/>
        <p:nvPr/>
      </p:nvGrpSpPr>
      <p:grpSpPr>
        <a:xfrm>
          <a:off x="0" y="0"/>
          <a:ext cx="0" cy="0"/>
          <a:chOff x="0" y="0"/>
          <a:chExt cx="0" cy="0"/>
        </a:xfrm>
      </p:grpSpPr>
      <p:sp>
        <p:nvSpPr>
          <p:cNvPr id="55" name="Google Shape;55;p1:notes"/>
          <p:cNvSpPr txBox="1"/>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56" name="Google Shape;56;p1:notes"/>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65" name="Shape 65"/>
        <p:cNvGrpSpPr/>
        <p:nvPr/>
      </p:nvGrpSpPr>
      <p:grpSpPr>
        <a:xfrm>
          <a:off x="0" y="0"/>
          <a:ext cx="0" cy="0"/>
          <a:chOff x="0" y="0"/>
          <a:chExt cx="0" cy="0"/>
        </a:xfrm>
      </p:grpSpPr>
      <p:sp>
        <p:nvSpPr>
          <p:cNvPr id="66" name="Google Shape;66;p2:notes"/>
          <p:cNvSpPr txBox="1"/>
          <p:nvPr>
            <p:ph type="body" idx="1"/>
          </p:nvPr>
        </p:nvSpPr>
        <p:spPr>
          <a:xfrm>
            <a:off x="914400" y="2443150"/>
            <a:ext cx="7315200" cy="231457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67" name="Google Shape;67;p2:notes"/>
          <p:cNvSpPr/>
          <p:nvPr>
            <p:ph type="sldImg" idx="2"/>
          </p:nvPr>
        </p:nvSpPr>
        <p:spPr>
          <a:xfrm>
            <a:off x="1524300" y="385750"/>
            <a:ext cx="6096300" cy="1928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showMasterSp="0" matchingName="Title and Content">
  <p:cSld name="OBJECT">
    <p:bg>
      <p:bgPr>
        <a:solidFill>
          <a:schemeClr val="lt1"/>
        </a:solidFill>
        <a:effectLst/>
      </p:bgPr>
    </p:bg>
    <p:spTree>
      <p:nvGrpSpPr>
        <p:cNvPr id="11" name="Shape 11"/>
        <p:cNvGrpSpPr/>
        <p:nvPr/>
      </p:nvGrpSpPr>
      <p:grpSpPr>
        <a:xfrm>
          <a:off x="0" y="0"/>
          <a:ext cx="0" cy="0"/>
          <a:chOff x="0" y="0"/>
          <a:chExt cx="0" cy="0"/>
        </a:xfrm>
      </p:grpSpPr>
      <p:sp>
        <p:nvSpPr>
          <p:cNvPr id="12" name="Google Shape;12;p4"/>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163EF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3" name="Google Shape;13;p4"/>
          <p:cNvSpPr/>
          <p:nvPr/>
        </p:nvSpPr>
        <p:spPr>
          <a:xfrm>
            <a:off x="30" y="2824500"/>
            <a:ext cx="7370445" cy="2319020"/>
          </a:xfrm>
          <a:custGeom>
            <a:avLst/>
            <a:gdLst/>
            <a:ahLst/>
            <a:cxnLst/>
            <a:rect l="l" t="t" r="r" b="b"/>
            <a:pathLst>
              <a:path w="7370445" h="2319020" extrusionOk="0">
                <a:moveTo>
                  <a:pt x="7370399" y="2318999"/>
                </a:moveTo>
                <a:lnTo>
                  <a:pt x="0" y="2318999"/>
                </a:lnTo>
                <a:lnTo>
                  <a:pt x="0" y="0"/>
                </a:lnTo>
                <a:lnTo>
                  <a:pt x="7370399" y="2318999"/>
                </a:lnTo>
                <a:close/>
              </a:path>
            </a:pathLst>
          </a:custGeom>
          <a:solidFill>
            <a:srgbClr val="0078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4" name="Google Shape;14;p4"/>
          <p:cNvSpPr/>
          <p:nvPr/>
        </p:nvSpPr>
        <p:spPr>
          <a:xfrm>
            <a:off x="3582599" y="1550700"/>
            <a:ext cx="5561965" cy="3592829"/>
          </a:xfrm>
          <a:custGeom>
            <a:avLst/>
            <a:gdLst/>
            <a:ahLst/>
            <a:cxnLst/>
            <a:rect l="l" t="t" r="r" b="b"/>
            <a:pathLst>
              <a:path w="5561965" h="3592829" extrusionOk="0">
                <a:moveTo>
                  <a:pt x="5561399" y="3592799"/>
                </a:moveTo>
                <a:lnTo>
                  <a:pt x="0" y="3592799"/>
                </a:lnTo>
                <a:lnTo>
                  <a:pt x="5561399" y="0"/>
                </a:lnTo>
                <a:lnTo>
                  <a:pt x="5561399" y="3592799"/>
                </a:lnTo>
                <a:close/>
              </a:path>
            </a:pathLst>
          </a:custGeom>
          <a:solidFill>
            <a:srgbClr val="C4A15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5" name="Google Shape;15;p4"/>
          <p:cNvSpPr/>
          <p:nvPr/>
        </p:nvSpPr>
        <p:spPr>
          <a:xfrm>
            <a:off x="5058904" y="0"/>
            <a:ext cx="4085590" cy="2052955"/>
          </a:xfrm>
          <a:custGeom>
            <a:avLst/>
            <a:gdLst/>
            <a:ahLst/>
            <a:cxnLst/>
            <a:rect l="l" t="t" r="r" b="b"/>
            <a:pathLst>
              <a:path w="4085590" h="2052955" extrusionOk="0">
                <a:moveTo>
                  <a:pt x="4085100" y="2052599"/>
                </a:moveTo>
                <a:lnTo>
                  <a:pt x="0" y="0"/>
                </a:lnTo>
                <a:lnTo>
                  <a:pt x="4085100" y="0"/>
                </a:lnTo>
                <a:lnTo>
                  <a:pt x="4085100" y="2052599"/>
                </a:lnTo>
                <a:close/>
              </a:path>
            </a:pathLst>
          </a:custGeom>
          <a:solidFill>
            <a:srgbClr val="23394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16" name="Google Shape;16;p4"/>
          <p:cNvPicPr preferRelativeResize="0"/>
          <p:nvPr/>
        </p:nvPicPr>
        <p:blipFill rotWithShape="1">
          <a:blip r:embed="rId2"/>
          <a:srcRect/>
          <a:stretch>
            <a:fillRect/>
          </a:stretch>
        </p:blipFill>
        <p:spPr>
          <a:xfrm>
            <a:off x="0" y="0"/>
            <a:ext cx="9143999" cy="5143499"/>
          </a:xfrm>
          <a:prstGeom prst="rect">
            <a:avLst/>
          </a:prstGeom>
          <a:noFill/>
          <a:ln>
            <a:noFill/>
          </a:ln>
        </p:spPr>
      </p:pic>
      <p:sp>
        <p:nvSpPr>
          <p:cNvPr id="17" name="Google Shape;17;p4"/>
          <p:cNvSpPr/>
          <p:nvPr/>
        </p:nvSpPr>
        <p:spPr>
          <a:xfrm>
            <a:off x="203263" y="596"/>
            <a:ext cx="8737600" cy="4937125"/>
          </a:xfrm>
          <a:custGeom>
            <a:avLst/>
            <a:gdLst/>
            <a:ahLst/>
            <a:cxnLst/>
            <a:rect l="l" t="t" r="r" b="b"/>
            <a:pathLst>
              <a:path w="8737600" h="4937125" extrusionOk="0">
                <a:moveTo>
                  <a:pt x="8737511" y="205663"/>
                </a:moveTo>
                <a:lnTo>
                  <a:pt x="1987232" y="205663"/>
                </a:lnTo>
                <a:lnTo>
                  <a:pt x="2302294" y="0"/>
                </a:lnTo>
                <a:lnTo>
                  <a:pt x="2160587" y="0"/>
                </a:lnTo>
                <a:lnTo>
                  <a:pt x="1845525" y="205663"/>
                </a:lnTo>
                <a:lnTo>
                  <a:pt x="1732800" y="205663"/>
                </a:lnTo>
                <a:lnTo>
                  <a:pt x="2047862" y="0"/>
                </a:lnTo>
                <a:lnTo>
                  <a:pt x="1906155" y="0"/>
                </a:lnTo>
                <a:lnTo>
                  <a:pt x="1591094" y="205663"/>
                </a:lnTo>
                <a:lnTo>
                  <a:pt x="1478368" y="205663"/>
                </a:lnTo>
                <a:lnTo>
                  <a:pt x="1793430" y="0"/>
                </a:lnTo>
                <a:lnTo>
                  <a:pt x="1651723" y="0"/>
                </a:lnTo>
                <a:lnTo>
                  <a:pt x="1336662" y="205663"/>
                </a:lnTo>
                <a:lnTo>
                  <a:pt x="0" y="205663"/>
                </a:lnTo>
                <a:lnTo>
                  <a:pt x="0" y="4936655"/>
                </a:lnTo>
                <a:lnTo>
                  <a:pt x="8737511" y="4936655"/>
                </a:lnTo>
                <a:lnTo>
                  <a:pt x="8737511" y="205663"/>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8" name="Google Shape;18;p4"/>
          <p:cNvSpPr/>
          <p:nvPr/>
        </p:nvSpPr>
        <p:spPr>
          <a:xfrm>
            <a:off x="905383" y="596"/>
            <a:ext cx="2250440" cy="1044575"/>
          </a:xfrm>
          <a:custGeom>
            <a:avLst/>
            <a:gdLst/>
            <a:ahLst/>
            <a:cxnLst/>
            <a:rect l="l" t="t" r="r" b="b"/>
            <a:pathLst>
              <a:path w="2250440" h="1044575" extrusionOk="0">
                <a:moveTo>
                  <a:pt x="1741500" y="0"/>
                </a:moveTo>
                <a:lnTo>
                  <a:pt x="1599806" y="0"/>
                </a:lnTo>
                <a:lnTo>
                  <a:pt x="0" y="1044308"/>
                </a:lnTo>
                <a:lnTo>
                  <a:pt x="141706" y="1044308"/>
                </a:lnTo>
                <a:lnTo>
                  <a:pt x="1741500" y="0"/>
                </a:lnTo>
                <a:close/>
              </a:path>
              <a:path w="2250440" h="1044575" extrusionOk="0">
                <a:moveTo>
                  <a:pt x="1995932" y="0"/>
                </a:moveTo>
                <a:lnTo>
                  <a:pt x="1854225" y="0"/>
                </a:lnTo>
                <a:lnTo>
                  <a:pt x="254431" y="1044308"/>
                </a:lnTo>
                <a:lnTo>
                  <a:pt x="396138" y="1044308"/>
                </a:lnTo>
                <a:lnTo>
                  <a:pt x="1995932" y="0"/>
                </a:lnTo>
                <a:close/>
              </a:path>
              <a:path w="2250440" h="1044575" extrusionOk="0">
                <a:moveTo>
                  <a:pt x="2250363" y="0"/>
                </a:moveTo>
                <a:lnTo>
                  <a:pt x="2108657" y="0"/>
                </a:lnTo>
                <a:lnTo>
                  <a:pt x="508863" y="1044308"/>
                </a:lnTo>
                <a:lnTo>
                  <a:pt x="650570" y="1044308"/>
                </a:lnTo>
                <a:lnTo>
                  <a:pt x="2250363" y="0"/>
                </a:lnTo>
                <a:close/>
              </a:path>
            </a:pathLst>
          </a:custGeom>
          <a:solidFill>
            <a:srgbClr val="163EF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9" name="Google Shape;19;p4"/>
          <p:cNvSpPr/>
          <p:nvPr/>
        </p:nvSpPr>
        <p:spPr>
          <a:xfrm>
            <a:off x="7057466" y="5092"/>
            <a:ext cx="1851660" cy="752475"/>
          </a:xfrm>
          <a:custGeom>
            <a:avLst/>
            <a:gdLst/>
            <a:ahLst/>
            <a:cxnLst/>
            <a:rect l="l" t="t" r="r" b="b"/>
            <a:pathLst>
              <a:path w="1851659" h="752475" extrusionOk="0">
                <a:moveTo>
                  <a:pt x="1249235" y="0"/>
                </a:moveTo>
                <a:lnTo>
                  <a:pt x="1188504" y="0"/>
                </a:lnTo>
                <a:lnTo>
                  <a:pt x="0" y="752106"/>
                </a:lnTo>
                <a:lnTo>
                  <a:pt x="60731" y="752106"/>
                </a:lnTo>
                <a:lnTo>
                  <a:pt x="1249235" y="0"/>
                </a:lnTo>
                <a:close/>
              </a:path>
              <a:path w="1851659" h="752475" extrusionOk="0">
                <a:moveTo>
                  <a:pt x="1550263" y="0"/>
                </a:moveTo>
                <a:lnTo>
                  <a:pt x="1489532" y="0"/>
                </a:lnTo>
                <a:lnTo>
                  <a:pt x="301015" y="752106"/>
                </a:lnTo>
                <a:lnTo>
                  <a:pt x="361746" y="752106"/>
                </a:lnTo>
                <a:lnTo>
                  <a:pt x="1550263" y="0"/>
                </a:lnTo>
                <a:close/>
              </a:path>
              <a:path w="1851659" h="752475" extrusionOk="0">
                <a:moveTo>
                  <a:pt x="1851279" y="0"/>
                </a:moveTo>
                <a:lnTo>
                  <a:pt x="1790547" y="0"/>
                </a:lnTo>
                <a:lnTo>
                  <a:pt x="602030" y="752106"/>
                </a:lnTo>
                <a:lnTo>
                  <a:pt x="662762" y="752106"/>
                </a:lnTo>
                <a:lnTo>
                  <a:pt x="1851279" y="0"/>
                </a:lnTo>
                <a:close/>
              </a:path>
            </a:pathLst>
          </a:custGeom>
          <a:solidFill>
            <a:srgbClr val="23394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0" name="Google Shape;20;p4"/>
          <p:cNvSpPr/>
          <p:nvPr/>
        </p:nvSpPr>
        <p:spPr>
          <a:xfrm>
            <a:off x="6553022" y="4217860"/>
            <a:ext cx="2389505" cy="925830"/>
          </a:xfrm>
          <a:custGeom>
            <a:avLst/>
            <a:gdLst/>
            <a:ahLst/>
            <a:cxnLst/>
            <a:rect l="l" t="t" r="r" b="b"/>
            <a:pathLst>
              <a:path w="2389504" h="925829" extrusionOk="0">
                <a:moveTo>
                  <a:pt x="1612138" y="0"/>
                </a:moveTo>
                <a:lnTo>
                  <a:pt x="1462887" y="0"/>
                </a:lnTo>
                <a:lnTo>
                  <a:pt x="0" y="925728"/>
                </a:lnTo>
                <a:lnTo>
                  <a:pt x="149250" y="925728"/>
                </a:lnTo>
                <a:lnTo>
                  <a:pt x="1612138" y="0"/>
                </a:lnTo>
                <a:close/>
              </a:path>
              <a:path w="2389504" h="925829" extrusionOk="0">
                <a:moveTo>
                  <a:pt x="2000605" y="0"/>
                </a:moveTo>
                <a:lnTo>
                  <a:pt x="1851355" y="0"/>
                </a:lnTo>
                <a:lnTo>
                  <a:pt x="388467" y="925728"/>
                </a:lnTo>
                <a:lnTo>
                  <a:pt x="537718" y="925728"/>
                </a:lnTo>
                <a:lnTo>
                  <a:pt x="2000605" y="0"/>
                </a:lnTo>
                <a:close/>
              </a:path>
              <a:path w="2389504" h="925829" extrusionOk="0">
                <a:moveTo>
                  <a:pt x="2389073" y="0"/>
                </a:moveTo>
                <a:lnTo>
                  <a:pt x="2239822" y="0"/>
                </a:lnTo>
                <a:lnTo>
                  <a:pt x="776935" y="925728"/>
                </a:lnTo>
                <a:lnTo>
                  <a:pt x="926185" y="925728"/>
                </a:lnTo>
                <a:lnTo>
                  <a:pt x="2389073" y="0"/>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1" name="Google Shape;21;p4"/>
          <p:cNvSpPr/>
          <p:nvPr/>
        </p:nvSpPr>
        <p:spPr>
          <a:xfrm>
            <a:off x="199148" y="4055655"/>
            <a:ext cx="2795905" cy="1083310"/>
          </a:xfrm>
          <a:custGeom>
            <a:avLst/>
            <a:gdLst/>
            <a:ahLst/>
            <a:cxnLst/>
            <a:rect l="l" t="t" r="r" b="b"/>
            <a:pathLst>
              <a:path w="2795905" h="1083310" extrusionOk="0">
                <a:moveTo>
                  <a:pt x="1886331" y="0"/>
                </a:moveTo>
                <a:lnTo>
                  <a:pt x="1711883" y="0"/>
                </a:lnTo>
                <a:lnTo>
                  <a:pt x="0" y="1083310"/>
                </a:lnTo>
                <a:lnTo>
                  <a:pt x="174447" y="1083310"/>
                </a:lnTo>
                <a:lnTo>
                  <a:pt x="1886331" y="0"/>
                </a:lnTo>
                <a:close/>
              </a:path>
              <a:path w="2795905" h="1083310" extrusionOk="0">
                <a:moveTo>
                  <a:pt x="2340876" y="0"/>
                </a:moveTo>
                <a:lnTo>
                  <a:pt x="2166416" y="0"/>
                </a:lnTo>
                <a:lnTo>
                  <a:pt x="454533" y="1083310"/>
                </a:lnTo>
                <a:lnTo>
                  <a:pt x="628980" y="1083310"/>
                </a:lnTo>
                <a:lnTo>
                  <a:pt x="2340876" y="0"/>
                </a:lnTo>
                <a:close/>
              </a:path>
              <a:path w="2795905" h="1083310" extrusionOk="0">
                <a:moveTo>
                  <a:pt x="2795409" y="0"/>
                </a:moveTo>
                <a:lnTo>
                  <a:pt x="2620949" y="0"/>
                </a:lnTo>
                <a:lnTo>
                  <a:pt x="909066" y="1083310"/>
                </a:lnTo>
                <a:lnTo>
                  <a:pt x="1083525" y="1083310"/>
                </a:lnTo>
                <a:lnTo>
                  <a:pt x="2795409" y="0"/>
                </a:lnTo>
                <a:close/>
              </a:path>
            </a:pathLst>
          </a:custGeom>
          <a:solidFill>
            <a:srgbClr val="0078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2" name="Google Shape;22;p4"/>
          <p:cNvSpPr txBox="1"/>
          <p:nvPr>
            <p:ph type="title"/>
          </p:nvPr>
        </p:nvSpPr>
        <p:spPr>
          <a:xfrm>
            <a:off x="2088395" y="2242083"/>
            <a:ext cx="4967208" cy="609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0" i="0">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type="body" idx="1"/>
          </p:nvPr>
        </p:nvSpPr>
        <p:spPr>
          <a:xfrm>
            <a:off x="457200" y="1183005"/>
            <a:ext cx="822960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24" name="Google Shape;24;p4"/>
          <p:cNvSpPr txBox="1"/>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sz="1800" b="0" i="0" u="none" strike="noStrike" cap="none">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27" name="Shape 27"/>
        <p:cNvGrpSpPr/>
        <p:nvPr/>
      </p:nvGrpSpPr>
      <p:grpSpPr>
        <a:xfrm>
          <a:off x="0" y="0"/>
          <a:ext cx="0" cy="0"/>
          <a:chOff x="0" y="0"/>
          <a:chExt cx="0" cy="0"/>
        </a:xfrm>
      </p:grpSpPr>
      <p:sp>
        <p:nvSpPr>
          <p:cNvPr id="28" name="Google Shape;28;p5"/>
          <p:cNvSpPr/>
          <p:nvPr/>
        </p:nvSpPr>
        <p:spPr>
          <a:xfrm>
            <a:off x="0" y="0"/>
            <a:ext cx="9144000" cy="5143500"/>
          </a:xfrm>
          <a:custGeom>
            <a:avLst/>
            <a:gdLst/>
            <a:ahLst/>
            <a:cxnLst/>
            <a:rect l="l" t="t" r="r" b="b"/>
            <a:pathLst>
              <a:path w="9144000" h="5143500" extrusionOk="0">
                <a:moveTo>
                  <a:pt x="9143999" y="5143499"/>
                </a:moveTo>
                <a:lnTo>
                  <a:pt x="0" y="5143499"/>
                </a:lnTo>
                <a:lnTo>
                  <a:pt x="0" y="0"/>
                </a:lnTo>
                <a:lnTo>
                  <a:pt x="9143999" y="0"/>
                </a:lnTo>
                <a:lnTo>
                  <a:pt x="9143999" y="5143499"/>
                </a:lnTo>
                <a:close/>
              </a:path>
            </a:pathLst>
          </a:custGeom>
          <a:solidFill>
            <a:srgbClr val="233944"/>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29" name="Google Shape;29;p5"/>
          <p:cNvSpPr/>
          <p:nvPr/>
        </p:nvSpPr>
        <p:spPr>
          <a:xfrm>
            <a:off x="3582599" y="1550700"/>
            <a:ext cx="5561965" cy="3592829"/>
          </a:xfrm>
          <a:custGeom>
            <a:avLst/>
            <a:gdLst/>
            <a:ahLst/>
            <a:cxnLst/>
            <a:rect l="l" t="t" r="r" b="b"/>
            <a:pathLst>
              <a:path w="5561965" h="3592829" extrusionOk="0">
                <a:moveTo>
                  <a:pt x="5561399" y="3592799"/>
                </a:moveTo>
                <a:lnTo>
                  <a:pt x="0" y="3592799"/>
                </a:lnTo>
                <a:lnTo>
                  <a:pt x="5561399" y="0"/>
                </a:lnTo>
                <a:lnTo>
                  <a:pt x="5561399" y="3592799"/>
                </a:lnTo>
                <a:close/>
              </a:path>
            </a:pathLst>
          </a:custGeom>
          <a:solidFill>
            <a:srgbClr val="D9D9D9"/>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0" name="Google Shape;30;p5"/>
          <p:cNvSpPr/>
          <p:nvPr/>
        </p:nvSpPr>
        <p:spPr>
          <a:xfrm>
            <a:off x="30" y="2824500"/>
            <a:ext cx="7370445" cy="2319020"/>
          </a:xfrm>
          <a:custGeom>
            <a:avLst/>
            <a:gdLst/>
            <a:ahLst/>
            <a:cxnLst/>
            <a:rect l="l" t="t" r="r" b="b"/>
            <a:pathLst>
              <a:path w="7370445" h="2319020" extrusionOk="0">
                <a:moveTo>
                  <a:pt x="7370399" y="2318999"/>
                </a:moveTo>
                <a:lnTo>
                  <a:pt x="0" y="2318999"/>
                </a:lnTo>
                <a:lnTo>
                  <a:pt x="0" y="0"/>
                </a:lnTo>
                <a:lnTo>
                  <a:pt x="7370399" y="2318999"/>
                </a:lnTo>
                <a:close/>
              </a:path>
            </a:pathLst>
          </a:custGeom>
          <a:solidFill>
            <a:srgbClr val="C4A15A"/>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1" name="Google Shape;31;p5"/>
          <p:cNvPicPr preferRelativeResize="0"/>
          <p:nvPr/>
        </p:nvPicPr>
        <p:blipFill rotWithShape="1">
          <a:blip r:embed="rId2"/>
          <a:srcRect/>
          <a:stretch>
            <a:fillRect/>
          </a:stretch>
        </p:blipFill>
        <p:spPr>
          <a:xfrm>
            <a:off x="0" y="0"/>
            <a:ext cx="9143999" cy="5143499"/>
          </a:xfrm>
          <a:prstGeom prst="rect">
            <a:avLst/>
          </a:prstGeom>
          <a:noFill/>
          <a:ln>
            <a:noFill/>
          </a:ln>
        </p:spPr>
      </p:pic>
      <p:sp>
        <p:nvSpPr>
          <p:cNvPr id="32" name="Google Shape;32;p5"/>
          <p:cNvSpPr/>
          <p:nvPr/>
        </p:nvSpPr>
        <p:spPr>
          <a:xfrm>
            <a:off x="203224" y="206250"/>
            <a:ext cx="8737600" cy="4731385"/>
          </a:xfrm>
          <a:custGeom>
            <a:avLst/>
            <a:gdLst/>
            <a:ahLst/>
            <a:cxnLst/>
            <a:rect l="l" t="t" r="r" b="b"/>
            <a:pathLst>
              <a:path w="8737600" h="4731385" extrusionOk="0">
                <a:moveTo>
                  <a:pt x="8737499" y="4730999"/>
                </a:moveTo>
                <a:lnTo>
                  <a:pt x="0" y="4730999"/>
                </a:lnTo>
                <a:lnTo>
                  <a:pt x="0" y="0"/>
                </a:lnTo>
                <a:lnTo>
                  <a:pt x="8737499" y="0"/>
                </a:lnTo>
                <a:lnTo>
                  <a:pt x="8737499" y="473099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3" name="Google Shape;33;p5"/>
          <p:cNvSpPr txBox="1"/>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5"/>
          <p:cNvSpPr txBox="1"/>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5"/>
          <p:cNvSpPr txBox="1"/>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36" name="Shape 36"/>
        <p:cNvGrpSpPr/>
        <p:nvPr/>
      </p:nvGrpSpPr>
      <p:grpSpPr>
        <a:xfrm>
          <a:off x="0" y="0"/>
          <a:ext cx="0" cy="0"/>
          <a:chOff x="0" y="0"/>
          <a:chExt cx="0" cy="0"/>
        </a:xfrm>
      </p:grpSpPr>
      <p:sp>
        <p:nvSpPr>
          <p:cNvPr id="37" name="Google Shape;37;p6"/>
          <p:cNvSpPr txBox="1"/>
          <p:nvPr>
            <p:ph type="ctrTitle"/>
          </p:nvPr>
        </p:nvSpPr>
        <p:spPr>
          <a:xfrm>
            <a:off x="685800" y="1594485"/>
            <a:ext cx="7772400" cy="108013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6"/>
          <p:cNvSpPr txBox="1"/>
          <p:nvPr>
            <p:ph type="subTitle" idx="1"/>
          </p:nvPr>
        </p:nvSpPr>
        <p:spPr>
          <a:xfrm>
            <a:off x="1371600" y="2880360"/>
            <a:ext cx="6400800" cy="12858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0" name="Google Shape;40;p6"/>
          <p:cNvSpPr txBox="1"/>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6"/>
          <p:cNvSpPr txBox="1"/>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42" name="Shape 42"/>
        <p:cNvGrpSpPr/>
        <p:nvPr/>
      </p:nvGrpSpPr>
      <p:grpSpPr>
        <a:xfrm>
          <a:off x="0" y="0"/>
          <a:ext cx="0" cy="0"/>
          <a:chOff x="0" y="0"/>
          <a:chExt cx="0" cy="0"/>
        </a:xfrm>
      </p:grpSpPr>
      <p:sp>
        <p:nvSpPr>
          <p:cNvPr id="43" name="Google Shape;43;p7"/>
          <p:cNvSpPr txBox="1"/>
          <p:nvPr>
            <p:ph type="title"/>
          </p:nvPr>
        </p:nvSpPr>
        <p:spPr>
          <a:xfrm>
            <a:off x="2088395" y="2242083"/>
            <a:ext cx="4967208" cy="609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0" i="0">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
          <p:cNvSpPr txBox="1"/>
          <p:nvPr>
            <p:ph type="body" idx="1"/>
          </p:nvPr>
        </p:nvSpPr>
        <p:spPr>
          <a:xfrm>
            <a:off x="45720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5" name="Google Shape;45;p7"/>
          <p:cNvSpPr txBox="1"/>
          <p:nvPr>
            <p:ph type="body" idx="2"/>
          </p:nvPr>
        </p:nvSpPr>
        <p:spPr>
          <a:xfrm>
            <a:off x="4709160" y="1183005"/>
            <a:ext cx="3977640" cy="339471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p:txBody>
      </p:sp>
      <p:sp>
        <p:nvSpPr>
          <p:cNvPr id="46" name="Google Shape;46;p7"/>
          <p:cNvSpPr txBox="1"/>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49" name="Shape 49"/>
        <p:cNvGrpSpPr/>
        <p:nvPr/>
      </p:nvGrpSpPr>
      <p:grpSpPr>
        <a:xfrm>
          <a:off x="0" y="0"/>
          <a:ext cx="0" cy="0"/>
          <a:chOff x="0" y="0"/>
          <a:chExt cx="0" cy="0"/>
        </a:xfrm>
      </p:grpSpPr>
      <p:sp>
        <p:nvSpPr>
          <p:cNvPr id="50" name="Google Shape;50;p8"/>
          <p:cNvSpPr txBox="1"/>
          <p:nvPr>
            <p:ph type="title"/>
          </p:nvPr>
        </p:nvSpPr>
        <p:spPr>
          <a:xfrm>
            <a:off x="2088395" y="2242083"/>
            <a:ext cx="4967208" cy="6096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000" b="0" i="0">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lvl="0" indent="0" algn="r">
              <a:spcBef>
                <a:spcPts val="0"/>
              </a:spcBef>
              <a:buNone/>
              <a:defRPr>
                <a:solidFill>
                  <a:srgbClr val="888888"/>
                </a:solidFill>
              </a:defRPr>
            </a:lvl1pPr>
            <a:lvl2pPr marL="0" lvl="1" indent="0" algn="r">
              <a:spcBef>
                <a:spcPts val="0"/>
              </a:spcBef>
              <a:buNone/>
              <a:defRPr>
                <a:solidFill>
                  <a:srgbClr val="888888"/>
                </a:solidFill>
              </a:defRPr>
            </a:lvl2pPr>
            <a:lvl3pPr marL="0" lvl="2" indent="0" algn="r">
              <a:spcBef>
                <a:spcPts val="0"/>
              </a:spcBef>
              <a:buNone/>
              <a:defRPr>
                <a:solidFill>
                  <a:srgbClr val="888888"/>
                </a:solidFill>
              </a:defRPr>
            </a:lvl3pPr>
            <a:lvl4pPr marL="0" lvl="3" indent="0" algn="r">
              <a:spcBef>
                <a:spcPts val="0"/>
              </a:spcBef>
              <a:buNone/>
              <a:defRPr>
                <a:solidFill>
                  <a:srgbClr val="888888"/>
                </a:solidFill>
              </a:defRPr>
            </a:lvl4pPr>
            <a:lvl5pPr marL="0" lvl="4" indent="0" algn="r">
              <a:spcBef>
                <a:spcPts val="0"/>
              </a:spcBef>
              <a:buNone/>
              <a:defRPr>
                <a:solidFill>
                  <a:srgbClr val="888888"/>
                </a:solidFill>
              </a:defRPr>
            </a:lvl5pPr>
            <a:lvl6pPr marL="0" lvl="5" indent="0" algn="r">
              <a:spcBef>
                <a:spcPts val="0"/>
              </a:spcBef>
              <a:buNone/>
              <a:defRPr>
                <a:solidFill>
                  <a:srgbClr val="888888"/>
                </a:solidFill>
              </a:defRPr>
            </a:lvl6pPr>
            <a:lvl7pPr marL="0" lvl="6" indent="0" algn="r">
              <a:spcBef>
                <a:spcPts val="0"/>
              </a:spcBef>
              <a:buNone/>
              <a:defRPr>
                <a:solidFill>
                  <a:srgbClr val="888888"/>
                </a:solidFill>
              </a:defRPr>
            </a:lvl7pPr>
            <a:lvl8pPr marL="0" lvl="7" indent="0" algn="r">
              <a:spcBef>
                <a:spcPts val="0"/>
              </a:spcBef>
              <a:buNone/>
              <a:defRPr>
                <a:solidFill>
                  <a:srgbClr val="888888"/>
                </a:solidFill>
              </a:defRPr>
            </a:lvl8pPr>
            <a:lvl9pPr marL="0" lvl="8" indent="0" algn="r">
              <a:spcBef>
                <a:spcPts val="0"/>
              </a:spcBef>
              <a:buNone/>
              <a:defRPr>
                <a:solidFill>
                  <a:srgbClr val="888888"/>
                </a:solidFill>
              </a:defRPr>
            </a:lvl9pPr>
          </a:lstStyle>
          <a:p>
            <a:pPr marL="0" lvl="0" indent="0" algn="r" rtl="0">
              <a:spcBef>
                <a:spcPts val="0"/>
              </a:spcBef>
              <a:spcAft>
                <a:spcPts val="0"/>
              </a:spcAft>
              <a:buNone/>
            </a:pPr>
            <a:fld id="{00000000-1234-1234-1234-123412341234}" type="slidenum">
              <a:rPr lang="en-US"/>
            </a:fld>
            <a:endParaRPr sz="1800">
              <a:latin typeface="Calibri" panose="020F0502020204030204"/>
              <a:ea typeface="Calibri" panose="020F0502020204030204"/>
              <a:cs typeface="Calibri" panose="020F0502020204030204"/>
              <a:sym typeface="Calibri" panose="020F0502020204030204"/>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3"/>
          <p:cNvSpPr txBox="1"/>
          <p:nvPr>
            <p:ph type="title"/>
          </p:nvPr>
        </p:nvSpPr>
        <p:spPr>
          <a:xfrm>
            <a:off x="2088395" y="2242083"/>
            <a:ext cx="4967208" cy="6096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000" b="0" i="0" u="none" strike="noStrike" cap="none">
                <a:solidFill>
                  <a:schemeClr val="dk1"/>
                </a:solidFill>
                <a:latin typeface="Arial" panose="020B0604020202020204"/>
                <a:ea typeface="Arial" panose="020B0604020202020204"/>
                <a:cs typeface="Arial" panose="020B0604020202020204"/>
                <a:sym typeface="Arial" panose="020B060402020202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
          <p:cNvSpPr txBox="1"/>
          <p:nvPr>
            <p:ph type="body" idx="1"/>
          </p:nvPr>
        </p:nvSpPr>
        <p:spPr>
          <a:xfrm>
            <a:off x="457200" y="1183005"/>
            <a:ext cx="8229600" cy="339471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8" name="Google Shape;8;p3"/>
          <p:cNvSpPr txBox="1"/>
          <p:nvPr>
            <p:ph type="ftr" idx="11"/>
          </p:nvPr>
        </p:nvSpPr>
        <p:spPr>
          <a:xfrm>
            <a:off x="3108960" y="4783455"/>
            <a:ext cx="2926080" cy="257175"/>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9" name="Google Shape;9;p3"/>
          <p:cNvSpPr txBox="1"/>
          <p:nvPr>
            <p:ph type="dt" idx="10"/>
          </p:nvPr>
        </p:nvSpPr>
        <p:spPr>
          <a:xfrm>
            <a:off x="457200" y="4783455"/>
            <a:ext cx="2103120" cy="257175"/>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0" name="Google Shape;10;p3"/>
          <p:cNvSpPr txBox="1"/>
          <p:nvPr>
            <p:ph type="sldNum" idx="12"/>
          </p:nvPr>
        </p:nvSpPr>
        <p:spPr>
          <a:xfrm>
            <a:off x="6583680" y="4783455"/>
            <a:ext cx="2103120" cy="257175"/>
          </a:xfrm>
          <a:prstGeom prst="rect">
            <a:avLst/>
          </a:prstGeom>
          <a:noFill/>
          <a:ln>
            <a:noFill/>
          </a:ln>
        </p:spPr>
        <p:txBody>
          <a:bodyPr spcFirstLastPara="1" wrap="square" lIns="0" tIns="0" rIns="0" bIns="0" anchor="t" anchorCtr="0">
            <a:spAutoFit/>
          </a:bodyPr>
          <a:lstStyle>
            <a:lvl1pPr marL="0" marR="0" lvl="0"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sv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7" name="Shape 57"/>
        <p:cNvGrpSpPr/>
        <p:nvPr/>
      </p:nvGrpSpPr>
      <p:grpSpPr>
        <a:xfrm>
          <a:off x="0" y="0"/>
          <a:ext cx="0" cy="0"/>
          <a:chOff x="0" y="0"/>
          <a:chExt cx="0" cy="0"/>
        </a:xfrm>
      </p:grpSpPr>
      <p:sp>
        <p:nvSpPr>
          <p:cNvPr id="58" name="Google Shape;58;p1"/>
          <p:cNvSpPr txBox="1"/>
          <p:nvPr>
            <p:ph type="title"/>
          </p:nvPr>
        </p:nvSpPr>
        <p:spPr>
          <a:xfrm>
            <a:off x="2040678" y="619253"/>
            <a:ext cx="4436533" cy="570230"/>
          </a:xfrm>
          <a:prstGeom prst="rect">
            <a:avLst/>
          </a:prstGeom>
          <a:solidFill>
            <a:srgbClr val="EDEBE9"/>
          </a:solidFill>
          <a:ln>
            <a:noFill/>
          </a:ln>
        </p:spPr>
        <p:txBody>
          <a:bodyPr spcFirstLastPara="1" wrap="square" lIns="0" tIns="0" rIns="0" bIns="0" anchor="t" anchorCtr="0">
            <a:spAutoFit/>
          </a:bodyPr>
          <a:lstStyle/>
          <a:p>
            <a:pPr marL="0" lvl="0" indent="0" algn="l" rtl="0">
              <a:lnSpc>
                <a:spcPct val="116000"/>
              </a:lnSpc>
              <a:spcBef>
                <a:spcPts val="0"/>
              </a:spcBef>
              <a:spcAft>
                <a:spcPts val="0"/>
              </a:spcAft>
              <a:buNone/>
            </a:pPr>
            <a:r>
              <a:rPr lang="en-IN" sz="3200" b="1" dirty="0">
                <a:latin typeface="Times New Roman" panose="02020603050405020304" pitchFamily="18" charset="0"/>
                <a:cs typeface="Times New Roman" panose="02020603050405020304" pitchFamily="18" charset="0"/>
                <a:sym typeface="+mn-ea"/>
              </a:rPr>
              <a:t>IOT based Robotic ARM</a:t>
            </a:r>
            <a:endParaRPr lang="en-IN" sz="3200" b="1" dirty="0">
              <a:latin typeface="Times New Roman" panose="02020603050405020304" pitchFamily="18" charset="0"/>
              <a:cs typeface="Times New Roman" panose="02020603050405020304" pitchFamily="18" charset="0"/>
              <a:sym typeface="+mn-ea"/>
            </a:endParaRPr>
          </a:p>
        </p:txBody>
      </p:sp>
      <p:sp>
        <p:nvSpPr>
          <p:cNvPr id="59" name="Google Shape;59;p1"/>
          <p:cNvSpPr/>
          <p:nvPr/>
        </p:nvSpPr>
        <p:spPr>
          <a:xfrm>
            <a:off x="2402250" y="4539949"/>
            <a:ext cx="6131560" cy="167640"/>
          </a:xfrm>
          <a:custGeom>
            <a:avLst/>
            <a:gdLst/>
            <a:ahLst/>
            <a:cxnLst/>
            <a:rect l="l" t="t" r="r" b="b"/>
            <a:pathLst>
              <a:path w="6131559" h="167639" extrusionOk="0">
                <a:moveTo>
                  <a:pt x="6131117" y="167639"/>
                </a:moveTo>
                <a:lnTo>
                  <a:pt x="0" y="167639"/>
                </a:lnTo>
                <a:lnTo>
                  <a:pt x="0" y="0"/>
                </a:lnTo>
                <a:lnTo>
                  <a:pt x="6131117" y="0"/>
                </a:lnTo>
                <a:lnTo>
                  <a:pt x="6131117" y="167639"/>
                </a:lnTo>
                <a:close/>
              </a:path>
            </a:pathLst>
          </a:custGeom>
          <a:solidFill>
            <a:srgbClr val="FFFFFF"/>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0" name="Google Shape;60;p1"/>
          <p:cNvSpPr txBox="1"/>
          <p:nvPr/>
        </p:nvSpPr>
        <p:spPr>
          <a:xfrm>
            <a:off x="3352800" y="4539949"/>
            <a:ext cx="5306700" cy="18210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100" i="1">
                <a:solidFill>
                  <a:srgbClr val="980000"/>
                </a:solidFill>
                <a:latin typeface="Cambria" panose="02040503050406030204"/>
                <a:ea typeface="Cambria" panose="02040503050406030204"/>
                <a:cs typeface="Cambria" panose="02040503050406030204"/>
                <a:sym typeface="Cambria" panose="02040503050406030204"/>
              </a:rPr>
              <a:t>6</a:t>
            </a:r>
            <a:r>
              <a:rPr lang="en-US" sz="1100" i="1" baseline="30000">
                <a:solidFill>
                  <a:srgbClr val="980000"/>
                </a:solidFill>
                <a:latin typeface="Cambria" panose="02040503050406030204"/>
                <a:ea typeface="Cambria" panose="02040503050406030204"/>
                <a:cs typeface="Cambria" panose="02040503050406030204"/>
                <a:sym typeface="Cambria" panose="02040503050406030204"/>
              </a:rPr>
              <a:t>th</a:t>
            </a:r>
            <a:r>
              <a:rPr lang="en-US" sz="1100" i="1">
                <a:solidFill>
                  <a:srgbClr val="980000"/>
                </a:solidFill>
                <a:latin typeface="Cambria" panose="02040503050406030204"/>
                <a:ea typeface="Cambria" panose="02040503050406030204"/>
                <a:cs typeface="Cambria" panose="02040503050406030204"/>
                <a:sym typeface="Cambria" panose="02040503050406030204"/>
              </a:rPr>
              <a:t> International Conference on Data Science, Machine Learning &amp; Applications</a:t>
            </a:r>
            <a:endParaRPr sz="1100" i="1">
              <a:solidFill>
                <a:srgbClr val="980000"/>
              </a:solidFill>
              <a:latin typeface="Cambria" panose="02040503050406030204"/>
              <a:ea typeface="Cambria" panose="02040503050406030204"/>
              <a:cs typeface="Cambria" panose="02040503050406030204"/>
              <a:sym typeface="Cambria" panose="02040503050406030204"/>
            </a:endParaRPr>
          </a:p>
        </p:txBody>
      </p:sp>
      <p:sp>
        <p:nvSpPr>
          <p:cNvPr id="63" name="Google Shape;63;p1"/>
          <p:cNvSpPr txBox="1"/>
          <p:nvPr/>
        </p:nvSpPr>
        <p:spPr>
          <a:xfrm>
            <a:off x="6583680" y="1189355"/>
            <a:ext cx="1068070" cy="320675"/>
          </a:xfrm>
          <a:prstGeom prst="rect">
            <a:avLst/>
          </a:prstGeom>
          <a:solidFill>
            <a:srgbClr val="EDEBE9"/>
          </a:solidFill>
          <a:ln>
            <a:noFill/>
          </a:ln>
        </p:spPr>
        <p:txBody>
          <a:bodyPr spcFirstLastPara="1" wrap="square" lIns="0" tIns="0" rIns="0" bIns="0" anchor="t" anchorCtr="0">
            <a:spAutoFit/>
          </a:bodyPr>
          <a:lstStyle/>
          <a:p>
            <a:pPr marL="0" marR="0" lvl="0" indent="0" algn="l" rtl="0">
              <a:lnSpc>
                <a:spcPct val="116000"/>
              </a:lnSpc>
              <a:spcBef>
                <a:spcPts val="0"/>
              </a:spcBef>
              <a:spcAft>
                <a:spcPts val="0"/>
              </a:spcAft>
              <a:buNone/>
            </a:pPr>
            <a:r>
              <a:rPr lang="en-US" sz="1800" b="0" i="0">
                <a:solidFill>
                  <a:schemeClr val="dk1"/>
                </a:solidFill>
                <a:latin typeface="Arial" panose="020B0604020202020204"/>
                <a:ea typeface="Arial" panose="020B0604020202020204"/>
                <a:cs typeface="Arial" panose="020B0604020202020204"/>
                <a:sym typeface="Arial" panose="020B0604020202020204"/>
              </a:rPr>
              <a:t>IoT 25-05</a:t>
            </a:r>
            <a:endParaRPr lang="en-US" sz="1800" b="0" i="0">
              <a:solidFill>
                <a:schemeClr val="dk1"/>
              </a:solidFill>
              <a:latin typeface="Arial" panose="020B0604020202020204"/>
              <a:ea typeface="Arial" panose="020B0604020202020204"/>
              <a:cs typeface="Arial" panose="020B0604020202020204"/>
              <a:sym typeface="Arial" panose="020B0604020202020204"/>
            </a:endParaRPr>
          </a:p>
        </p:txBody>
      </p:sp>
      <p:sp>
        <p:nvSpPr>
          <p:cNvPr id="64" name="Google Shape;64;p1"/>
          <p:cNvSpPr/>
          <p:nvPr/>
        </p:nvSpPr>
        <p:spPr>
          <a:xfrm flipH="1">
            <a:off x="2250978" y="1684058"/>
            <a:ext cx="3574511" cy="58229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libri" panose="020F0502020204030204"/>
                <a:ea typeface="Calibri" panose="020F0502020204030204"/>
                <a:cs typeface="Calibri" panose="020F0502020204030204"/>
                <a:sym typeface="Calibri" panose="020F0502020204030204"/>
              </a:rPr>
              <a:t>K Mallikarjuna Reddy</a:t>
            </a:r>
            <a:endParaRPr lang="en-US" sz="1600">
              <a:solidFill>
                <a:schemeClr val="dk1"/>
              </a:solidFill>
              <a:latin typeface="Calibri" panose="020F0502020204030204"/>
              <a:ea typeface="Calibri" panose="020F0502020204030204"/>
              <a:cs typeface="Calibri" panose="020F0502020204030204"/>
              <a:sym typeface="Calibri" panose="020F0502020204030204"/>
            </a:endParaRPr>
          </a:p>
          <a:p>
            <a:pPr marL="0" marR="0" lvl="0" indent="0" algn="l" rtl="0">
              <a:spcBef>
                <a:spcPts val="0"/>
              </a:spcBef>
              <a:spcAft>
                <a:spcPts val="0"/>
              </a:spcAft>
              <a:buNone/>
            </a:pPr>
            <a:endParaRPr lang="en-US" sz="160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930525" y="299085"/>
            <a:ext cx="4572000" cy="645160"/>
          </a:xfrm>
          <a:prstGeom prst="rect">
            <a:avLst/>
          </a:prstGeom>
          <a:noFill/>
        </p:spPr>
        <p:txBody>
          <a:bodyPr wrap="square" rtlCol="0" anchor="t">
            <a:spAutoFit/>
          </a:bodyPr>
          <a:p>
            <a:pPr indent="457200"/>
            <a:r>
              <a:rPr lang="en-IN" sz="3600" b="1" dirty="0">
                <a:solidFill>
                  <a:srgbClr val="FF0000"/>
                </a:solidFill>
                <a:latin typeface="Times New Roman" panose="02020603050405020304" pitchFamily="18" charset="0"/>
                <a:cs typeface="Times New Roman" panose="02020603050405020304" pitchFamily="18" charset="0"/>
                <a:sym typeface="+mn-ea"/>
              </a:rPr>
              <a:t>Motivati</a:t>
            </a:r>
            <a:r>
              <a:rPr lang="en-US" altLang="en-IN" sz="3600" b="1" dirty="0">
                <a:solidFill>
                  <a:srgbClr val="FF0000"/>
                </a:solidFill>
                <a:latin typeface="Times New Roman" panose="02020603050405020304" pitchFamily="18" charset="0"/>
                <a:cs typeface="Times New Roman" panose="02020603050405020304" pitchFamily="18" charset="0"/>
                <a:sym typeface="+mn-ea"/>
              </a:rPr>
              <a:t>o</a:t>
            </a:r>
            <a:r>
              <a:rPr lang="en-IN" sz="3600" b="1" dirty="0">
                <a:solidFill>
                  <a:srgbClr val="FF0000"/>
                </a:solidFill>
                <a:latin typeface="Times New Roman" panose="02020603050405020304" pitchFamily="18" charset="0"/>
                <a:cs typeface="Times New Roman" panose="02020603050405020304" pitchFamily="18" charset="0"/>
                <a:sym typeface="+mn-ea"/>
              </a:rPr>
              <a:t>n</a:t>
            </a:r>
            <a:endParaRPr lang="en-IN" sz="3600" b="1" dirty="0">
              <a:solidFill>
                <a:srgbClr val="FF0000"/>
              </a:solidFill>
              <a:latin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1315085" y="1341120"/>
            <a:ext cx="6266815" cy="2245360"/>
          </a:xfrm>
          <a:prstGeom prst="rect">
            <a:avLst/>
          </a:prstGeom>
          <a:noFill/>
        </p:spPr>
        <p:txBody>
          <a:bodyPr wrap="square" rtlCol="0" anchor="t">
            <a:spAutoFit/>
          </a:bodyPr>
          <a:p>
            <a:pPr marL="285750" indent="-285750">
              <a:buFont typeface="Wingdings" panose="05000000000000000000" charset="0"/>
              <a:buChar char="Ø"/>
            </a:pPr>
            <a:r>
              <a:rPr lang="en-US" altLang="en-US"/>
              <a:t>The rising demand for precision in surgical procedures, coupled with the high cost of existing surgical robots, highlights the need for more accessible and affordable alternatives.</a:t>
            </a:r>
            <a:endParaRPr lang="en-US" altLang="en-US"/>
          </a:p>
          <a:p>
            <a:pPr marL="285750" indent="-285750">
              <a:buFont typeface="Wingdings" panose="05000000000000000000" charset="0"/>
              <a:buChar char="Ø"/>
            </a:pPr>
            <a:endParaRPr lang="en-US" altLang="en-US"/>
          </a:p>
          <a:p>
            <a:pPr marL="285750" indent="-285750">
              <a:buFont typeface="Wingdings" panose="05000000000000000000" charset="0"/>
              <a:buChar char="Ø"/>
            </a:pPr>
            <a:r>
              <a:rPr lang="en-US" altLang="en-US"/>
              <a:t>This project is driven by the desire to bridge this gap by developing a cost-effective, IoT-enabled robotic arm using Arduino technology. By making advanced surgical tools more accessible, we aim to empower healthcare professionals to deliver high-quality care, regardless of their location or financial constraints.</a:t>
            </a:r>
            <a:endParaRPr lang="en-US" alt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6000" y="483870"/>
            <a:ext cx="4572000" cy="645160"/>
          </a:xfrm>
          <a:prstGeom prst="rect">
            <a:avLst/>
          </a:prstGeom>
          <a:noFill/>
        </p:spPr>
        <p:txBody>
          <a:bodyPr wrap="square" rtlCol="0" anchor="t">
            <a:spAutoFit/>
          </a:bodyPr>
          <a:p>
            <a:pPr marL="457200" lvl="1" indent="457200"/>
            <a:r>
              <a:rPr lang="en-US" sz="3600" b="1">
                <a:solidFill>
                  <a:srgbClr val="FF0000"/>
                </a:solidFill>
                <a:latin typeface="Times New Roman" panose="02020603050405020304" pitchFamily="18" charset="0"/>
                <a:cs typeface="Times New Roman" panose="02020603050405020304" pitchFamily="18" charset="0"/>
                <a:sym typeface="+mn-ea"/>
              </a:rPr>
              <a:t>Reference</a:t>
            </a:r>
            <a:endParaRPr lang="en-US" sz="36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742950" y="1129030"/>
            <a:ext cx="7411085" cy="3814445"/>
          </a:xfrm>
          <a:prstGeom prst="rect">
            <a:avLst/>
          </a:prstGeom>
        </p:spPr>
        <p:txBody>
          <a:bodyPr wrap="square">
            <a:noAutofit/>
          </a:bodyPr>
          <a:p>
            <a:pPr marL="429895" indent="-285750" algn="just" defTabSz="266700" fontAlgn="base" hangingPunct="0">
              <a:buFont typeface="Wingdings" panose="05000000000000000000" charset="0"/>
              <a:buChar char="Ø"/>
            </a:pPr>
            <a:r>
              <a:rPr lang="en-US" altLang="en-US" sz="1600">
                <a:latin typeface="Times New Roman" panose="02020603050405020304"/>
                <a:ea typeface="SimSun" panose="02010600030101010101" pitchFamily="2" charset="-122"/>
              </a:rPr>
              <a:t>Sanket S Unde, F.: Theoretical and experimental investigation on direct kinematic of pick and</a:t>
            </a:r>
            <a:r>
              <a:rPr lang="en-US" altLang="en-US" sz="1600">
                <a:latin typeface="Times New Roman" panose="02020603050405020304"/>
                <a:ea typeface="SimSun" panose="02010600030101010101" pitchFamily="2" charset="-122"/>
              </a:rPr>
              <a:t> </a:t>
            </a:r>
            <a:r>
              <a:rPr lang="en-US" altLang="en-US" sz="1600">
                <a:latin typeface="Times New Roman" panose="02020603050405020304"/>
                <a:ea typeface="SimSun" panose="02010600030101010101" pitchFamily="2" charset="-122"/>
              </a:rPr>
              <a:t>place 4R robotic arm using algebraic and software approach.Springer</a:t>
            </a:r>
            <a:r>
              <a:rPr lang="en-US" altLang="en-US" sz="1600">
                <a:latin typeface="Times New Roman" panose="02020603050405020304"/>
                <a:ea typeface="SimSun" panose="02010600030101010101" pitchFamily="2" charset="-122"/>
              </a:rPr>
              <a:t> </a:t>
            </a:r>
            <a:r>
              <a:rPr lang="en-US" altLang="en-US" sz="1600">
                <a:latin typeface="Times New Roman" panose="02020603050405020304"/>
                <a:ea typeface="SimSun" panose="02010600030101010101" pitchFamily="2" charset="-122"/>
              </a:rPr>
              <a:t>Journal 2(5), 99–110 (2024).</a:t>
            </a:r>
            <a:endParaRPr lang="en-US" altLang="en-US" sz="1600">
              <a:latin typeface="Times New Roman" panose="02020603050405020304"/>
              <a:ea typeface="SimSun" panose="02010600030101010101" pitchFamily="2" charset="-122"/>
            </a:endParaRPr>
          </a:p>
          <a:p>
            <a:pPr marL="429895" indent="-285750" algn="just" defTabSz="266700" fontAlgn="base" hangingPunct="0">
              <a:buFont typeface="Wingdings" panose="05000000000000000000" charset="0"/>
              <a:buChar char="Ø"/>
            </a:pPr>
            <a:endParaRPr lang="en-US" altLang="en-US" sz="1600">
              <a:latin typeface="Times New Roman" panose="02020603050405020304"/>
              <a:ea typeface="SimSun" panose="02010600030101010101" pitchFamily="2" charset="-122"/>
            </a:endParaRPr>
          </a:p>
          <a:p>
            <a:pPr marL="429895" indent="-285750" algn="just" defTabSz="266700" fontAlgn="base" hangingPunct="0">
              <a:buFont typeface="Wingdings" panose="05000000000000000000" charset="0"/>
              <a:buChar char="Ø"/>
            </a:pPr>
            <a:r>
              <a:rPr lang="en-US" altLang="en-US" sz="1600">
                <a:latin typeface="Times New Roman" panose="02020603050405020304"/>
                <a:ea typeface="SimSun" panose="02010600030101010101" pitchFamily="2" charset="-122"/>
              </a:rPr>
              <a:t>Navin Kumar Agrawal, Vinay Kumar Singh, Vinay Singh   Parmar,   vijay Kumar Sharma, Dipti Singh, Muskan Agrawal, Design   and   Development of IoT based Robotic Arm by using Arduino, Proceedings of the Fourth International Conference on Computing Methodologies and Communication (ICCMC 2020) IEEE Xplore Part Number:CFP20K25-ART; ISBN:978-1- 72814889-2</a:t>
            </a:r>
            <a:endParaRPr lang="en-US" altLang="en-US" sz="1600">
              <a:latin typeface="Times New Roman" panose="02020603050405020304"/>
              <a:ea typeface="SimSun" panose="02010600030101010101" pitchFamily="2" charset="-122"/>
            </a:endParaRPr>
          </a:p>
          <a:p>
            <a:pPr marL="429895" indent="-285750" algn="just" defTabSz="266700" fontAlgn="base" hangingPunct="0">
              <a:buFont typeface="Wingdings" panose="05000000000000000000" charset="0"/>
              <a:buChar char="Ø"/>
            </a:pPr>
            <a:endParaRPr lang="en-US" altLang="en-US" sz="1600">
              <a:latin typeface="Times New Roman" panose="02020603050405020304"/>
              <a:ea typeface="SimSun" panose="02010600030101010101" pitchFamily="2" charset="-122"/>
            </a:endParaRPr>
          </a:p>
          <a:p>
            <a:pPr marL="429895" indent="-285750" algn="just" defTabSz="266700" fontAlgn="base" hangingPunct="0">
              <a:buFont typeface="Wingdings" panose="05000000000000000000" charset="0"/>
              <a:buChar char="Ø"/>
            </a:pPr>
            <a:r>
              <a:rPr lang="en-US" altLang="en-US" sz="1600">
                <a:latin typeface="Times New Roman" panose="02020603050405020304"/>
                <a:ea typeface="SimSun" panose="02010600030101010101" pitchFamily="2" charset="-122"/>
              </a:rPr>
              <a:t>K. Rahul, Hifjur Raheman, Vikas Paradkar, Design and development of a 5R 2DOF parallel robot arm for handling paper pot seedlings in a vegetable transplanter, Computers and Electronics in Agriculture 166 (2019) 105014Author, F.: Contribution title. In: 9th International Proceedings on Proceedings, pp. 1–2. Publisher, Location (2010).</a:t>
            </a:r>
            <a:endParaRPr lang="en-US" altLang="en-US" sz="1600">
              <a:latin typeface="Times New Roman" panose="02020603050405020304"/>
              <a:ea typeface="SimSun" panose="02010600030101010101"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286000" y="2249170"/>
            <a:ext cx="4572000" cy="645160"/>
          </a:xfrm>
          <a:prstGeom prst="rect">
            <a:avLst/>
          </a:prstGeom>
          <a:noFill/>
        </p:spPr>
        <p:txBody>
          <a:bodyPr wrap="square" rtlCol="0" anchor="t">
            <a:spAutoFit/>
          </a:bodyPr>
          <a:p>
            <a:pPr algn="ctr">
              <a:spcBef>
                <a:spcPct val="0"/>
              </a:spcBef>
              <a:buNone/>
            </a:pPr>
            <a:r>
              <a:rPr lang="en-IN" sz="3600" b="1" dirty="0">
                <a:solidFill>
                  <a:srgbClr val="FF0000"/>
                </a:solidFill>
                <a:latin typeface="Times New Roman" panose="02020603050405020304" pitchFamily="18" charset="0"/>
                <a:ea typeface="+mj-ea"/>
                <a:cs typeface="Times New Roman" panose="02020603050405020304" pitchFamily="18" charset="0"/>
                <a:sym typeface="+mn-ea"/>
              </a:rPr>
              <a:t>Thank You</a:t>
            </a:r>
            <a:endParaRPr lang="en-IN" sz="3600" b="1" dirty="0">
              <a:solidFill>
                <a:srgbClr val="FF0000"/>
              </a:solidFill>
              <a:latin typeface="Times New Roman" panose="02020603050405020304" pitchFamily="18" charset="0"/>
              <a:ea typeface="+mj-ea"/>
              <a:cs typeface="Times New Roman" panose="02020603050405020304" pitchFamily="18" charset="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68" name="Shape 68"/>
        <p:cNvGrpSpPr/>
        <p:nvPr/>
      </p:nvGrpSpPr>
      <p:grpSpPr>
        <a:xfrm>
          <a:off x="0" y="0"/>
          <a:ext cx="0" cy="0"/>
          <a:chOff x="0" y="0"/>
          <a:chExt cx="0" cy="0"/>
        </a:xfrm>
      </p:grpSpPr>
      <p:sp>
        <p:nvSpPr>
          <p:cNvPr id="69" name="Google Shape;69;p2"/>
          <p:cNvSpPr txBox="1"/>
          <p:nvPr/>
        </p:nvSpPr>
        <p:spPr>
          <a:xfrm>
            <a:off x="1627550" y="4521661"/>
            <a:ext cx="6153785" cy="193040"/>
          </a:xfrm>
          <a:prstGeom prst="rect">
            <a:avLst/>
          </a:prstGeom>
          <a:noFill/>
          <a:ln>
            <a:noFill/>
          </a:ln>
        </p:spPr>
        <p:txBody>
          <a:bodyPr spcFirstLastPara="1" wrap="square" lIns="0" tIns="12700" rIns="0" bIns="0" anchor="t" anchorCtr="0">
            <a:spAutoFit/>
          </a:bodyPr>
          <a:lstStyle/>
          <a:p>
            <a:pPr marL="12700" marR="0" lvl="0" indent="0" algn="l" rtl="0">
              <a:lnSpc>
                <a:spcPct val="100000"/>
              </a:lnSpc>
              <a:spcBef>
                <a:spcPts val="0"/>
              </a:spcBef>
              <a:spcAft>
                <a:spcPts val="0"/>
              </a:spcAft>
              <a:buNone/>
            </a:pPr>
            <a:r>
              <a:rPr lang="en-US" sz="1100" i="1">
                <a:solidFill>
                  <a:srgbClr val="980000"/>
                </a:solidFill>
                <a:latin typeface="Cambria" panose="02040503050406030204"/>
                <a:ea typeface="Cambria" panose="02040503050406030204"/>
                <a:cs typeface="Cambria" panose="02040503050406030204"/>
                <a:sym typeface="Cambria" panose="02040503050406030204"/>
              </a:rPr>
              <a:t>6th Edition of International Conference on Communications and Cyber-Physical Engineering</a:t>
            </a:r>
            <a:endParaRPr sz="1100">
              <a:solidFill>
                <a:schemeClr val="dk1"/>
              </a:solidFill>
              <a:latin typeface="Cambria" panose="02040503050406030204"/>
              <a:ea typeface="Cambria" panose="02040503050406030204"/>
              <a:cs typeface="Cambria" panose="02040503050406030204"/>
              <a:sym typeface="Cambria" panose="02040503050406030204"/>
            </a:endParaRPr>
          </a:p>
        </p:txBody>
      </p:sp>
      <p:sp>
        <p:nvSpPr>
          <p:cNvPr id="3" name="Text Box 2"/>
          <p:cNvSpPr txBox="1"/>
          <p:nvPr/>
        </p:nvSpPr>
        <p:spPr>
          <a:xfrm>
            <a:off x="2418715" y="318135"/>
            <a:ext cx="4572000" cy="645160"/>
          </a:xfrm>
          <a:prstGeom prst="rect">
            <a:avLst/>
          </a:prstGeom>
          <a:noFill/>
        </p:spPr>
        <p:txBody>
          <a:bodyPr wrap="square" rtlCol="0" anchor="t">
            <a:spAutoFit/>
          </a:bodyPr>
          <a:p>
            <a:pPr marL="457200" lvl="1" indent="457200"/>
            <a:r>
              <a:rPr lang="en-IN" sz="3600" b="1" dirty="0">
                <a:solidFill>
                  <a:srgbClr val="FF0000"/>
                </a:solidFill>
                <a:latin typeface="Times New Roman" panose="02020603050405020304" pitchFamily="18" charset="0"/>
                <a:cs typeface="Times New Roman" panose="02020603050405020304" pitchFamily="18" charset="0"/>
                <a:sym typeface="+mn-ea"/>
              </a:rPr>
              <a:t>Contents</a:t>
            </a:r>
            <a:endParaRPr lang="en-IN" sz="3600" b="1" dirty="0">
              <a:solidFill>
                <a:srgbClr val="FF0000"/>
              </a:solidFill>
              <a:latin typeface="Times New Roman" panose="02020603050405020304" pitchFamily="18" charset="0"/>
              <a:cs typeface="Times New Roman" panose="02020603050405020304" pitchFamily="18" charset="0"/>
              <a:sym typeface="+mn-ea"/>
            </a:endParaRPr>
          </a:p>
        </p:txBody>
      </p:sp>
      <p:sp>
        <p:nvSpPr>
          <p:cNvPr id="2" name="Text Box 1"/>
          <p:cNvSpPr txBox="1"/>
          <p:nvPr/>
        </p:nvSpPr>
        <p:spPr>
          <a:xfrm>
            <a:off x="2047240" y="1184275"/>
            <a:ext cx="4572000" cy="3138170"/>
          </a:xfrm>
          <a:prstGeom prst="rect">
            <a:avLst/>
          </a:prstGeom>
          <a:noFill/>
        </p:spPr>
        <p:txBody>
          <a:bodyPr wrap="square" rtlCol="0" anchor="t">
            <a:spAutoFit/>
          </a:bodyPr>
          <a:p>
            <a:pPr>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sym typeface="+mn-ea"/>
              </a:rPr>
              <a:t>Abstract</a:t>
            </a:r>
            <a:endParaRPr lang="en-IN" sz="22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sym typeface="+mn-ea"/>
              </a:rPr>
              <a:t>problem</a:t>
            </a:r>
            <a:r>
              <a:rPr lang="en-US" altLang="en-IN" sz="2200" dirty="0">
                <a:latin typeface="Times New Roman" panose="02020603050405020304" pitchFamily="18" charset="0"/>
                <a:cs typeface="Times New Roman" panose="02020603050405020304" pitchFamily="18" charset="0"/>
                <a:sym typeface="+mn-ea"/>
              </a:rPr>
              <a:t> </a:t>
            </a:r>
            <a:r>
              <a:rPr lang="en-IN" sz="2200" dirty="0">
                <a:latin typeface="Times New Roman" panose="02020603050405020304" pitchFamily="18" charset="0"/>
                <a:cs typeface="Times New Roman" panose="02020603050405020304" pitchFamily="18" charset="0"/>
                <a:sym typeface="+mn-ea"/>
              </a:rPr>
              <a:t>Statement  </a:t>
            </a:r>
            <a:endParaRPr lang="en-US" sz="22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pitchFamily="2" charset="2"/>
              <a:buChar char="Ø"/>
            </a:pPr>
            <a:r>
              <a:rPr lang="en-IN" sz="2200" dirty="0">
                <a:latin typeface="Times New Roman" panose="02020603050405020304" pitchFamily="18" charset="0"/>
                <a:cs typeface="Times New Roman" panose="02020603050405020304" pitchFamily="18" charset="0"/>
                <a:sym typeface="+mn-ea"/>
              </a:rPr>
              <a:t>Introduction</a:t>
            </a:r>
            <a:endParaRPr lang="en-IN" sz="2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sym typeface="+mn-ea"/>
              </a:rPr>
              <a:t>Objectives</a:t>
            </a:r>
            <a:endParaRPr lang="en-US" sz="2200" dirty="0">
              <a:latin typeface="Times New Roman" panose="02020603050405020304" pitchFamily="18" charset="0"/>
              <a:cs typeface="Times New Roman" panose="02020603050405020304" pitchFamily="18" charset="0"/>
            </a:endParaRPr>
          </a:p>
          <a:p>
            <a:pPr>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sym typeface="+mn-ea"/>
              </a:rPr>
              <a:t>Motivation</a:t>
            </a:r>
            <a:endParaRPr lang="en-US" sz="2200" dirty="0">
              <a:latin typeface="Times New Roman" panose="02020603050405020304" pitchFamily="18" charset="0"/>
              <a:cs typeface="Times New Roman" panose="02020603050405020304" pitchFamily="18" charset="0"/>
              <a:sym typeface="+mn-ea"/>
            </a:endParaRPr>
          </a:p>
          <a:p>
            <a:pPr>
              <a:lnSpc>
                <a:spcPct val="150000"/>
              </a:lnSpc>
              <a:buFont typeface="Wingdings" panose="05000000000000000000" pitchFamily="2" charset="2"/>
              <a:buChar char="Ø"/>
            </a:pPr>
            <a:r>
              <a:rPr lang="en-US" sz="2200" dirty="0">
                <a:latin typeface="Times New Roman" panose="02020603050405020304" pitchFamily="18" charset="0"/>
                <a:cs typeface="Times New Roman" panose="02020603050405020304" pitchFamily="18" charset="0"/>
                <a:sym typeface="+mn-ea"/>
              </a:rPr>
              <a:t>References</a:t>
            </a:r>
            <a:endParaRPr lang="en-US" sz="2200" dirty="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503170" y="318135"/>
            <a:ext cx="4572000" cy="645160"/>
          </a:xfrm>
          <a:prstGeom prst="rect">
            <a:avLst/>
          </a:prstGeom>
          <a:noFill/>
        </p:spPr>
        <p:txBody>
          <a:bodyPr wrap="square" rtlCol="0" anchor="t">
            <a:spAutoFit/>
          </a:bodyPr>
          <a:p>
            <a:pPr indent="457200"/>
            <a:r>
              <a:rPr lang="en-IN" sz="3600" b="1" dirty="0">
                <a:solidFill>
                  <a:srgbClr val="FF0000"/>
                </a:solidFill>
                <a:latin typeface="Times New Roman" panose="02020603050405020304" pitchFamily="18" charset="0"/>
                <a:cs typeface="Times New Roman" panose="02020603050405020304" pitchFamily="18" charset="0"/>
                <a:sym typeface="+mn-ea"/>
              </a:rPr>
              <a:t>Abstract</a:t>
            </a:r>
            <a:endParaRPr lang="en-IN" sz="3600" b="1" dirty="0">
              <a:solidFill>
                <a:srgbClr val="FF0000"/>
              </a:solidFill>
              <a:latin typeface="Times New Roman" panose="02020603050405020304" pitchFamily="18" charset="0"/>
              <a:cs typeface="Times New Roman" panose="02020603050405020304" pitchFamily="18" charset="0"/>
              <a:sym typeface="+mn-ea"/>
            </a:endParaRPr>
          </a:p>
        </p:txBody>
      </p:sp>
      <p:sp>
        <p:nvSpPr>
          <p:cNvPr id="4" name="Text Box 3"/>
          <p:cNvSpPr txBox="1"/>
          <p:nvPr/>
        </p:nvSpPr>
        <p:spPr>
          <a:xfrm>
            <a:off x="866775" y="802640"/>
            <a:ext cx="7198995" cy="3014980"/>
          </a:xfrm>
          <a:prstGeom prst="rect">
            <a:avLst/>
          </a:prstGeom>
          <a:noFill/>
        </p:spPr>
        <p:txBody>
          <a:bodyPr wrap="square" rtlCol="0" anchor="t">
            <a:spAutoFit/>
          </a:bodyPr>
          <a:p>
            <a:pPr algn="just">
              <a:lnSpc>
                <a:spcPct val="100000"/>
              </a:lnSpc>
            </a:pPr>
            <a:endParaRPr lang="en-US" altLang="en-US"/>
          </a:p>
          <a:p>
            <a:pPr indent="457200" algn="just">
              <a:lnSpc>
                <a:spcPct val="100000"/>
              </a:lnSpc>
            </a:pPr>
            <a:r>
              <a:rPr lang="en-US" altLang="en-US" sz="1600">
                <a:latin typeface="Times New Roman" panose="02020603050405020304" pitchFamily="18" charset="0"/>
                <a:cs typeface="Times New Roman" panose="02020603050405020304" pitchFamily="18" charset="0"/>
              </a:rPr>
              <a:t>This project focuses on developing a robotic arm using Arduino and Potentiometer technology, specifically designed for surgical applications. The arm, capable of precise multi-directional movement through servo motors, is controlled by an Arduino UNO board, converting analog signals into digital commands for accurate manipulation. Unlike expensive surgical robots like the Da Vinci System, this project aims to create a more affordable and customizable alternative. The goal is to enhance precision and control in minimally invasive surgeries, making advanced surgical tools accessible, especially in resource-limited settings. This project contributes to the future of medical automation, offering a cost-effective solution to improve the accuracy and efficiency of surgical procedures.</a:t>
            </a:r>
            <a:endParaRPr lang="en-US" altLang="en-US" sz="1600">
              <a:latin typeface="Times New Roman" panose="02020603050405020304" pitchFamily="18" charset="0"/>
              <a:cs typeface="Times New Roman" panose="02020603050405020304" pitchFamily="18" charset="0"/>
            </a:endParaRPr>
          </a:p>
          <a:p>
            <a:pPr algn="just">
              <a:lnSpc>
                <a:spcPct val="100000"/>
              </a:lnSpc>
            </a:pPr>
            <a:endParaRPr lang="en-US" altLang="en-US" sz="160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366010" y="346710"/>
            <a:ext cx="4572000" cy="645160"/>
          </a:xfrm>
          <a:prstGeom prst="rect">
            <a:avLst/>
          </a:prstGeom>
          <a:noFill/>
        </p:spPr>
        <p:txBody>
          <a:bodyPr wrap="square" rtlCol="0" anchor="t">
            <a:spAutoFit/>
          </a:bodyPr>
          <a:p>
            <a:r>
              <a:rPr lang="en-IN" sz="3600" b="1" dirty="0">
                <a:solidFill>
                  <a:srgbClr val="FF0000"/>
                </a:solidFill>
                <a:latin typeface="Times New Roman" panose="02020603050405020304" pitchFamily="18" charset="0"/>
                <a:cs typeface="Times New Roman" panose="02020603050405020304" pitchFamily="18" charset="0"/>
                <a:sym typeface="+mn-ea"/>
              </a:rPr>
              <a:t>Problem Statement</a:t>
            </a:r>
            <a:endParaRPr lang="en-IN" sz="3600" b="1" dirty="0">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1273175" y="1017905"/>
            <a:ext cx="6242050" cy="2468880"/>
          </a:xfrm>
          <a:prstGeom prst="rect">
            <a:avLst/>
          </a:prstGeom>
          <a:noFill/>
        </p:spPr>
        <p:txBody>
          <a:bodyPr wrap="square" rtlCol="0" anchor="t">
            <a:noAutofit/>
          </a:bodyPr>
          <a:p>
            <a:pPr marL="285750" indent="-285750" algn="just">
              <a:buFont typeface="Arial" panose="020B0604020202020204" pitchFamily="34" charset="0"/>
              <a:buChar char="•"/>
            </a:pPr>
            <a:r>
              <a:rPr lang="en-IN" altLang="en-US" dirty="0">
                <a:sym typeface="+mn-ea"/>
              </a:rPr>
              <a:t>The COVID-19 pandemic has highlighted the critical need to minimize direct human interaction in high-risk environments such as hospitals and medical facilities. To protect healthcare workers and patients alike, reducing human touch during medical procedures has become a priority. However, many essential tasks—such as administering injections, drawing blood, dressing wounds, and handling sensitive medical instruments—still require a high degree of precision and care that currently depends on human intervention.</a:t>
            </a:r>
            <a:endParaRPr lang="en-IN" altLang="en-US" dirty="0"/>
          </a:p>
          <a:p>
            <a:pPr marL="285750" indent="-285750" algn="just">
              <a:buFont typeface="Arial" panose="020B0604020202020204" pitchFamily="34" charset="0"/>
              <a:buChar char="•"/>
            </a:pPr>
            <a:endParaRPr lang="en-IN" altLang="en-US" dirty="0"/>
          </a:p>
          <a:p>
            <a:pPr marL="285750" indent="-285750" algn="just">
              <a:buFont typeface="Arial" panose="020B0604020202020204" pitchFamily="34" charset="0"/>
              <a:buChar char="•"/>
            </a:pPr>
            <a:r>
              <a:rPr lang="en-IN" altLang="en-US" dirty="0">
                <a:sym typeface="+mn-ea"/>
              </a:rPr>
              <a:t>This challenge calls for the development of an advanced, autonomous robotic arm specifically designed for the medical field.</a:t>
            </a:r>
            <a:endParaRPr lang="en-IN" altLang="en-US" dirty="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684145" y="295910"/>
            <a:ext cx="4572000" cy="645160"/>
          </a:xfrm>
          <a:prstGeom prst="rect">
            <a:avLst/>
          </a:prstGeom>
          <a:noFill/>
        </p:spPr>
        <p:txBody>
          <a:bodyPr wrap="square" rtlCol="0" anchor="t">
            <a:spAutoFit/>
          </a:bodyPr>
          <a:p>
            <a:pPr indent="457200"/>
            <a:r>
              <a:rPr lang="en-IN" sz="3600" b="1" dirty="0">
                <a:solidFill>
                  <a:srgbClr val="FF0000"/>
                </a:solidFill>
                <a:latin typeface="Times New Roman" panose="02020603050405020304" pitchFamily="18" charset="0"/>
                <a:cs typeface="Times New Roman" panose="02020603050405020304" pitchFamily="18" charset="0"/>
                <a:sym typeface="+mn-ea"/>
              </a:rPr>
              <a:t>Introduction</a:t>
            </a:r>
            <a:endParaRPr lang="en-IN" sz="3600" b="1" dirty="0">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1214755" y="941070"/>
            <a:ext cx="6459855" cy="2676525"/>
          </a:xfrm>
          <a:prstGeom prst="rect">
            <a:avLst/>
          </a:prstGeom>
          <a:noFill/>
        </p:spPr>
        <p:txBody>
          <a:bodyPr wrap="square" rtlCol="0" anchor="t">
            <a:spAutoFit/>
          </a:bodyPr>
          <a:p>
            <a:pPr marL="285750" indent="-285750">
              <a:buFont typeface="Wingdings" panose="05000000000000000000" charset="0"/>
              <a:buChar char="Ø"/>
            </a:pPr>
            <a:r>
              <a:rPr lang="en-US" altLang="en-US"/>
              <a:t>The robotic arm is designed to perform delicate, minimally invasive surgeries with enhanced precision. By harnessing the power of Arduino to control servo motors, the arm can mimic the fine motor skills of a human hand, ensuring accuracy and reducing surgeon fatigue. </a:t>
            </a:r>
            <a:endParaRPr lang="en-US" altLang="en-US"/>
          </a:p>
          <a:p>
            <a:pPr marL="285750" indent="-285750">
              <a:buFont typeface="Wingdings" panose="05000000000000000000" charset="0"/>
              <a:buChar char="Ø"/>
            </a:pPr>
            <a:endParaRPr lang="en-US" altLang="en-US"/>
          </a:p>
          <a:p>
            <a:pPr marL="285750" indent="-285750">
              <a:buFont typeface="Wingdings" panose="05000000000000000000" charset="0"/>
              <a:buChar char="Ø"/>
            </a:pPr>
            <a:r>
              <a:rPr lang="en-US" altLang="en-US"/>
              <a:t>This innovation not only democratizes access to advanced surgical tools but also represents a significant step forward in the future of medical automation.</a:t>
            </a:r>
            <a:endParaRPr lang="en-US" altLang="en-US"/>
          </a:p>
          <a:p>
            <a:pPr marL="285750" indent="-285750">
              <a:buFont typeface="Wingdings" panose="05000000000000000000" charset="0"/>
              <a:buChar char="Ø"/>
            </a:pPr>
            <a:endParaRPr lang="en-US" altLang="en-US"/>
          </a:p>
          <a:p>
            <a:pPr marL="285750" indent="-285750">
              <a:buFont typeface="Wingdings" panose="05000000000000000000" charset="0"/>
              <a:buChar char="Ø"/>
            </a:pPr>
            <a:r>
              <a:rPr lang="en-US" altLang="en-US"/>
              <a:t>This project aims to address this challenge by developing a robotic arm using Arduino and Potentiometer technology, offering a cost-effective and customizable solution for surgical applications. </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545590" y="499745"/>
            <a:ext cx="5542280" cy="645160"/>
          </a:xfrm>
          <a:prstGeom prst="rect">
            <a:avLst/>
          </a:prstGeom>
          <a:noFill/>
        </p:spPr>
        <p:txBody>
          <a:bodyPr wrap="square" rtlCol="0" anchor="t">
            <a:spAutoFit/>
          </a:bodyPr>
          <a:p>
            <a:r>
              <a:rPr lang="en-IN" altLang="en-US" sz="3600" b="1">
                <a:solidFill>
                  <a:srgbClr val="FF0000"/>
                </a:solidFill>
                <a:latin typeface="Times New Roman" panose="02020603050405020304" pitchFamily="18" charset="0"/>
                <a:cs typeface="Times New Roman" panose="02020603050405020304" pitchFamily="18" charset="0"/>
                <a:sym typeface="+mn-ea"/>
              </a:rPr>
              <a:t>Why we need robotic arm?</a:t>
            </a:r>
            <a:endParaRPr lang="en-IN" altLang="en-US" sz="3600" b="1">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678815" y="1233170"/>
            <a:ext cx="7690485" cy="922020"/>
          </a:xfrm>
          <a:prstGeom prst="rect">
            <a:avLst/>
          </a:prstGeom>
          <a:noFill/>
        </p:spPr>
        <p:txBody>
          <a:bodyPr wrap="square" rtlCol="0" anchor="t">
            <a:spAutoFit/>
          </a:bodyPr>
          <a:p>
            <a:pPr indent="457200"/>
            <a:r>
              <a:rPr lang="en-US" sz="1800">
                <a:sym typeface="+mn-ea"/>
              </a:rPr>
              <a:t>Robotic arms are used in various industries and applications due to their precision, efficiency, and ability to handle repetitive or dangerous tasks.</a:t>
            </a:r>
            <a:endParaRPr lang="en-US" sz="1800">
              <a:sym typeface="+mn-ea"/>
            </a:endParaRPr>
          </a:p>
        </p:txBody>
      </p:sp>
      <p:sp>
        <p:nvSpPr>
          <p:cNvPr id="4" name="Text Box 3"/>
          <p:cNvSpPr txBox="1"/>
          <p:nvPr/>
        </p:nvSpPr>
        <p:spPr>
          <a:xfrm>
            <a:off x="1511300" y="2244090"/>
            <a:ext cx="4001770" cy="1817370"/>
          </a:xfrm>
          <a:prstGeom prst="rect">
            <a:avLst/>
          </a:prstGeom>
          <a:noFill/>
        </p:spPr>
        <p:txBody>
          <a:bodyPr wrap="square" rtlCol="0">
            <a:noAutofit/>
          </a:bodyPr>
          <a:p>
            <a:pPr marL="285750" indent="-285750">
              <a:buFont typeface="Wingdings" panose="05000000000000000000" charset="0"/>
              <a:buChar char="Ø"/>
            </a:pPr>
            <a:r>
              <a:rPr lang="en-US" sz="1600" b="1">
                <a:sym typeface="+mn-ea"/>
              </a:rPr>
              <a:t>Repetitive and Monotonous Tasks</a:t>
            </a:r>
            <a:endParaRPr lang="en-US" sz="1600" b="1"/>
          </a:p>
          <a:p>
            <a:pPr marL="285750" indent="-285750">
              <a:buFont typeface="Wingdings" panose="05000000000000000000" charset="0"/>
              <a:buChar char="Ø"/>
            </a:pPr>
            <a:r>
              <a:rPr lang="en-US" sz="1600" b="1">
                <a:sym typeface="+mn-ea"/>
              </a:rPr>
              <a:t>Automation and Efficiency</a:t>
            </a:r>
            <a:endParaRPr lang="en-US" sz="1600" b="1"/>
          </a:p>
          <a:p>
            <a:pPr marL="285750" indent="-285750">
              <a:buFont typeface="Wingdings" panose="05000000000000000000" charset="0"/>
              <a:buChar char="Ø"/>
            </a:pPr>
            <a:r>
              <a:rPr lang="en-US" sz="1600" b="1">
                <a:sym typeface="+mn-ea"/>
              </a:rPr>
              <a:t>Precision and Accuracy</a:t>
            </a:r>
            <a:endParaRPr lang="en-US" sz="1600" b="1"/>
          </a:p>
          <a:p>
            <a:pPr marL="285750" indent="-285750">
              <a:buFont typeface="Wingdings" panose="05000000000000000000" charset="0"/>
              <a:buChar char="Ø"/>
            </a:pPr>
            <a:r>
              <a:rPr lang="en-US" sz="1600" b="1">
                <a:sym typeface="+mn-ea"/>
              </a:rPr>
              <a:t>Handling Hazardous Tasks</a:t>
            </a:r>
            <a:endParaRPr lang="en-US" sz="1600" b="1"/>
          </a:p>
          <a:p>
            <a:pPr marL="285750" indent="-285750">
              <a:buFont typeface="Wingdings" panose="05000000000000000000" charset="0"/>
              <a:buChar char="Ø"/>
            </a:pPr>
            <a:r>
              <a:rPr lang="en-US" sz="1600" b="1">
                <a:sym typeface="+mn-ea"/>
              </a:rPr>
              <a:t>Flexibility</a:t>
            </a:r>
            <a:endParaRPr lang="en-US" sz="1600" b="1"/>
          </a:p>
          <a:p>
            <a:pPr marL="285750" indent="-285750">
              <a:buFont typeface="Wingdings" panose="05000000000000000000" charset="0"/>
              <a:buChar char="Ø"/>
            </a:pPr>
            <a:r>
              <a:rPr lang="en-US" sz="1600" b="1">
                <a:sym typeface="+mn-ea"/>
              </a:rPr>
              <a:t>Enhanced Quality Control</a:t>
            </a:r>
            <a:endParaRPr lang="en-US"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74645" y="354965"/>
            <a:ext cx="4572000" cy="645160"/>
          </a:xfrm>
          <a:prstGeom prst="rect">
            <a:avLst/>
          </a:prstGeom>
          <a:noFill/>
        </p:spPr>
        <p:txBody>
          <a:bodyPr wrap="square" rtlCol="0" anchor="t">
            <a:spAutoFit/>
          </a:bodyPr>
          <a:p>
            <a:r>
              <a:rPr lang="en-US" sz="3600" b="1">
                <a:solidFill>
                  <a:srgbClr val="FF0000"/>
                </a:solidFill>
                <a:sym typeface="+mn-ea"/>
              </a:rPr>
              <a:t>Implementation</a:t>
            </a:r>
            <a:endParaRPr lang="en-US" sz="3600" b="1">
              <a:solidFill>
                <a:srgbClr val="FF0000"/>
              </a:solidFill>
              <a:sym typeface="+mn-ea"/>
            </a:endParaRPr>
          </a:p>
        </p:txBody>
      </p:sp>
      <p:sp>
        <p:nvSpPr>
          <p:cNvPr id="4" name="Text Box 3"/>
          <p:cNvSpPr txBox="1"/>
          <p:nvPr/>
        </p:nvSpPr>
        <p:spPr>
          <a:xfrm>
            <a:off x="845820" y="1341120"/>
            <a:ext cx="4603750" cy="2891790"/>
          </a:xfrm>
          <a:prstGeom prst="rect">
            <a:avLst/>
          </a:prstGeom>
          <a:noFill/>
        </p:spPr>
        <p:txBody>
          <a:bodyPr wrap="square" rtlCol="0" anchor="t">
            <a:spAutoFit/>
          </a:bodyPr>
          <a:p>
            <a:pPr marL="285750" indent="-285750" algn="just">
              <a:buFont typeface="Wingdings" panose="05000000000000000000" charset="0"/>
              <a:buChar char="Ø"/>
            </a:pPr>
            <a:r>
              <a:rPr lang="en-US" altLang="en-US"/>
              <a:t>There are 2 parts to this project. The 1st part is the robotic arm itself, which has 5 DOF (5 servos / 5 "Degrees of Freedom") and uses an Arduino Nano, a Dedicated Servo Driver, and an NRF24L01 for recieving signals. </a:t>
            </a:r>
            <a:endParaRPr lang="en-US" altLang="en-US"/>
          </a:p>
          <a:p>
            <a:pPr marL="285750" indent="-285750" algn="just">
              <a:buFont typeface="Wingdings" panose="05000000000000000000" charset="0"/>
              <a:buChar char="Ø"/>
            </a:pPr>
            <a:endParaRPr lang="en-US" altLang="en-US"/>
          </a:p>
          <a:p>
            <a:pPr marL="285750" indent="-285750" algn="just">
              <a:buFont typeface="Wingdings" panose="05000000000000000000" charset="0"/>
              <a:buChar char="Ø"/>
            </a:pPr>
            <a:r>
              <a:rPr lang="en-US" altLang="en-US"/>
              <a:t>The 2nd part is a gesture controller that straps onto the user's body. It has an Arduino Nano, an NRF24L01 module for transmitting data to the robotic arm, and 2 MPU6050's. The MPU6050s are velcroed onto the user's wrists, and then each direction of motion the user moves an arm in, causes a servo to move.</a:t>
            </a:r>
            <a:endParaRPr lang="en-US"/>
          </a:p>
        </p:txBody>
      </p:sp>
      <p:pic>
        <p:nvPicPr>
          <p:cNvPr id="5" name="Picture 4" descr="GesturePicarduno"/>
          <p:cNvPicPr>
            <a:picLocks noChangeAspect="1"/>
          </p:cNvPicPr>
          <p:nvPr/>
        </p:nvPicPr>
        <p:blipFill>
          <a:blip r:embed="rId1"/>
          <a:stretch>
            <a:fillRect/>
          </a:stretch>
        </p:blipFill>
        <p:spPr>
          <a:xfrm>
            <a:off x="5530850" y="1341120"/>
            <a:ext cx="3160395" cy="2757170"/>
          </a:xfrm>
          <a:prstGeom prst="rect">
            <a:avLst/>
          </a:prstGeom>
        </p:spPr>
      </p:pic>
      <p:sp>
        <p:nvSpPr>
          <p:cNvPr id="6" name="Text Box 5"/>
          <p:cNvSpPr txBox="1"/>
          <p:nvPr/>
        </p:nvSpPr>
        <p:spPr>
          <a:xfrm>
            <a:off x="5530850" y="4157345"/>
            <a:ext cx="3048000" cy="306705"/>
          </a:xfrm>
          <a:prstGeom prst="rect">
            <a:avLst/>
          </a:prstGeom>
          <a:noFill/>
        </p:spPr>
        <p:txBody>
          <a:bodyPr wrap="square" rtlCol="0">
            <a:spAutoFit/>
          </a:bodyPr>
          <a:p>
            <a:r>
              <a:rPr lang="en-US" altLang="en-US"/>
              <a:t>A picture of the Gesture Controller</a:t>
            </a:r>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Picture 2" descr="RoboticArmSchematic"/>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392430" y="382270"/>
            <a:ext cx="6673215" cy="3838575"/>
          </a:xfrm>
          <a:prstGeom prst="rect">
            <a:avLst/>
          </a:prstGeom>
        </p:spPr>
      </p:pic>
      <p:sp>
        <p:nvSpPr>
          <p:cNvPr id="4" name="Text Box 3"/>
          <p:cNvSpPr txBox="1"/>
          <p:nvPr/>
        </p:nvSpPr>
        <p:spPr>
          <a:xfrm>
            <a:off x="1607820" y="4061460"/>
            <a:ext cx="3048000" cy="306705"/>
          </a:xfrm>
          <a:prstGeom prst="rect">
            <a:avLst/>
          </a:prstGeom>
          <a:noFill/>
        </p:spPr>
        <p:txBody>
          <a:bodyPr wrap="square" rtlCol="0">
            <a:spAutoFit/>
          </a:bodyPr>
          <a:p>
            <a:r>
              <a:rPr lang="en-US" altLang="en-US"/>
              <a:t>Robotic ARM Schematics</a:t>
            </a:r>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827655" y="339090"/>
            <a:ext cx="4572000" cy="645160"/>
          </a:xfrm>
          <a:prstGeom prst="rect">
            <a:avLst/>
          </a:prstGeom>
          <a:noFill/>
        </p:spPr>
        <p:txBody>
          <a:bodyPr wrap="square" rtlCol="0" anchor="t">
            <a:spAutoFit/>
          </a:bodyPr>
          <a:p>
            <a:pPr indent="457200"/>
            <a:r>
              <a:rPr lang="en-IN" sz="3600" b="1" dirty="0">
                <a:solidFill>
                  <a:srgbClr val="FF0000"/>
                </a:solidFill>
                <a:latin typeface="Times New Roman" panose="02020603050405020304" pitchFamily="18" charset="0"/>
                <a:cs typeface="Times New Roman" panose="02020603050405020304" pitchFamily="18" charset="0"/>
                <a:sym typeface="+mn-ea"/>
              </a:rPr>
              <a:t>Objectives</a:t>
            </a:r>
            <a:endParaRPr lang="en-IN" sz="3600" b="1" dirty="0">
              <a:solidFill>
                <a:srgbClr val="FF0000"/>
              </a:solidFill>
              <a:latin typeface="Times New Roman" panose="02020603050405020304" pitchFamily="18" charset="0"/>
              <a:cs typeface="Times New Roman" panose="02020603050405020304" pitchFamily="18" charset="0"/>
              <a:sym typeface="+mn-ea"/>
            </a:endParaRPr>
          </a:p>
        </p:txBody>
      </p:sp>
      <p:sp>
        <p:nvSpPr>
          <p:cNvPr id="3" name="Text Box 2"/>
          <p:cNvSpPr txBox="1"/>
          <p:nvPr/>
        </p:nvSpPr>
        <p:spPr>
          <a:xfrm>
            <a:off x="1006475" y="984250"/>
            <a:ext cx="6393180" cy="3534410"/>
          </a:xfrm>
          <a:prstGeom prst="rect">
            <a:avLst/>
          </a:prstGeom>
          <a:noFill/>
        </p:spPr>
        <p:txBody>
          <a:bodyPr wrap="square" rtlCol="0" anchor="t">
            <a:spAutoFit/>
          </a:bodyPr>
          <a:p>
            <a:pPr marL="285750" indent="-285750">
              <a:lnSpc>
                <a:spcPct val="160000"/>
              </a:lnSpc>
              <a:buFont typeface="Wingdings" panose="05000000000000000000" charset="0"/>
              <a:buChar char="Ø"/>
            </a:pPr>
            <a:r>
              <a:rPr lang="en-US" b="1" dirty="0">
                <a:sym typeface="+mn-ea"/>
              </a:rPr>
              <a:t>Design and Construction</a:t>
            </a:r>
            <a:r>
              <a:rPr lang="en-US" dirty="0">
                <a:sym typeface="+mn-ea"/>
              </a:rPr>
              <a:t>: Develop a functional robotic arm using Arduino and Potentiometer technology, capable of precise multi-directional movement.</a:t>
            </a:r>
            <a:endParaRPr lang="en-IN" dirty="0"/>
          </a:p>
          <a:p>
            <a:pPr marL="285750" indent="-285750">
              <a:lnSpc>
                <a:spcPct val="160000"/>
              </a:lnSpc>
              <a:buFont typeface="Wingdings" panose="05000000000000000000" charset="0"/>
              <a:buChar char="Ø"/>
            </a:pPr>
            <a:r>
              <a:rPr lang="en-US" b="1" dirty="0">
                <a:sym typeface="+mn-ea"/>
              </a:rPr>
              <a:t>Integration of IoT</a:t>
            </a:r>
            <a:r>
              <a:rPr lang="en-US" dirty="0">
                <a:sym typeface="+mn-ea"/>
              </a:rPr>
              <a:t>: Implement IoT capabilities to enable remote monitoring and control of the robotic arm, enhancing its applicability in surgical environments.</a:t>
            </a:r>
            <a:endParaRPr lang="en-US" dirty="0">
              <a:sym typeface="+mn-ea"/>
            </a:endParaRPr>
          </a:p>
          <a:p>
            <a:pPr marL="285750" indent="-285750">
              <a:lnSpc>
                <a:spcPct val="160000"/>
              </a:lnSpc>
              <a:buFont typeface="Wingdings" panose="05000000000000000000" charset="0"/>
              <a:buChar char="Ø"/>
            </a:pPr>
            <a:r>
              <a:rPr lang="en-US" b="1" dirty="0">
                <a:sym typeface="+mn-ea"/>
              </a:rPr>
              <a:t>Cost-Effectiveness</a:t>
            </a:r>
            <a:r>
              <a:rPr lang="en-US" dirty="0">
                <a:sym typeface="+mn-ea"/>
              </a:rPr>
              <a:t>: Create a more affordable alternative to high-end surgical robots, making advanced surgical tools accessible in resource-limited settings.</a:t>
            </a:r>
            <a:endParaRPr lang="en-IN" dirty="0"/>
          </a:p>
          <a:p>
            <a:pPr marL="285750" indent="-285750">
              <a:lnSpc>
                <a:spcPct val="160000"/>
              </a:lnSpc>
              <a:buFont typeface="Wingdings" panose="05000000000000000000" charset="0"/>
              <a:buChar char="Ø"/>
            </a:pPr>
            <a:endParaRPr lang="en-US" dirty="0">
              <a:sym typeface="+mn-ea"/>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5157</Words>
  <Application>WPS Presentation</Application>
  <PresentationFormat/>
  <Paragraphs>84</Paragraphs>
  <Slides>12</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vt:i4>
      </vt:variant>
    </vt:vector>
  </HeadingPairs>
  <TitlesOfParts>
    <vt:vector size="24" baseType="lpstr">
      <vt:lpstr>Arial</vt:lpstr>
      <vt:lpstr>SimSun</vt:lpstr>
      <vt:lpstr>Wingdings</vt:lpstr>
      <vt:lpstr>Arial</vt:lpstr>
      <vt:lpstr>Calibri</vt:lpstr>
      <vt:lpstr>Times New Roman</vt:lpstr>
      <vt:lpstr>Cambria</vt:lpstr>
      <vt:lpstr>Wingdings</vt:lpstr>
      <vt:lpstr>Times New Roman</vt:lpstr>
      <vt:lpstr>Microsoft YaHei</vt:lpstr>
      <vt:lpstr>Arial Unicode MS</vt:lpstr>
      <vt:lpstr>Office Theme</vt:lpstr>
      <vt:lpstr>IOT based Robotic ARM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IOT based Robotic ARM</dc:title>
  <dc:creator>Admin</dc:creator>
  <cp:lastModifiedBy>Shanthi K</cp:lastModifiedBy>
  <cp:revision>3</cp:revision>
  <dcterms:created xsi:type="dcterms:W3CDTF">2024-12-12T07:10:00Z</dcterms:created>
  <dcterms:modified xsi:type="dcterms:W3CDTF">2025-01-03T05:18:57Z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ICV">
    <vt:lpwstr>182586AD3F844E95B84E7068A3625C16_13</vt:lpwstr>
  </property>
  <property fmtid="{D5CDD505-2E9C-101B-9397-08002B2CF9AE}" pid="4" name="KSOProductBuildVer">
    <vt:lpwstr>1033-12.2.0.19307</vt:lpwstr>
  </property>
</Properties>
</file>