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 smtClean="0"/>
              <a:t>R-</a:t>
            </a:r>
            <a:r>
              <a:rPr lang="en-IN" u="sng" dirty="0" err="1" smtClean="0"/>
              <a:t>Capston</a:t>
            </a:r>
            <a:r>
              <a:rPr lang="en-IN" u="sng" dirty="0" smtClean="0"/>
              <a:t> project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Avijit</a:t>
            </a:r>
            <a:r>
              <a:rPr lang="en-IN" dirty="0" smtClean="0">
                <a:solidFill>
                  <a:schemeClr val="tx1"/>
                </a:solidFill>
              </a:rPr>
              <a:t> Mallick-Jig15684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Splitting data set in to train and Test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#splitting data into test and train.</a:t>
            </a:r>
          </a:p>
          <a:p>
            <a:pPr>
              <a:buNone/>
            </a:pPr>
            <a:r>
              <a:rPr lang="en-IN" sz="2400" dirty="0" err="1" smtClean="0"/>
              <a:t>set.seed</a:t>
            </a:r>
            <a:r>
              <a:rPr lang="en-IN" sz="2400" dirty="0" smtClean="0"/>
              <a:t>(42)</a:t>
            </a:r>
          </a:p>
          <a:p>
            <a:pPr>
              <a:buNone/>
            </a:pPr>
            <a:r>
              <a:rPr lang="en-IN" sz="2400" dirty="0" smtClean="0"/>
              <a:t>index&lt;-sample(</a:t>
            </a:r>
            <a:r>
              <a:rPr lang="en-IN" sz="2400" dirty="0" err="1" smtClean="0"/>
              <a:t>nrow</a:t>
            </a:r>
            <a:r>
              <a:rPr lang="en-IN" sz="2400" dirty="0" smtClean="0"/>
              <a:t>(tele6), 0.7*</a:t>
            </a:r>
            <a:r>
              <a:rPr lang="en-IN" sz="2400" dirty="0" err="1" smtClean="0"/>
              <a:t>nrow</a:t>
            </a:r>
            <a:r>
              <a:rPr lang="en-IN" sz="2400" dirty="0" smtClean="0"/>
              <a:t>(tele6), replace = FALSE)</a:t>
            </a:r>
          </a:p>
          <a:p>
            <a:pPr>
              <a:buNone/>
            </a:pPr>
            <a:r>
              <a:rPr lang="en-IN" sz="2400" dirty="0" smtClean="0"/>
              <a:t>train&lt;-tele6[index,]</a:t>
            </a:r>
          </a:p>
          <a:p>
            <a:pPr>
              <a:buNone/>
            </a:pPr>
            <a:r>
              <a:rPr lang="en-IN" sz="2400" dirty="0" smtClean="0"/>
              <a:t>test&lt;-tele6[-index,]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Creating first model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/>
              <a:t>#Build the first model using all the variables 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attach(tele6)</a:t>
            </a:r>
          </a:p>
          <a:p>
            <a:pPr>
              <a:buNone/>
            </a:pPr>
            <a:r>
              <a:rPr lang="en-IN" sz="1600" dirty="0" smtClean="0"/>
              <a:t>model1&lt;-</a:t>
            </a:r>
            <a:r>
              <a:rPr lang="en-IN" sz="1600" dirty="0" err="1" smtClean="0"/>
              <a:t>glm</a:t>
            </a:r>
            <a:r>
              <a:rPr lang="en-IN" sz="1600" dirty="0" smtClean="0"/>
              <a:t>(formula =churn~ </a:t>
            </a:r>
            <a:r>
              <a:rPr lang="en-IN" sz="1600" dirty="0" err="1" smtClean="0"/>
              <a:t>actvsubs</a:t>
            </a:r>
            <a:r>
              <a:rPr lang="en-IN" sz="1600" dirty="0" smtClean="0"/>
              <a:t>+ </a:t>
            </a:r>
            <a:r>
              <a:rPr lang="en-IN" sz="1600" dirty="0" err="1" smtClean="0"/>
              <a:t>adjrev</a:t>
            </a:r>
            <a:r>
              <a:rPr lang="en-IN" sz="1600" dirty="0" smtClean="0"/>
              <a:t>+ </a:t>
            </a:r>
            <a:r>
              <a:rPr lang="en-IN" sz="1600" dirty="0" err="1" smtClean="0"/>
              <a:t>adjmou</a:t>
            </a:r>
            <a:r>
              <a:rPr lang="en-IN" sz="1600" dirty="0" smtClean="0"/>
              <a:t>+ </a:t>
            </a:r>
            <a:r>
              <a:rPr lang="en-IN" sz="1600" dirty="0" err="1" smtClean="0"/>
              <a:t>avgmou</a:t>
            </a:r>
            <a:r>
              <a:rPr lang="en-IN" sz="1600" dirty="0" smtClean="0"/>
              <a:t>+ avgrev+avgqty+age1+age2+blck_dat_Mean+</a:t>
            </a:r>
          </a:p>
          <a:p>
            <a:pPr>
              <a:buNone/>
            </a:pPr>
            <a:r>
              <a:rPr lang="en-IN" sz="1600" dirty="0" smtClean="0"/>
              <a:t>              </a:t>
            </a:r>
            <a:r>
              <a:rPr lang="en-IN" sz="1600" dirty="0" err="1" smtClean="0"/>
              <a:t>callwait_Mean</a:t>
            </a:r>
            <a:r>
              <a:rPr lang="en-IN" sz="1600" dirty="0" smtClean="0"/>
              <a:t>+ </a:t>
            </a:r>
            <a:r>
              <a:rPr lang="en-IN" sz="1600" dirty="0" err="1" smtClean="0"/>
              <a:t>callwait_Range</a:t>
            </a:r>
            <a:r>
              <a:rPr lang="en-IN" sz="1600" dirty="0" smtClean="0"/>
              <a:t>+ </a:t>
            </a:r>
            <a:r>
              <a:rPr lang="en-IN" sz="1600" dirty="0" err="1" smtClean="0"/>
              <a:t>change_mou</a:t>
            </a:r>
            <a:r>
              <a:rPr lang="en-IN" sz="1600" dirty="0" smtClean="0"/>
              <a:t>+ </a:t>
            </a:r>
            <a:r>
              <a:rPr lang="en-IN" sz="1600" dirty="0" err="1" smtClean="0"/>
              <a:t>children+comp_vce_Mean+custcare_Mean</a:t>
            </a:r>
            <a:r>
              <a:rPr lang="en-IN" sz="1600" dirty="0" smtClean="0"/>
              <a:t>+</a:t>
            </a:r>
          </a:p>
          <a:p>
            <a:pPr>
              <a:buNone/>
            </a:pPr>
            <a:r>
              <a:rPr lang="en-IN" sz="1600" dirty="0" smtClean="0"/>
              <a:t>              </a:t>
            </a:r>
            <a:r>
              <a:rPr lang="en-IN" sz="1600" dirty="0" err="1" smtClean="0"/>
              <a:t>datovr_Mean+da_Mean</a:t>
            </a:r>
            <a:r>
              <a:rPr lang="en-IN" sz="1600" dirty="0" smtClean="0"/>
              <a:t>+ </a:t>
            </a:r>
            <a:r>
              <a:rPr lang="en-IN" sz="1600" dirty="0" err="1" smtClean="0"/>
              <a:t>drop_blk_Mean+drop_dat_Mean+drop_vce_Mean+eqpdays+forgntvl</a:t>
            </a:r>
            <a:r>
              <a:rPr lang="en-IN" sz="1600" dirty="0" smtClean="0"/>
              <a:t> </a:t>
            </a:r>
            <a:r>
              <a:rPr lang="en-IN" sz="1600" dirty="0" smtClean="0"/>
              <a:t>+ </a:t>
            </a:r>
            <a:r>
              <a:rPr lang="en-IN" sz="1600" dirty="0" err="1" smtClean="0"/>
              <a:t>income+months+mou_Mean+ovrmou_Mean+ovrrev_Mean</a:t>
            </a:r>
            <a:r>
              <a:rPr lang="en-IN" sz="1600" dirty="0" smtClean="0"/>
              <a:t>+ retdays+rev_Range+roam_Mean+totcalls+totrev+wrkwoman+asl_flag+dwlltype+refurb_new+mtrcycle+truck+hnd_price+models+numbcars+completion_percentage</a:t>
            </a:r>
            <a:r>
              <a:rPr lang="en-IN" sz="1600" dirty="0" smtClean="0"/>
              <a:t>+ </a:t>
            </a:r>
            <a:r>
              <a:rPr lang="en-IN" sz="1600" dirty="0" err="1" smtClean="0"/>
              <a:t>change_per_call</a:t>
            </a:r>
            <a:r>
              <a:rPr lang="en-IN" sz="1600" dirty="0" smtClean="0"/>
              <a:t> +</a:t>
            </a:r>
            <a:r>
              <a:rPr lang="en-IN" sz="1600" dirty="0" err="1" smtClean="0"/>
              <a:t>change_per_min</a:t>
            </a:r>
            <a:r>
              <a:rPr lang="en-IN" sz="1600" dirty="0" smtClean="0"/>
              <a:t>, data = train[,-1], family = "binomial")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summary(model1)</a:t>
            </a:r>
            <a:endParaRPr 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Implement step function and taking model with least AIC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#doing stepwise logistic </a:t>
            </a:r>
            <a:r>
              <a:rPr lang="en-IN" sz="2000" dirty="0" err="1" smtClean="0"/>
              <a:t>reg</a:t>
            </a:r>
            <a:r>
              <a:rPr lang="en-IN" sz="2000" dirty="0" smtClean="0"/>
              <a:t> so let R choose the perfect combination</a:t>
            </a:r>
          </a:p>
          <a:p>
            <a:pPr>
              <a:buNone/>
            </a:pPr>
            <a:r>
              <a:rPr lang="en-IN" sz="2000" dirty="0" smtClean="0"/>
              <a:t>step(model1, direction = "both</a:t>
            </a:r>
            <a:r>
              <a:rPr lang="en-IN" sz="2000" dirty="0" smtClean="0"/>
              <a:t>")</a:t>
            </a:r>
          </a:p>
          <a:p>
            <a:pPr>
              <a:buNone/>
            </a:pPr>
            <a:r>
              <a:rPr lang="en-IN" sz="2000" dirty="0" smtClean="0"/>
              <a:t>model6&lt;-</a:t>
            </a:r>
            <a:r>
              <a:rPr lang="en-IN" sz="2000" dirty="0" err="1" smtClean="0"/>
              <a:t>glm</a:t>
            </a:r>
            <a:r>
              <a:rPr lang="en-IN" sz="2000" dirty="0" smtClean="0"/>
              <a:t>(formula </a:t>
            </a:r>
            <a:r>
              <a:rPr lang="en-IN" sz="2000" dirty="0" smtClean="0"/>
              <a:t>= churn ~ </a:t>
            </a:r>
            <a:r>
              <a:rPr lang="en-IN" sz="2000" dirty="0" err="1" smtClean="0"/>
              <a:t>actvsubs</a:t>
            </a:r>
            <a:r>
              <a:rPr lang="en-IN" sz="2000" dirty="0" smtClean="0"/>
              <a:t> + </a:t>
            </a:r>
            <a:r>
              <a:rPr lang="en-IN" sz="2000" dirty="0" err="1" smtClean="0"/>
              <a:t>adjrev</a:t>
            </a:r>
            <a:r>
              <a:rPr lang="en-IN" sz="2000" dirty="0" smtClean="0"/>
              <a:t> + </a:t>
            </a:r>
            <a:r>
              <a:rPr lang="en-IN" sz="2000" dirty="0" err="1" smtClean="0"/>
              <a:t>adjmou</a:t>
            </a:r>
            <a:r>
              <a:rPr lang="en-IN" sz="2000" dirty="0" smtClean="0"/>
              <a:t> + </a:t>
            </a:r>
            <a:r>
              <a:rPr lang="en-IN" sz="2000" dirty="0" err="1" smtClean="0"/>
              <a:t>avgmou</a:t>
            </a:r>
            <a:r>
              <a:rPr lang="en-IN" sz="2000" dirty="0" smtClean="0"/>
              <a:t> + </a:t>
            </a:r>
            <a:r>
              <a:rPr lang="en-IN" sz="2000" dirty="0" err="1" smtClean="0"/>
              <a:t>avgrev</a:t>
            </a:r>
            <a:r>
              <a:rPr lang="en-IN" sz="2000" dirty="0" smtClean="0"/>
              <a:t> + age1 + </a:t>
            </a:r>
            <a:r>
              <a:rPr lang="en-IN" sz="2000" dirty="0" err="1" smtClean="0"/>
              <a:t>change_mou</a:t>
            </a:r>
            <a:r>
              <a:rPr lang="en-IN" sz="2000" dirty="0" smtClean="0"/>
              <a:t> + children + </a:t>
            </a:r>
            <a:r>
              <a:rPr lang="en-IN" sz="2000" dirty="0" err="1" smtClean="0"/>
              <a:t>custcare_Mean</a:t>
            </a:r>
            <a:r>
              <a:rPr lang="en-IN" sz="2000" dirty="0" smtClean="0"/>
              <a:t> + </a:t>
            </a:r>
            <a:r>
              <a:rPr lang="en-IN" sz="2000" dirty="0" err="1" smtClean="0"/>
              <a:t>datovr_Mean</a:t>
            </a:r>
            <a:r>
              <a:rPr lang="en-IN" sz="2000" dirty="0" smtClean="0"/>
              <a:t> + </a:t>
            </a:r>
            <a:r>
              <a:rPr lang="en-IN" sz="2000" dirty="0" err="1" smtClean="0"/>
              <a:t>drop_blk_Mean</a:t>
            </a:r>
            <a:r>
              <a:rPr lang="en-IN" sz="2000" dirty="0" smtClean="0"/>
              <a:t> + </a:t>
            </a:r>
            <a:r>
              <a:rPr lang="en-IN" sz="2000" dirty="0" err="1" smtClean="0"/>
              <a:t>drop_vce_Mean</a:t>
            </a:r>
            <a:r>
              <a:rPr lang="en-IN" sz="2000" dirty="0" smtClean="0"/>
              <a:t> + </a:t>
            </a:r>
            <a:r>
              <a:rPr lang="en-IN" sz="2000" dirty="0" err="1" smtClean="0"/>
              <a:t>eqpdays</a:t>
            </a:r>
            <a:r>
              <a:rPr lang="en-IN" sz="2000" dirty="0" smtClean="0"/>
              <a:t> + income + months + </a:t>
            </a:r>
            <a:r>
              <a:rPr lang="en-IN" sz="2000" dirty="0" err="1" smtClean="0"/>
              <a:t>mou_Mean</a:t>
            </a:r>
            <a:r>
              <a:rPr lang="en-IN" sz="2000" dirty="0" smtClean="0"/>
              <a:t> + </a:t>
            </a:r>
            <a:r>
              <a:rPr lang="en-IN" sz="2000" dirty="0" err="1" smtClean="0"/>
              <a:t>ovrrev_Mean</a:t>
            </a:r>
            <a:r>
              <a:rPr lang="en-IN" sz="2000" dirty="0" smtClean="0"/>
              <a:t> + </a:t>
            </a:r>
            <a:r>
              <a:rPr lang="en-IN" sz="2000" dirty="0" err="1" smtClean="0"/>
              <a:t>retdays</a:t>
            </a:r>
            <a:r>
              <a:rPr lang="en-IN" sz="2000" dirty="0" smtClean="0"/>
              <a:t> + </a:t>
            </a:r>
            <a:r>
              <a:rPr lang="en-IN" sz="2000" dirty="0" err="1" smtClean="0"/>
              <a:t>rev_Range</a:t>
            </a:r>
            <a:r>
              <a:rPr lang="en-IN" sz="2000" dirty="0" smtClean="0"/>
              <a:t> + </a:t>
            </a:r>
            <a:r>
              <a:rPr lang="en-IN" sz="2000" dirty="0" err="1" smtClean="0"/>
              <a:t>roam_Mean</a:t>
            </a:r>
            <a:r>
              <a:rPr lang="en-IN" sz="2000" dirty="0" smtClean="0"/>
              <a:t> + </a:t>
            </a:r>
            <a:r>
              <a:rPr lang="en-IN" sz="2000" dirty="0" err="1" smtClean="0"/>
              <a:t>totcalls</a:t>
            </a:r>
            <a:r>
              <a:rPr lang="en-IN" sz="2000" dirty="0" smtClean="0"/>
              <a:t> + </a:t>
            </a:r>
            <a:r>
              <a:rPr lang="en-IN" sz="2000" dirty="0" err="1" smtClean="0"/>
              <a:t>totrev</a:t>
            </a:r>
            <a:r>
              <a:rPr lang="en-IN" sz="2000" dirty="0" smtClean="0"/>
              <a:t> + </a:t>
            </a:r>
            <a:r>
              <a:rPr lang="en-IN" sz="2000" dirty="0" err="1" smtClean="0"/>
              <a:t>asl_flag</a:t>
            </a:r>
            <a:r>
              <a:rPr lang="en-IN" sz="2000" dirty="0" smtClean="0"/>
              <a:t> + </a:t>
            </a:r>
            <a:r>
              <a:rPr lang="en-IN" sz="2000" dirty="0" err="1" smtClean="0"/>
              <a:t>dwlltype</a:t>
            </a:r>
            <a:r>
              <a:rPr lang="en-IN" sz="2000" dirty="0" smtClean="0"/>
              <a:t> + </a:t>
            </a:r>
            <a:r>
              <a:rPr lang="en-IN" sz="2000" dirty="0" err="1" smtClean="0"/>
              <a:t>refurb_new</a:t>
            </a:r>
            <a:r>
              <a:rPr lang="en-IN" sz="2000" dirty="0" smtClean="0"/>
              <a:t> + </a:t>
            </a:r>
            <a:r>
              <a:rPr lang="en-IN" sz="2000" dirty="0" err="1" smtClean="0"/>
              <a:t>hnd_price</a:t>
            </a:r>
            <a:r>
              <a:rPr lang="en-IN" sz="2000" dirty="0" smtClean="0"/>
              <a:t> + models + </a:t>
            </a:r>
            <a:r>
              <a:rPr lang="en-IN" sz="2000" dirty="0" err="1" smtClean="0"/>
              <a:t>completion_percentage</a:t>
            </a:r>
            <a:r>
              <a:rPr lang="en-IN" sz="2000" dirty="0" smtClean="0"/>
              <a:t> + </a:t>
            </a:r>
            <a:r>
              <a:rPr lang="en-IN" sz="2000" dirty="0" err="1" smtClean="0"/>
              <a:t>change_per_call</a:t>
            </a:r>
            <a:r>
              <a:rPr lang="en-IN" sz="2000" dirty="0" smtClean="0"/>
              <a:t> + </a:t>
            </a:r>
            <a:r>
              <a:rPr lang="en-IN" sz="2000" dirty="0" err="1" smtClean="0"/>
              <a:t>change_per_min</a:t>
            </a:r>
            <a:r>
              <a:rPr lang="en-IN" sz="2000" dirty="0" smtClean="0"/>
              <a:t>, family = "binomial", data = train[, -1])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Rejecting the variable with higher P-value and finalising model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 smtClean="0"/>
              <a:t>model7&lt;-</a:t>
            </a:r>
            <a:r>
              <a:rPr lang="en-IN" dirty="0" err="1" smtClean="0"/>
              <a:t>glm</a:t>
            </a:r>
            <a:r>
              <a:rPr lang="en-IN" dirty="0" smtClean="0"/>
              <a:t>(formula =churn ~ </a:t>
            </a:r>
            <a:r>
              <a:rPr lang="en-IN" dirty="0" err="1" smtClean="0"/>
              <a:t>actvsubs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#</a:t>
            </a:r>
            <a:r>
              <a:rPr lang="en-IN" dirty="0" err="1" smtClean="0"/>
              <a:t>adjrev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avgmou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#</a:t>
            </a:r>
            <a:r>
              <a:rPr lang="en-IN" dirty="0" err="1" smtClean="0"/>
              <a:t>avgrev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age1 + </a:t>
            </a:r>
            <a:r>
              <a:rPr lang="en-IN" dirty="0" err="1" smtClean="0"/>
              <a:t>change_mou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children + </a:t>
            </a:r>
          </a:p>
          <a:p>
            <a:pPr>
              <a:buNone/>
            </a:pPr>
            <a:r>
              <a:rPr lang="en-IN" dirty="0" smtClean="0"/>
              <a:t>              #</a:t>
            </a:r>
            <a:r>
              <a:rPr lang="en-IN" dirty="0" err="1" smtClean="0"/>
              <a:t>comp_vce_Mean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custcare_Mean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#</a:t>
            </a:r>
            <a:r>
              <a:rPr lang="en-IN" dirty="0" err="1" smtClean="0"/>
              <a:t>datovr_Mean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#</a:t>
            </a:r>
            <a:r>
              <a:rPr lang="en-IN" dirty="0" err="1" smtClean="0"/>
              <a:t>drop_blk_Mean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drop_vce_Mean</a:t>
            </a:r>
            <a:r>
              <a:rPr lang="en-IN" dirty="0" smtClean="0"/>
              <a:t> + </a:t>
            </a:r>
            <a:r>
              <a:rPr lang="en-IN" dirty="0" err="1" smtClean="0"/>
              <a:t>eqpdays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#income + months + </a:t>
            </a: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mou_Mean</a:t>
            </a:r>
            <a:r>
              <a:rPr lang="en-IN" dirty="0" smtClean="0"/>
              <a:t> + </a:t>
            </a:r>
            <a:r>
              <a:rPr lang="en-IN" dirty="0" err="1" smtClean="0"/>
              <a:t>ovrrev_Mean</a:t>
            </a:r>
            <a:r>
              <a:rPr lang="en-IN" dirty="0" smtClean="0"/>
              <a:t> + </a:t>
            </a:r>
            <a:r>
              <a:rPr lang="en-IN" dirty="0" err="1" smtClean="0"/>
              <a:t>retdays</a:t>
            </a:r>
            <a:r>
              <a:rPr lang="en-IN" dirty="0" smtClean="0"/>
              <a:t> + #</a:t>
            </a:r>
            <a:r>
              <a:rPr lang="en-IN" dirty="0" err="1" smtClean="0"/>
              <a:t>rev_Range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roam_Mean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totrev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#</a:t>
            </a:r>
            <a:r>
              <a:rPr lang="en-IN" dirty="0" err="1" smtClean="0"/>
              <a:t>wrkwoman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asl_flag</a:t>
            </a:r>
            <a:r>
              <a:rPr lang="en-IN" dirty="0" smtClean="0"/>
              <a:t> + </a:t>
            </a:r>
            <a:r>
              <a:rPr lang="en-IN" dirty="0" err="1" smtClean="0"/>
              <a:t>dwlltype</a:t>
            </a:r>
            <a:r>
              <a:rPr lang="en-IN" dirty="0" smtClean="0"/>
              <a:t> + </a:t>
            </a:r>
            <a:r>
              <a:rPr lang="en-IN" dirty="0" err="1" smtClean="0"/>
              <a:t>refurb_new</a:t>
            </a:r>
            <a:r>
              <a:rPr lang="en-IN" dirty="0" smtClean="0"/>
              <a:t> + </a:t>
            </a:r>
            <a:r>
              <a:rPr lang="en-IN" dirty="0" err="1" smtClean="0"/>
              <a:t>hnd_price</a:t>
            </a:r>
            <a:r>
              <a:rPr lang="en-IN" dirty="0" smtClean="0"/>
              <a:t> + </a:t>
            </a:r>
          </a:p>
          <a:p>
            <a:pPr>
              <a:buNone/>
            </a:pPr>
            <a:r>
              <a:rPr lang="en-IN" dirty="0" smtClean="0"/>
              <a:t>              models + </a:t>
            </a:r>
            <a:r>
              <a:rPr lang="en-IN" dirty="0" err="1" smtClean="0"/>
              <a:t>change_per_call</a:t>
            </a:r>
            <a:r>
              <a:rPr lang="en-IN" dirty="0" smtClean="0"/>
              <a:t> + </a:t>
            </a:r>
            <a:r>
              <a:rPr lang="en-IN" dirty="0" err="1" smtClean="0"/>
              <a:t>change_per_min</a:t>
            </a:r>
            <a:r>
              <a:rPr lang="en-IN" dirty="0" smtClean="0"/>
              <a:t> +</a:t>
            </a:r>
            <a:r>
              <a:rPr lang="en-IN" dirty="0" err="1" smtClean="0"/>
              <a:t>completion_percentage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,data = train[,-1], family = "binomial")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summary(model7)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prediction of model by finding the fitted value on train data </a:t>
            </a:r>
            <a:r>
              <a:rPr lang="en-IN" dirty="0" smtClean="0"/>
              <a:t>set.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 smtClean="0"/>
              <a:t>train$predicted</a:t>
            </a:r>
            <a:r>
              <a:rPr lang="en-IN" sz="2000" dirty="0" smtClean="0"/>
              <a:t>&lt;-model7$fitted.values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#or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err="1" smtClean="0"/>
              <a:t>train$predicted</a:t>
            </a:r>
            <a:r>
              <a:rPr lang="en-IN" sz="2000" dirty="0" smtClean="0"/>
              <a:t>&lt;-predict(model7,type = "</a:t>
            </a:r>
            <a:r>
              <a:rPr lang="en-IN" sz="2000" dirty="0" err="1" smtClean="0"/>
              <a:t>response",newdata</a:t>
            </a:r>
            <a:r>
              <a:rPr lang="en-IN" sz="2000" dirty="0" smtClean="0"/>
              <a:t> = train</a:t>
            </a:r>
            <a:r>
              <a:rPr lang="en-IN" sz="2000" dirty="0" smtClean="0"/>
              <a:t>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1600" dirty="0" smtClean="0"/>
              <a:t>head(</a:t>
            </a:r>
            <a:r>
              <a:rPr lang="en-IN" sz="1600" dirty="0" err="1" smtClean="0"/>
              <a:t>train$predicted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 smtClean="0"/>
              <a:t> </a:t>
            </a:r>
            <a:r>
              <a:rPr lang="en-IN" sz="1600" dirty="0" smtClean="0"/>
              <a:t>[1] </a:t>
            </a:r>
            <a:r>
              <a:rPr lang="en-IN" sz="1600" dirty="0" smtClean="0"/>
              <a:t>0.1942002	 </a:t>
            </a:r>
            <a:r>
              <a:rPr lang="en-IN" sz="1600" dirty="0" smtClean="0"/>
              <a:t>0.2016438 </a:t>
            </a:r>
            <a:r>
              <a:rPr lang="en-IN" sz="1600" dirty="0" smtClean="0"/>
              <a:t>	0.2847958 	0.2005761 	0.2200074 	0.1964659</a:t>
            </a:r>
            <a:endParaRPr lang="en-IN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now </a:t>
            </a:r>
            <a:r>
              <a:rPr lang="en-IN" u="sng" dirty="0" smtClean="0"/>
              <a:t>see probability of churn 1 and churn 0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table(tele6$churn)/</a:t>
            </a:r>
            <a:r>
              <a:rPr lang="en-IN" sz="2000" dirty="0" err="1" smtClean="0"/>
              <a:t>nrow</a:t>
            </a:r>
            <a:r>
              <a:rPr lang="en-IN" sz="2000" dirty="0" smtClean="0"/>
              <a:t>(tele6</a:t>
            </a:r>
            <a:r>
              <a:rPr lang="en-IN" sz="2000" dirty="0" smtClean="0"/>
              <a:t>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667000"/>
          <a:ext cx="4267200" cy="99060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4811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0.76117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latin typeface="Arial"/>
                        </a:rPr>
                        <a:t>0.238826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Choosing the cut of value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here I have seen out of all data churn data is 0.2388.</a:t>
            </a:r>
          </a:p>
          <a:p>
            <a:pPr>
              <a:buNone/>
            </a:pPr>
            <a:r>
              <a:rPr lang="en-IN" sz="1800" dirty="0" smtClean="0"/>
              <a:t>#</a:t>
            </a:r>
            <a:r>
              <a:rPr lang="en-IN" sz="1800" dirty="0" err="1" smtClean="0"/>
              <a:t>i.e</a:t>
            </a:r>
            <a:r>
              <a:rPr lang="en-IN" sz="1800" dirty="0" smtClean="0"/>
              <a:t> all the customer having probability value greater that 0.2388 are having churn</a:t>
            </a:r>
          </a:p>
          <a:p>
            <a:pPr>
              <a:buNone/>
            </a:pPr>
            <a:r>
              <a:rPr lang="en-IN" sz="1800" dirty="0" smtClean="0"/>
              <a:t>#now choose only the churn having </a:t>
            </a:r>
            <a:r>
              <a:rPr lang="en-IN" sz="1800" dirty="0" err="1" smtClean="0"/>
              <a:t>cutoff</a:t>
            </a:r>
            <a:r>
              <a:rPr lang="en-IN" sz="1800" dirty="0" smtClean="0"/>
              <a:t> value </a:t>
            </a:r>
            <a:r>
              <a:rPr lang="en-IN" sz="1800" dirty="0" smtClean="0"/>
              <a:t>0.2388</a:t>
            </a: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err="1" smtClean="0"/>
              <a:t>train$pcut</a:t>
            </a:r>
            <a:r>
              <a:rPr lang="en-IN" sz="1800" dirty="0" smtClean="0"/>
              <a:t>&lt;-</a:t>
            </a:r>
            <a:r>
              <a:rPr lang="en-IN" sz="1800" dirty="0" err="1" smtClean="0"/>
              <a:t>ifelse</a:t>
            </a:r>
            <a:r>
              <a:rPr lang="en-IN" sz="1800" dirty="0" smtClean="0"/>
              <a:t>(</a:t>
            </a:r>
            <a:r>
              <a:rPr lang="en-IN" sz="1800" dirty="0" err="1" smtClean="0"/>
              <a:t>train$predicted</a:t>
            </a:r>
            <a:r>
              <a:rPr lang="en-IN" sz="1800" dirty="0" smtClean="0"/>
              <a:t>&gt;=0.2388263, 1,0)</a:t>
            </a:r>
          </a:p>
          <a:p>
            <a:pPr>
              <a:buNone/>
            </a:pPr>
            <a:r>
              <a:rPr lang="en-IN" sz="1800" dirty="0" smtClean="0"/>
              <a:t>View(train)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validation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#calibrating with kappa from library </a:t>
            </a:r>
            <a:r>
              <a:rPr lang="en-IN" sz="2000" dirty="0" err="1" smtClean="0"/>
              <a:t>irr</a:t>
            </a:r>
            <a:r>
              <a:rPr lang="en-IN" sz="2000" dirty="0" smtClean="0"/>
              <a:t> measure</a:t>
            </a:r>
          </a:p>
          <a:p>
            <a:pPr>
              <a:buNone/>
            </a:pPr>
            <a:r>
              <a:rPr lang="en-IN" sz="2000" dirty="0" smtClean="0"/>
              <a:t>kappa2(</a:t>
            </a:r>
            <a:r>
              <a:rPr lang="en-IN" sz="2000" dirty="0" err="1" smtClean="0"/>
              <a:t>data.frame</a:t>
            </a:r>
            <a:r>
              <a:rPr lang="en-IN" sz="2000" dirty="0" smtClean="0"/>
              <a:t>(</a:t>
            </a:r>
            <a:r>
              <a:rPr lang="en-IN" sz="2000" dirty="0" err="1" smtClean="0"/>
              <a:t>train$churn</a:t>
            </a:r>
            <a:r>
              <a:rPr lang="en-IN" sz="2000" dirty="0" smtClean="0"/>
              <a:t>, </a:t>
            </a:r>
            <a:r>
              <a:rPr lang="en-IN" sz="2000" dirty="0" err="1" smtClean="0"/>
              <a:t>train$pcut</a:t>
            </a:r>
            <a:r>
              <a:rPr lang="en-IN" sz="2000" dirty="0" smtClean="0"/>
              <a:t>)) #kappa should &gt; 0.62 for good </a:t>
            </a:r>
            <a:r>
              <a:rPr lang="en-IN" sz="2000" dirty="0" smtClean="0"/>
              <a:t>model but in my model kappa is &lt;0.62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# now do another check confusion matrix from library caret.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table(</a:t>
            </a:r>
            <a:r>
              <a:rPr lang="en-IN" sz="2000" dirty="0" err="1" smtClean="0"/>
              <a:t>train$pcut,train$churn</a:t>
            </a:r>
            <a:r>
              <a:rPr lang="en-IN" sz="2000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IN" u="sng" dirty="0" smtClean="0"/>
              <a:t>Model validation 2 (AUC curve)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 smtClean="0"/>
              <a:t>#Plotting ROC Curve</a:t>
            </a:r>
          </a:p>
          <a:p>
            <a:pPr>
              <a:buNone/>
            </a:pPr>
            <a:r>
              <a:rPr lang="en-IN" sz="1400" dirty="0" smtClean="0"/>
              <a:t>library(ROCR)</a:t>
            </a:r>
          </a:p>
          <a:p>
            <a:pPr>
              <a:buNone/>
            </a:pPr>
            <a:r>
              <a:rPr lang="en-IN" sz="1400" dirty="0" smtClean="0"/>
              <a:t>?performance</a:t>
            </a:r>
          </a:p>
          <a:p>
            <a:pPr>
              <a:buNone/>
            </a:pPr>
            <a:r>
              <a:rPr lang="en-IN" sz="1400" dirty="0" smtClean="0"/>
              <a:t># The prediction function of the ROCR library basically creates a structure to validate </a:t>
            </a:r>
          </a:p>
          <a:p>
            <a:pPr>
              <a:buNone/>
            </a:pPr>
            <a:r>
              <a:rPr lang="en-IN" sz="1400" dirty="0" smtClean="0"/>
              <a:t>#our predictions </a:t>
            </a:r>
            <a:r>
              <a:rPr lang="en-IN" sz="1400" dirty="0" err="1" smtClean="0"/>
              <a:t>qirh</a:t>
            </a:r>
            <a:r>
              <a:rPr lang="en-IN" sz="1400" dirty="0" smtClean="0"/>
              <a:t> actual values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err="1" smtClean="0"/>
              <a:t>pred</a:t>
            </a:r>
            <a:r>
              <a:rPr lang="en-IN" sz="1400" dirty="0" smtClean="0"/>
              <a:t>&lt;-prediction(</a:t>
            </a:r>
            <a:r>
              <a:rPr lang="en-IN" sz="1400" dirty="0" err="1" smtClean="0"/>
              <a:t>train$predicted</a:t>
            </a:r>
            <a:r>
              <a:rPr lang="en-IN" sz="1400" dirty="0" smtClean="0"/>
              <a:t>, </a:t>
            </a:r>
            <a:r>
              <a:rPr lang="en-IN" sz="1400" dirty="0" err="1" smtClean="0"/>
              <a:t>train$churn</a:t>
            </a:r>
            <a:r>
              <a:rPr lang="en-IN" sz="1400" dirty="0" smtClean="0"/>
              <a:t>)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# "</a:t>
            </a:r>
            <a:r>
              <a:rPr lang="en-IN" sz="1400" dirty="0" err="1" smtClean="0"/>
              <a:t>tpr</a:t>
            </a:r>
            <a:r>
              <a:rPr lang="en-IN" sz="1400" dirty="0" smtClean="0"/>
              <a:t>" and "</a:t>
            </a:r>
            <a:r>
              <a:rPr lang="en-IN" sz="1400" dirty="0" err="1" smtClean="0"/>
              <a:t>fpr</a:t>
            </a:r>
            <a:r>
              <a:rPr lang="en-IN" sz="1400" dirty="0" smtClean="0"/>
              <a:t>" are arguments of the "performance" function indicating that the plot is </a:t>
            </a:r>
          </a:p>
          <a:p>
            <a:pPr>
              <a:buNone/>
            </a:pPr>
            <a:r>
              <a:rPr lang="en-IN" sz="1400" dirty="0" smtClean="0"/>
              <a:t>#between the true positive rate and the false positive rate.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err="1" smtClean="0"/>
              <a:t>perf</a:t>
            </a:r>
            <a:r>
              <a:rPr lang="en-IN" sz="1400" dirty="0" smtClean="0"/>
              <a:t>&lt;-performance(</a:t>
            </a:r>
            <a:r>
              <a:rPr lang="en-IN" sz="1400" dirty="0" err="1" smtClean="0"/>
              <a:t>pred,"tpr","fpr</a:t>
            </a:r>
            <a:r>
              <a:rPr lang="en-IN" sz="1400" dirty="0" smtClean="0"/>
              <a:t>") #</a:t>
            </a:r>
            <a:r>
              <a:rPr lang="en-IN" sz="1400" dirty="0" err="1" smtClean="0"/>
              <a:t>tpr</a:t>
            </a:r>
            <a:r>
              <a:rPr lang="en-IN" sz="1400" dirty="0" smtClean="0"/>
              <a:t>=TP/P </a:t>
            </a:r>
            <a:r>
              <a:rPr lang="en-IN" sz="1400" dirty="0" err="1" smtClean="0"/>
              <a:t>fpr</a:t>
            </a:r>
            <a:r>
              <a:rPr lang="en-IN" sz="1400" dirty="0" smtClean="0"/>
              <a:t>=FP/N</a:t>
            </a:r>
          </a:p>
          <a:p>
            <a:pPr>
              <a:buNone/>
            </a:pPr>
            <a:r>
              <a:rPr lang="en-IN" sz="1400" dirty="0" smtClean="0"/>
              <a:t>plot(</a:t>
            </a:r>
            <a:r>
              <a:rPr lang="en-IN" sz="1400" dirty="0" err="1" smtClean="0"/>
              <a:t>perf,col</a:t>
            </a:r>
            <a:r>
              <a:rPr lang="en-IN" sz="1400" dirty="0" smtClean="0"/>
              <a:t>="red")</a:t>
            </a:r>
          </a:p>
          <a:p>
            <a:pPr>
              <a:buNone/>
            </a:pPr>
            <a:r>
              <a:rPr lang="en-IN" sz="1400" dirty="0" err="1" smtClean="0"/>
              <a:t>abline</a:t>
            </a:r>
            <a:r>
              <a:rPr lang="en-IN" sz="1400" dirty="0" smtClean="0"/>
              <a:t>(0,1, </a:t>
            </a:r>
            <a:r>
              <a:rPr lang="en-IN" sz="1400" dirty="0" err="1" smtClean="0"/>
              <a:t>lty</a:t>
            </a:r>
            <a:r>
              <a:rPr lang="en-IN" sz="1400" dirty="0" smtClean="0"/>
              <a:t> = 8, </a:t>
            </a:r>
            <a:r>
              <a:rPr lang="en-IN" sz="1400" dirty="0" err="1" smtClean="0"/>
              <a:t>col</a:t>
            </a:r>
            <a:r>
              <a:rPr lang="en-IN" sz="1400" dirty="0" smtClean="0"/>
              <a:t> = "grey")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#now finding the AUC value ..it should </a:t>
            </a:r>
            <a:r>
              <a:rPr lang="en-IN" sz="1400" dirty="0" err="1" smtClean="0"/>
              <a:t>ve</a:t>
            </a:r>
            <a:r>
              <a:rPr lang="en-IN" sz="1400" dirty="0" smtClean="0"/>
              <a:t> &gt;0.5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err="1" smtClean="0"/>
              <a:t>auc</a:t>
            </a:r>
            <a:r>
              <a:rPr lang="en-IN" sz="1400" dirty="0" smtClean="0"/>
              <a:t>&lt;-performance(</a:t>
            </a:r>
            <a:r>
              <a:rPr lang="en-IN" sz="1400" dirty="0" err="1" smtClean="0"/>
              <a:t>pred,"auc</a:t>
            </a:r>
            <a:r>
              <a:rPr lang="en-IN" sz="1400" dirty="0" smtClean="0"/>
              <a:t>")</a:t>
            </a:r>
          </a:p>
          <a:p>
            <a:pPr>
              <a:buNone/>
            </a:pPr>
            <a:r>
              <a:rPr lang="en-IN" sz="1400" dirty="0" err="1" smtClean="0"/>
              <a:t>auc</a:t>
            </a:r>
            <a:r>
              <a:rPr lang="en-IN" sz="1400" dirty="0" smtClean="0"/>
              <a:t>&lt;-</a:t>
            </a:r>
            <a:r>
              <a:rPr lang="en-IN" sz="1400" dirty="0" err="1" smtClean="0"/>
              <a:t>unlist</a:t>
            </a:r>
            <a:r>
              <a:rPr lang="en-IN" sz="1400" dirty="0" smtClean="0"/>
              <a:t>(slot(</a:t>
            </a:r>
            <a:r>
              <a:rPr lang="en-IN" sz="1400" dirty="0" err="1" smtClean="0"/>
              <a:t>auc,"y.values</a:t>
            </a:r>
            <a:r>
              <a:rPr lang="en-IN" sz="1400" dirty="0" smtClean="0"/>
              <a:t>"))</a:t>
            </a:r>
          </a:p>
          <a:p>
            <a:pPr>
              <a:buNone/>
            </a:pPr>
            <a:r>
              <a:rPr lang="en-IN" sz="1400" dirty="0" err="1" smtClean="0"/>
              <a:t>auc</a:t>
            </a:r>
            <a:endParaRPr lang="en-IN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249362"/>
          </a:xfrm>
        </p:spPr>
        <p:txBody>
          <a:bodyPr/>
          <a:lstStyle/>
          <a:p>
            <a:r>
              <a:rPr lang="en-IN" u="sng" dirty="0" smtClean="0"/>
              <a:t>AUC curve and value</a:t>
            </a:r>
            <a:endParaRPr lang="en-IN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799"/>
            <a:ext cx="5486400" cy="434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15000" y="1828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Auc</a:t>
            </a:r>
            <a:r>
              <a:rPr lang="en-IN" dirty="0" smtClean="0"/>
              <a:t> </a:t>
            </a:r>
            <a:r>
              <a:rPr lang="en-IN" dirty="0" smtClean="0"/>
              <a:t>value is </a:t>
            </a:r>
            <a:r>
              <a:rPr lang="en-IN" dirty="0" smtClean="0"/>
              <a:t>0.6218636.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7772400" cy="1143000"/>
          </a:xfrm>
        </p:spPr>
        <p:txBody>
          <a:bodyPr/>
          <a:lstStyle/>
          <a:p>
            <a:r>
              <a:rPr lang="en-IN" u="sng" dirty="0" smtClean="0"/>
              <a:t>Importing the CSV file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7772400" cy="4724400"/>
          </a:xfrm>
        </p:spPr>
        <p:txBody>
          <a:bodyPr>
            <a:normAutofit/>
          </a:bodyPr>
          <a:lstStyle/>
          <a:p>
            <a:pPr algn="l"/>
            <a:r>
              <a:rPr lang="en-IN" sz="1600" dirty="0" err="1" smtClean="0">
                <a:solidFill>
                  <a:schemeClr val="tx1"/>
                </a:solidFill>
              </a:rPr>
              <a:t>setwd</a:t>
            </a:r>
            <a:r>
              <a:rPr lang="en-IN" sz="1600" dirty="0" smtClean="0">
                <a:solidFill>
                  <a:schemeClr val="tx1"/>
                </a:solidFill>
              </a:rPr>
              <a:t>("G:\\MY Project\\Jigsaw\\R\\</a:t>
            </a:r>
            <a:r>
              <a:rPr lang="en-IN" sz="1600" dirty="0" err="1" smtClean="0">
                <a:solidFill>
                  <a:schemeClr val="tx1"/>
                </a:solidFill>
              </a:rPr>
              <a:t>Capston</a:t>
            </a:r>
            <a:r>
              <a:rPr lang="en-IN" sz="1600" dirty="0" smtClean="0">
                <a:solidFill>
                  <a:schemeClr val="tx1"/>
                </a:solidFill>
              </a:rPr>
              <a:t>")                                                                                                                               </a:t>
            </a:r>
          </a:p>
          <a:p>
            <a:pPr algn="l"/>
            <a:r>
              <a:rPr lang="en-IN" sz="1600" dirty="0" err="1" smtClean="0">
                <a:solidFill>
                  <a:schemeClr val="tx1"/>
                </a:solidFill>
              </a:rPr>
              <a:t>tele</a:t>
            </a:r>
            <a:r>
              <a:rPr lang="en-IN" sz="1600" dirty="0" smtClean="0">
                <a:solidFill>
                  <a:schemeClr val="tx1"/>
                </a:solidFill>
              </a:rPr>
              <a:t>&lt;-read.csv("telecomfinal.csv", header = TRUE)</a:t>
            </a:r>
          </a:p>
          <a:p>
            <a:pPr algn="l"/>
            <a:endParaRPr lang="en-IN" sz="1600" dirty="0" smtClean="0">
              <a:solidFill>
                <a:schemeClr val="tx1"/>
              </a:solidFill>
            </a:endParaRPr>
          </a:p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library(</a:t>
            </a:r>
            <a:r>
              <a:rPr lang="en-IN" sz="1600" dirty="0" err="1" smtClean="0">
                <a:solidFill>
                  <a:schemeClr val="tx1"/>
                </a:solidFill>
              </a:rPr>
              <a:t>dplyr</a:t>
            </a:r>
            <a:r>
              <a:rPr lang="en-IN" sz="16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library(ggplot2)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library(</a:t>
            </a:r>
            <a:r>
              <a:rPr lang="en-IN" sz="1600" dirty="0" err="1" smtClean="0">
                <a:solidFill>
                  <a:schemeClr val="tx1"/>
                </a:solidFill>
              </a:rPr>
              <a:t>irr</a:t>
            </a:r>
            <a:r>
              <a:rPr lang="en-IN" sz="16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library(caret)</a:t>
            </a:r>
          </a:p>
          <a:p>
            <a:pPr algn="l"/>
            <a:endParaRPr lang="en-IN" sz="1600" dirty="0" smtClean="0">
              <a:solidFill>
                <a:schemeClr val="tx1"/>
              </a:solidFill>
            </a:endParaRPr>
          </a:p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dim(</a:t>
            </a:r>
            <a:r>
              <a:rPr lang="en-IN" sz="1600" dirty="0" err="1" smtClean="0">
                <a:solidFill>
                  <a:schemeClr val="tx1"/>
                </a:solidFill>
              </a:rPr>
              <a:t>tele</a:t>
            </a:r>
            <a:r>
              <a:rPr lang="en-IN" sz="1600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Dependent variable is the Churn rate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7772400" cy="4724400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#Our main target variable is the CHURN and since it is having 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#categorical variable so we will go for logistic regression</a:t>
            </a:r>
          </a:p>
          <a:p>
            <a:pPr algn="l"/>
            <a:endParaRPr lang="en-IN" sz="1600" dirty="0" smtClean="0">
              <a:solidFill>
                <a:schemeClr val="tx1"/>
              </a:solidFill>
            </a:endParaRPr>
          </a:p>
          <a:p>
            <a:pPr algn="l"/>
            <a:r>
              <a:rPr lang="en-IN" sz="1600" dirty="0" err="1" smtClean="0">
                <a:solidFill>
                  <a:schemeClr val="tx1"/>
                </a:solidFill>
              </a:rPr>
              <a:t>qplot</a:t>
            </a:r>
            <a:r>
              <a:rPr lang="en-IN" sz="1600" dirty="0" smtClean="0">
                <a:solidFill>
                  <a:schemeClr val="tx1"/>
                </a:solidFill>
              </a:rPr>
              <a:t>(y=</a:t>
            </a:r>
            <a:r>
              <a:rPr lang="en-IN" sz="1600" dirty="0" err="1" smtClean="0">
                <a:solidFill>
                  <a:schemeClr val="tx1"/>
                </a:solidFill>
              </a:rPr>
              <a:t>tele$churn</a:t>
            </a:r>
            <a:r>
              <a:rPr lang="en-IN" sz="1600" dirty="0" smtClean="0">
                <a:solidFill>
                  <a:schemeClr val="tx1"/>
                </a:solidFill>
              </a:rPr>
              <a:t>, x=</a:t>
            </a:r>
            <a:r>
              <a:rPr lang="en-IN" sz="1600" dirty="0" err="1" smtClean="0">
                <a:solidFill>
                  <a:schemeClr val="tx1"/>
                </a:solidFill>
              </a:rPr>
              <a:t>tele$mou_Mean</a:t>
            </a:r>
            <a:r>
              <a:rPr lang="en-IN" sz="1600" dirty="0" smtClean="0">
                <a:solidFill>
                  <a:schemeClr val="tx1"/>
                </a:solidFill>
              </a:rPr>
              <a:t>, </a:t>
            </a:r>
            <a:r>
              <a:rPr lang="en-IN" sz="1600" dirty="0" err="1" smtClean="0">
                <a:solidFill>
                  <a:schemeClr val="tx1"/>
                </a:solidFill>
              </a:rPr>
              <a:t>col</a:t>
            </a:r>
            <a:r>
              <a:rPr lang="en-IN" sz="1600" dirty="0" smtClean="0">
                <a:solidFill>
                  <a:schemeClr val="tx1"/>
                </a:solidFill>
              </a:rPr>
              <a:t>="red</a:t>
            </a:r>
            <a:r>
              <a:rPr lang="en-IN" sz="1600" dirty="0" smtClean="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dim(</a:t>
            </a:r>
            <a:r>
              <a:rPr lang="en-IN" sz="1800" dirty="0" err="1" smtClean="0">
                <a:solidFill>
                  <a:schemeClr val="tx1"/>
                </a:solidFill>
              </a:rPr>
              <a:t>tele</a:t>
            </a:r>
            <a:r>
              <a:rPr lang="en-IN" sz="1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IN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#making another datasheet that will be more </a:t>
            </a:r>
            <a:r>
              <a:rPr lang="en-IN" sz="1800" dirty="0" err="1" smtClean="0">
                <a:solidFill>
                  <a:schemeClr val="tx1"/>
                </a:solidFill>
              </a:rPr>
              <a:t>relevent</a:t>
            </a:r>
            <a:r>
              <a:rPr lang="en-IN" sz="1800" dirty="0" smtClean="0">
                <a:solidFill>
                  <a:schemeClr val="tx1"/>
                </a:solidFill>
              </a:rPr>
              <a:t> to churn thus </a:t>
            </a:r>
            <a:r>
              <a:rPr lang="en-IN" sz="1800" dirty="0" err="1" smtClean="0">
                <a:solidFill>
                  <a:schemeClr val="tx1"/>
                </a:solidFill>
              </a:rPr>
              <a:t>simplyfy</a:t>
            </a:r>
            <a:r>
              <a:rPr lang="en-IN" sz="1800" dirty="0" smtClean="0">
                <a:solidFill>
                  <a:schemeClr val="tx1"/>
                </a:solidFill>
              </a:rPr>
              <a:t> our problem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tele1&lt;-</a:t>
            </a:r>
            <a:r>
              <a:rPr lang="en-IN" sz="1800" dirty="0" err="1" smtClean="0">
                <a:solidFill>
                  <a:schemeClr val="tx1"/>
                </a:solidFill>
              </a:rPr>
              <a:t>tele</a:t>
            </a:r>
            <a:r>
              <a:rPr lang="en-IN" sz="1800" dirty="0" smtClean="0">
                <a:solidFill>
                  <a:schemeClr val="tx1"/>
                </a:solidFill>
              </a:rPr>
              <a:t>%&gt;%select(</a:t>
            </a:r>
            <a:r>
              <a:rPr lang="en-IN" sz="1800" dirty="0" err="1" smtClean="0">
                <a:solidFill>
                  <a:schemeClr val="tx1"/>
                </a:solidFill>
              </a:rPr>
              <a:t>Customer_ID,actvsubs,adjrev</a:t>
            </a:r>
            <a:r>
              <a:rPr lang="en-IN" sz="1800" dirty="0" smtClean="0">
                <a:solidFill>
                  <a:schemeClr val="tx1"/>
                </a:solidFill>
              </a:rPr>
              <a:t>, </a:t>
            </a:r>
            <a:r>
              <a:rPr lang="en-IN" sz="1800" dirty="0" err="1" smtClean="0">
                <a:solidFill>
                  <a:schemeClr val="tx1"/>
                </a:solidFill>
              </a:rPr>
              <a:t>adjmou</a:t>
            </a:r>
            <a:r>
              <a:rPr lang="en-IN" sz="1800" dirty="0" smtClean="0">
                <a:solidFill>
                  <a:schemeClr val="tx1"/>
                </a:solidFill>
              </a:rPr>
              <a:t>, </a:t>
            </a:r>
            <a:r>
              <a:rPr lang="en-IN" sz="1800" dirty="0" err="1" smtClean="0">
                <a:solidFill>
                  <a:schemeClr val="tx1"/>
                </a:solidFill>
              </a:rPr>
              <a:t>avgmou</a:t>
            </a:r>
            <a:r>
              <a:rPr lang="en-IN" sz="1800" dirty="0" smtClean="0">
                <a:solidFill>
                  <a:schemeClr val="tx1"/>
                </a:solidFill>
              </a:rPr>
              <a:t>, </a:t>
            </a:r>
            <a:r>
              <a:rPr lang="en-IN" sz="1800" dirty="0" smtClean="0">
                <a:solidFill>
                  <a:schemeClr val="tx1"/>
                </a:solidFill>
              </a:rPr>
              <a:t>avgrev,avgqty,age1,age2,blck_dat_Mean,callwait_Mean</a:t>
            </a:r>
            <a:r>
              <a:rPr lang="en-IN" sz="1800" dirty="0" smtClean="0">
                <a:solidFill>
                  <a:schemeClr val="tx1"/>
                </a:solidFill>
              </a:rPr>
              <a:t>, </a:t>
            </a:r>
            <a:r>
              <a:rPr lang="en-IN" sz="1800" dirty="0" err="1" smtClean="0">
                <a:solidFill>
                  <a:schemeClr val="tx1"/>
                </a:solidFill>
              </a:rPr>
              <a:t>callwait_Range</a:t>
            </a:r>
            <a:r>
              <a:rPr lang="en-IN" sz="1800" dirty="0" smtClean="0">
                <a:solidFill>
                  <a:schemeClr val="tx1"/>
                </a:solidFill>
              </a:rPr>
              <a:t>, </a:t>
            </a:r>
            <a:r>
              <a:rPr lang="en-IN" sz="1800" dirty="0" err="1" smtClean="0">
                <a:solidFill>
                  <a:schemeClr val="tx1"/>
                </a:solidFill>
              </a:rPr>
              <a:t>change_mou</a:t>
            </a:r>
            <a:r>
              <a:rPr lang="en-IN" sz="1800" dirty="0" smtClean="0">
                <a:solidFill>
                  <a:schemeClr val="tx1"/>
                </a:solidFill>
              </a:rPr>
              <a:t>, </a:t>
            </a:r>
            <a:r>
              <a:rPr lang="en-IN" sz="1800" dirty="0" err="1" smtClean="0">
                <a:solidFill>
                  <a:schemeClr val="tx1"/>
                </a:solidFill>
              </a:rPr>
              <a:t>children,comp_vce_Mean,custcare_Mean,datovr_Mean,da_Mean</a:t>
            </a:r>
            <a:r>
              <a:rPr lang="en-IN" sz="1800" dirty="0" smtClean="0">
                <a:solidFill>
                  <a:schemeClr val="tx1"/>
                </a:solidFill>
              </a:rPr>
              <a:t>, </a:t>
            </a:r>
            <a:r>
              <a:rPr lang="en-IN" sz="1800" dirty="0" err="1" smtClean="0">
                <a:solidFill>
                  <a:schemeClr val="tx1"/>
                </a:solidFill>
              </a:rPr>
              <a:t>drop_blk_Mean,drop_dat_Mean,drop_vce_Mean,eqpdays,forgntvl</a:t>
            </a:r>
            <a:r>
              <a:rPr lang="en-IN" sz="1800" dirty="0" smtClean="0">
                <a:solidFill>
                  <a:schemeClr val="tx1"/>
                </a:solidFill>
              </a:rPr>
              <a:t>, hnd_webcap,income,marital,months,mou_Mean,prizm_social_one,ovrmou_Mean,ovrrev_Mean,retdays,rev_Range,roam_Mean,totcalls,totrev,wrkwoman,asl_flag,dwlltype,refurb_new, </a:t>
            </a:r>
            <a:r>
              <a:rPr lang="en-IN" sz="1800" dirty="0" err="1" smtClean="0">
                <a:solidFill>
                  <a:schemeClr val="tx1"/>
                </a:solidFill>
              </a:rPr>
              <a:t>mtrcycle,truck,hnd_price,models,numbcars,plcd_vce_Mean</a:t>
            </a:r>
            <a:r>
              <a:rPr lang="en-IN" sz="1800" dirty="0" smtClean="0">
                <a:solidFill>
                  <a:schemeClr val="tx1"/>
                </a:solidFill>
              </a:rPr>
              <a:t>, churn)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Data Preparation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dim(tele1)</a:t>
            </a:r>
          </a:p>
          <a:p>
            <a:pPr>
              <a:buNone/>
            </a:pPr>
            <a:r>
              <a:rPr lang="en-IN" dirty="0" err="1" smtClean="0"/>
              <a:t>str</a:t>
            </a:r>
            <a:r>
              <a:rPr lang="en-IN" dirty="0" smtClean="0"/>
              <a:t>(tele1)</a:t>
            </a:r>
          </a:p>
          <a:p>
            <a:pPr>
              <a:buNone/>
            </a:pPr>
            <a:r>
              <a:rPr lang="en-IN" dirty="0" smtClean="0"/>
              <a:t>summary(tele1)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</a:t>
            </a:r>
            <a:r>
              <a:rPr lang="en-IN" dirty="0" err="1" smtClean="0"/>
              <a:t>delet</a:t>
            </a:r>
            <a:r>
              <a:rPr lang="en-IN" dirty="0" smtClean="0"/>
              <a:t> the missing values of </a:t>
            </a:r>
            <a:r>
              <a:rPr lang="en-IN" dirty="0" err="1" smtClean="0"/>
              <a:t>mou_mean</a:t>
            </a:r>
            <a:r>
              <a:rPr lang="en-IN" dirty="0" smtClean="0"/>
              <a:t> and </a:t>
            </a:r>
            <a:r>
              <a:rPr lang="en-IN" dirty="0" err="1" smtClean="0"/>
              <a:t>eqpdays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tele2&lt;-tele1%&gt;%filter(!is.na(</a:t>
            </a:r>
            <a:r>
              <a:rPr lang="en-IN" dirty="0" err="1" smtClean="0"/>
              <a:t>mou_Mean</a:t>
            </a:r>
            <a:r>
              <a:rPr lang="en-IN" dirty="0" smtClean="0"/>
              <a:t>))%&gt;%filter(!is.na(</a:t>
            </a:r>
            <a:r>
              <a:rPr lang="en-IN" dirty="0" err="1" smtClean="0"/>
              <a:t>eqpdays</a:t>
            </a:r>
            <a:r>
              <a:rPr lang="en-IN" dirty="0" smtClean="0"/>
              <a:t>))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summary(tele2$mou_Mean)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#Imputing the missing values with the averages of the </a:t>
            </a:r>
            <a:r>
              <a:rPr lang="en-IN" dirty="0" smtClean="0"/>
              <a:t>variable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tele3&lt;-tele2%&gt;%</a:t>
            </a:r>
            <a:r>
              <a:rPr lang="en-IN" dirty="0" err="1" smtClean="0"/>
              <a:t>mutate_all</a:t>
            </a:r>
            <a:r>
              <a:rPr lang="en-IN" dirty="0" smtClean="0"/>
              <a:t>(funs(replace(.,which(is.na(.)), mean(.,na.rm = TRUE))))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summary(tele3)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Some More data preparation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tele3$children&lt;-</a:t>
            </a:r>
            <a:r>
              <a:rPr lang="en-IN" dirty="0" err="1" smtClean="0"/>
              <a:t>ifelse</a:t>
            </a:r>
            <a:r>
              <a:rPr lang="en-IN" dirty="0" smtClean="0"/>
              <a:t>(tele3$children=="Y",1,0)</a:t>
            </a:r>
          </a:p>
          <a:p>
            <a:pPr>
              <a:buNone/>
            </a:pPr>
            <a:r>
              <a:rPr lang="en-IN" dirty="0" smtClean="0"/>
              <a:t>tele3$asl_flag&lt;-</a:t>
            </a:r>
            <a:r>
              <a:rPr lang="en-IN" dirty="0" err="1" smtClean="0"/>
              <a:t>ifelse</a:t>
            </a:r>
            <a:r>
              <a:rPr lang="en-IN" dirty="0" smtClean="0"/>
              <a:t>(tele3$asl_flag=="Y",1,0)</a:t>
            </a:r>
          </a:p>
          <a:p>
            <a:pPr>
              <a:buNone/>
            </a:pPr>
            <a:r>
              <a:rPr lang="en-IN" dirty="0" smtClean="0"/>
              <a:t>tele3$dwlltype&lt;-</a:t>
            </a:r>
            <a:r>
              <a:rPr lang="en-IN" dirty="0" err="1" smtClean="0"/>
              <a:t>ifelse</a:t>
            </a:r>
            <a:r>
              <a:rPr lang="en-IN" dirty="0" smtClean="0"/>
              <a:t>(tele3$dwlltype=="M",1,0)</a:t>
            </a:r>
          </a:p>
          <a:p>
            <a:pPr>
              <a:buNone/>
            </a:pPr>
            <a:r>
              <a:rPr lang="en-IN" dirty="0" smtClean="0"/>
              <a:t>tele3$refurb_new&lt;-</a:t>
            </a:r>
            <a:r>
              <a:rPr lang="en-IN" dirty="0" err="1" smtClean="0"/>
              <a:t>ifelse</a:t>
            </a:r>
            <a:r>
              <a:rPr lang="en-IN" dirty="0" smtClean="0"/>
              <a:t>(tele3$refurb_new=="N",1,0)</a:t>
            </a:r>
          </a:p>
          <a:p>
            <a:pPr>
              <a:buNone/>
            </a:pPr>
            <a:r>
              <a:rPr lang="en-IN" dirty="0" smtClean="0"/>
              <a:t>tele3$wrkwoman&lt;-</a:t>
            </a:r>
            <a:r>
              <a:rPr lang="en-IN" dirty="0" err="1" smtClean="0"/>
              <a:t>ifelse</a:t>
            </a:r>
            <a:r>
              <a:rPr lang="en-IN" dirty="0" smtClean="0"/>
              <a:t>(tele3$wrkwoman=="Y",1,0)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tele4&lt;-tele3%&gt;%mutate(urban=</a:t>
            </a:r>
            <a:r>
              <a:rPr lang="en-IN" dirty="0" err="1" smtClean="0"/>
              <a:t>ifelse</a:t>
            </a:r>
            <a:r>
              <a:rPr lang="en-IN" dirty="0" smtClean="0"/>
              <a:t>(</a:t>
            </a:r>
            <a:r>
              <a:rPr lang="en-IN" dirty="0" err="1" smtClean="0"/>
              <a:t>prizm_social_one</a:t>
            </a:r>
            <a:r>
              <a:rPr lang="en-IN" dirty="0" smtClean="0"/>
              <a:t>=="U",1,0),city=</a:t>
            </a:r>
            <a:r>
              <a:rPr lang="en-IN" dirty="0" err="1" smtClean="0"/>
              <a:t>ifelse</a:t>
            </a:r>
            <a:r>
              <a:rPr lang="en-IN" dirty="0" smtClean="0"/>
              <a:t>(</a:t>
            </a:r>
            <a:r>
              <a:rPr lang="en-IN" dirty="0" err="1" smtClean="0"/>
              <a:t>prizm_social_one</a:t>
            </a:r>
            <a:r>
              <a:rPr lang="en-IN" dirty="0" smtClean="0"/>
              <a:t>=="C",1,0),</a:t>
            </a:r>
          </a:p>
          <a:p>
            <a:pPr>
              <a:buNone/>
            </a:pPr>
            <a:r>
              <a:rPr lang="en-IN" dirty="0" smtClean="0"/>
              <a:t>                     suburban=</a:t>
            </a:r>
            <a:r>
              <a:rPr lang="en-IN" dirty="0" err="1" smtClean="0"/>
              <a:t>ifelse</a:t>
            </a:r>
            <a:r>
              <a:rPr lang="en-IN" dirty="0" smtClean="0"/>
              <a:t>(</a:t>
            </a:r>
            <a:r>
              <a:rPr lang="en-IN" dirty="0" err="1" smtClean="0"/>
              <a:t>prizm_social_one</a:t>
            </a:r>
            <a:r>
              <a:rPr lang="en-IN" dirty="0" smtClean="0"/>
              <a:t>=="S",1,0),town=</a:t>
            </a:r>
            <a:r>
              <a:rPr lang="en-IN" dirty="0" err="1" smtClean="0"/>
              <a:t>ifelse</a:t>
            </a:r>
            <a:r>
              <a:rPr lang="en-IN" dirty="0" smtClean="0"/>
              <a:t>(</a:t>
            </a:r>
            <a:r>
              <a:rPr lang="en-IN" dirty="0" err="1" smtClean="0"/>
              <a:t>prizm_social_one</a:t>
            </a:r>
            <a:r>
              <a:rPr lang="en-IN" dirty="0" smtClean="0"/>
              <a:t>=="T",1,0),</a:t>
            </a:r>
          </a:p>
          <a:p>
            <a:pPr>
              <a:buNone/>
            </a:pPr>
            <a:r>
              <a:rPr lang="en-IN" dirty="0" smtClean="0"/>
              <a:t>                     married=</a:t>
            </a:r>
            <a:r>
              <a:rPr lang="en-IN" dirty="0" err="1" smtClean="0"/>
              <a:t>ifelse</a:t>
            </a:r>
            <a:r>
              <a:rPr lang="en-IN" dirty="0" smtClean="0"/>
              <a:t>(marital=="M",1,0),</a:t>
            </a:r>
            <a:r>
              <a:rPr lang="en-IN" dirty="0" err="1" smtClean="0"/>
              <a:t>married_A</a:t>
            </a:r>
            <a:r>
              <a:rPr lang="en-IN" dirty="0" smtClean="0"/>
              <a:t>=</a:t>
            </a:r>
            <a:r>
              <a:rPr lang="en-IN" dirty="0" err="1" smtClean="0"/>
              <a:t>ifelse</a:t>
            </a:r>
            <a:r>
              <a:rPr lang="en-IN" dirty="0" smtClean="0"/>
              <a:t>(marital=="A",1,0),</a:t>
            </a:r>
          </a:p>
          <a:p>
            <a:pPr>
              <a:buNone/>
            </a:pPr>
            <a:r>
              <a:rPr lang="en-IN" dirty="0" smtClean="0"/>
              <a:t>                     </a:t>
            </a:r>
            <a:r>
              <a:rPr lang="en-IN" dirty="0" err="1" smtClean="0"/>
              <a:t>married_B</a:t>
            </a:r>
            <a:r>
              <a:rPr lang="en-IN" dirty="0" smtClean="0"/>
              <a:t>=</a:t>
            </a:r>
            <a:r>
              <a:rPr lang="en-IN" dirty="0" err="1" smtClean="0"/>
              <a:t>ifelse</a:t>
            </a:r>
            <a:r>
              <a:rPr lang="en-IN" dirty="0" smtClean="0"/>
              <a:t>(marital=="B",1,0),</a:t>
            </a:r>
            <a:r>
              <a:rPr lang="en-IN" dirty="0" err="1" smtClean="0"/>
              <a:t>married_S</a:t>
            </a:r>
            <a:r>
              <a:rPr lang="en-IN" dirty="0" smtClean="0"/>
              <a:t>=</a:t>
            </a:r>
            <a:r>
              <a:rPr lang="en-IN" dirty="0" err="1" smtClean="0"/>
              <a:t>ifelse</a:t>
            </a:r>
            <a:r>
              <a:rPr lang="en-IN" dirty="0" smtClean="0"/>
              <a:t>(marital=="S",1,0),</a:t>
            </a:r>
          </a:p>
          <a:p>
            <a:pPr>
              <a:buNone/>
            </a:pPr>
            <a:r>
              <a:rPr lang="en-IN" dirty="0" smtClean="0"/>
              <a:t>                     </a:t>
            </a:r>
            <a:r>
              <a:rPr lang="en-IN" dirty="0" err="1" smtClean="0"/>
              <a:t>webcap</a:t>
            </a:r>
            <a:r>
              <a:rPr lang="en-IN" dirty="0" smtClean="0"/>
              <a:t>=</a:t>
            </a:r>
            <a:r>
              <a:rPr lang="en-IN" dirty="0" err="1" smtClean="0"/>
              <a:t>ifelse</a:t>
            </a:r>
            <a:r>
              <a:rPr lang="en-IN" dirty="0" smtClean="0"/>
              <a:t>(</a:t>
            </a:r>
            <a:r>
              <a:rPr lang="en-IN" dirty="0" err="1" smtClean="0"/>
              <a:t>hnd_webcap</a:t>
            </a:r>
            <a:r>
              <a:rPr lang="en-IN" dirty="0" smtClean="0"/>
              <a:t>=="WCMB",1,0))%&gt;%select(-</a:t>
            </a:r>
            <a:r>
              <a:rPr lang="en-IN" dirty="0" err="1" smtClean="0"/>
              <a:t>prizm_social_one,-marital,-hnd_webcap</a:t>
            </a:r>
            <a:r>
              <a:rPr lang="en-IN" dirty="0" smtClean="0"/>
              <a:t>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New Variables are added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#new variable are added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tele5&lt;-tele4%&gt;%</a:t>
            </a:r>
            <a:r>
              <a:rPr lang="en-IN" sz="1800" dirty="0" smtClean="0"/>
              <a:t>mutate(</a:t>
            </a:r>
            <a:r>
              <a:rPr lang="en-IN" sz="1800" dirty="0" err="1" smtClean="0"/>
              <a:t>change_per_call</a:t>
            </a:r>
            <a:r>
              <a:rPr lang="en-IN" sz="1800" dirty="0" smtClean="0"/>
              <a:t>=</a:t>
            </a:r>
            <a:r>
              <a:rPr lang="en-IN" sz="1800" dirty="0" err="1" smtClean="0"/>
              <a:t>totrev</a:t>
            </a:r>
            <a:r>
              <a:rPr lang="en-IN" sz="1800" dirty="0" smtClean="0"/>
              <a:t>/</a:t>
            </a:r>
            <a:r>
              <a:rPr lang="en-IN" sz="1800" dirty="0" err="1" smtClean="0"/>
              <a:t>totcalls,change_per_min</a:t>
            </a:r>
            <a:r>
              <a:rPr lang="en-IN" sz="1800" dirty="0" smtClean="0"/>
              <a:t>=</a:t>
            </a:r>
            <a:r>
              <a:rPr lang="en-IN" sz="1800" dirty="0" err="1" smtClean="0"/>
              <a:t>adjrev</a:t>
            </a:r>
            <a:r>
              <a:rPr lang="en-IN" sz="1800" dirty="0" smtClean="0"/>
              <a:t>/</a:t>
            </a:r>
            <a:r>
              <a:rPr lang="en-IN" sz="1800" dirty="0" err="1" smtClean="0"/>
              <a:t>adjmou</a:t>
            </a:r>
            <a:r>
              <a:rPr lang="en-IN" sz="1800" dirty="0" smtClean="0"/>
              <a:t>, </a:t>
            </a:r>
            <a:r>
              <a:rPr lang="en-IN" sz="1800" dirty="0" err="1" smtClean="0"/>
              <a:t>completion_percentage</a:t>
            </a:r>
            <a:r>
              <a:rPr lang="en-IN" sz="1800" dirty="0" smtClean="0"/>
              <a:t>=</a:t>
            </a:r>
            <a:r>
              <a:rPr lang="en-IN" sz="1800" dirty="0" err="1" smtClean="0"/>
              <a:t>comp_vce_Mean</a:t>
            </a:r>
            <a:r>
              <a:rPr lang="en-IN" sz="1800" dirty="0" smtClean="0"/>
              <a:t>/</a:t>
            </a:r>
            <a:r>
              <a:rPr lang="en-IN" sz="1800" dirty="0" err="1" smtClean="0"/>
              <a:t>plcd_vce_Mean</a:t>
            </a:r>
            <a:r>
              <a:rPr lang="en-IN" sz="1800" dirty="0" smtClean="0"/>
              <a:t>)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summary(tele5$completion_percentage</a:t>
            </a:r>
            <a:r>
              <a:rPr lang="en-IN" sz="1800" dirty="0" smtClean="0"/>
              <a:t>)</a:t>
            </a:r>
          </a:p>
          <a:p>
            <a:pPr>
              <a:buNone/>
            </a:pP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Treat with missing value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#again impute the missing value</a:t>
            </a:r>
          </a:p>
          <a:p>
            <a:pPr>
              <a:buNone/>
            </a:pPr>
            <a:r>
              <a:rPr lang="en-IN" sz="1800" dirty="0" smtClean="0"/>
              <a:t>tele6&lt;-tele5%&gt;%replace(is.na(.),0)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#variable with only missing value</a:t>
            </a:r>
          </a:p>
          <a:p>
            <a:pPr>
              <a:buNone/>
            </a:pPr>
            <a:r>
              <a:rPr lang="en-IN" sz="1800" dirty="0" smtClean="0"/>
              <a:t>apply(is.na(tele6),2,sum)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err="1" smtClean="0"/>
              <a:t>str</a:t>
            </a:r>
            <a:r>
              <a:rPr lang="en-IN" sz="1800" dirty="0" smtClean="0"/>
              <a:t>(tele6)</a:t>
            </a:r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Treating with infinite value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/>
              <a:t>If infinite value present in the sheet then step function will not run.</a:t>
            </a:r>
          </a:p>
          <a:p>
            <a:pPr>
              <a:buNone/>
            </a:pPr>
            <a:r>
              <a:rPr lang="en-IN" sz="1600" dirty="0" smtClean="0"/>
              <a:t># finding if there is any infinite value in tele6, since step function will not run.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apply(is.na(tele6), 2, sum)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summary(tele6$change_per_call)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summary(tele6$change_per_min)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summary(tele6)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tele6%&gt;%filter(</a:t>
            </a:r>
            <a:r>
              <a:rPr lang="en-IN" sz="1600" dirty="0" err="1" smtClean="0"/>
              <a:t>change_per_min</a:t>
            </a:r>
            <a:r>
              <a:rPr lang="en-IN" sz="1600" dirty="0" smtClean="0"/>
              <a:t>=="infinite")%&gt;%</a:t>
            </a:r>
            <a:r>
              <a:rPr lang="en-IN" sz="1600" dirty="0" err="1" smtClean="0"/>
              <a:t>nrow</a:t>
            </a:r>
            <a:r>
              <a:rPr lang="en-IN" sz="1600" dirty="0" smtClean="0"/>
              <a:t>()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range(tele6$change_per_call)</a:t>
            </a:r>
          </a:p>
          <a:p>
            <a:pPr>
              <a:buNone/>
            </a:pPr>
            <a:endParaRPr lang="en-IN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Treating with infinite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# replacing the infinite value with the NA values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is.na(tele6)&lt;-</a:t>
            </a:r>
            <a:r>
              <a:rPr lang="en-IN" sz="2000" dirty="0" err="1" smtClean="0"/>
              <a:t>sapply</a:t>
            </a:r>
            <a:r>
              <a:rPr lang="en-IN" sz="2000" dirty="0" smtClean="0"/>
              <a:t>(tele6,is.infinite)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# Now replace the NA values with the their mean value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for(</a:t>
            </a:r>
            <a:r>
              <a:rPr lang="en-IN" sz="2000" dirty="0" err="1" smtClean="0"/>
              <a:t>i</a:t>
            </a:r>
            <a:r>
              <a:rPr lang="en-IN" sz="2000" dirty="0" smtClean="0"/>
              <a:t> in 1:ncol(tele6)){</a:t>
            </a:r>
          </a:p>
          <a:p>
            <a:pPr>
              <a:buNone/>
            </a:pPr>
            <a:r>
              <a:rPr lang="en-IN" sz="2000" dirty="0" smtClean="0"/>
              <a:t>  tele6[is.na(tele6[,</a:t>
            </a:r>
            <a:r>
              <a:rPr lang="en-IN" sz="2000" dirty="0" err="1" smtClean="0"/>
              <a:t>i</a:t>
            </a:r>
            <a:r>
              <a:rPr lang="en-IN" sz="2000" dirty="0" smtClean="0"/>
              <a:t>]),</a:t>
            </a:r>
            <a:r>
              <a:rPr lang="en-IN" sz="2000" dirty="0" err="1" smtClean="0"/>
              <a:t>i</a:t>
            </a:r>
            <a:r>
              <a:rPr lang="en-IN" sz="2000" dirty="0" smtClean="0"/>
              <a:t>]&lt;-mean(tele6[,</a:t>
            </a:r>
            <a:r>
              <a:rPr lang="en-IN" sz="2000" dirty="0" err="1" smtClean="0"/>
              <a:t>i</a:t>
            </a:r>
            <a:r>
              <a:rPr lang="en-IN" sz="2000" dirty="0" smtClean="0"/>
              <a:t>],na.rm = TRUE)</a:t>
            </a:r>
          </a:p>
          <a:p>
            <a:pPr>
              <a:buNone/>
            </a:pPr>
            <a:r>
              <a:rPr lang="en-IN" sz="2000" dirty="0" smtClean="0"/>
              <a:t>}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summary(tele6)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1057</Words>
  <Application>Microsoft Office PowerPoint</Application>
  <PresentationFormat>On-screen Show (4:3)</PresentationFormat>
  <Paragraphs>195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R-Capston project</vt:lpstr>
      <vt:lpstr>Importing the CSV file</vt:lpstr>
      <vt:lpstr>Dependent variable is the Churn rate</vt:lpstr>
      <vt:lpstr>Data Preparation</vt:lpstr>
      <vt:lpstr>Some More data preparation</vt:lpstr>
      <vt:lpstr>New Variables are added</vt:lpstr>
      <vt:lpstr>Treat with missing value</vt:lpstr>
      <vt:lpstr>Treating with infinite value</vt:lpstr>
      <vt:lpstr>Treating with infinite value</vt:lpstr>
      <vt:lpstr>Splitting data set in to train and Test</vt:lpstr>
      <vt:lpstr>Creating first model</vt:lpstr>
      <vt:lpstr>Implement step function and taking model with least AIC</vt:lpstr>
      <vt:lpstr>Rejecting the variable with higher P-value and finalising model</vt:lpstr>
      <vt:lpstr>prediction of model by finding the fitted value on train data set.</vt:lpstr>
      <vt:lpstr>now see probability of churn 1 and churn 0</vt:lpstr>
      <vt:lpstr>Choosing the cut of value</vt:lpstr>
      <vt:lpstr>Model validation 1</vt:lpstr>
      <vt:lpstr>Model validation 2 (AUC curve)</vt:lpstr>
      <vt:lpstr>AUC curve and value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POOCHKE</dc:creator>
  <cp:lastModifiedBy>dell</cp:lastModifiedBy>
  <cp:revision>18</cp:revision>
  <dcterms:created xsi:type="dcterms:W3CDTF">2006-08-16T00:00:00Z</dcterms:created>
  <dcterms:modified xsi:type="dcterms:W3CDTF">2018-02-03T02:57:06Z</dcterms:modified>
</cp:coreProperties>
</file>