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7" r:id="rId4"/>
    <p:sldId id="260" r:id="rId5"/>
    <p:sldId id="266" r:id="rId6"/>
    <p:sldId id="265" r:id="rId7"/>
    <p:sldId id="264" r:id="rId8"/>
    <p:sldId id="268" r:id="rId9"/>
    <p:sldId id="269" r:id="rId10"/>
    <p:sldId id="270" r:id="rId11"/>
    <p:sldId id="272" r:id="rId12"/>
    <p:sldId id="273" r:id="rId13"/>
    <p:sldId id="271" r:id="rId14"/>
    <p:sldId id="274" r:id="rId15"/>
    <p:sldId id="275" r:id="rId16"/>
    <p:sldId id="276" r:id="rId17"/>
  </p:sldIdLst>
  <p:sldSz cx="9144000" cy="6858000" type="screen4x3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e.md/~aursu/ClientServerThread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Socket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ServerSocket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91602"/>
            <a:ext cx="8643981" cy="5613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572000"/>
            <a:ext cx="7092176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580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Chat Server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9137"/>
            <a:ext cx="9144000" cy="1377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19400"/>
            <a:ext cx="7555832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4724400"/>
            <a:ext cx="7544305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548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Chat Server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830408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30" y="3124200"/>
            <a:ext cx="8383470" cy="18426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19" y="5029200"/>
            <a:ext cx="2821781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4724400"/>
            <a:ext cx="5410201" cy="19281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706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Class Socket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5167404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38400"/>
            <a:ext cx="4207134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734" y="3124200"/>
            <a:ext cx="4367646" cy="26877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80438"/>
            <a:ext cx="8290640" cy="4251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610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TCP Chat Client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19400"/>
            <a:ext cx="88392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29200"/>
            <a:ext cx="6850674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5" y="842963"/>
            <a:ext cx="7104675" cy="1824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822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TCP Chat Client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8502181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3124200"/>
            <a:ext cx="8490155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4953000"/>
            <a:ext cx="3825551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029200"/>
            <a:ext cx="2889682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065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Form based application for Chatting</a:t>
            </a:r>
          </a:p>
          <a:p>
            <a:pPr lvl="1"/>
            <a:r>
              <a:rPr lang="en-US" dirty="0" smtClean="0"/>
              <a:t>Add support of User Login.</a:t>
            </a:r>
          </a:p>
          <a:p>
            <a:pPr lvl="1"/>
            <a:r>
              <a:rPr lang="en-US" dirty="0" smtClean="0"/>
              <a:t>Save Chat between two clients in database.</a:t>
            </a:r>
          </a:p>
          <a:p>
            <a:pPr lvl="1"/>
            <a:r>
              <a:rPr lang="en-US" dirty="0" smtClean="0"/>
              <a:t>At user login show chat log of last 10 days.</a:t>
            </a:r>
          </a:p>
          <a:p>
            <a:pPr lvl="1"/>
            <a:endParaRPr lang="en-US" dirty="0" smtClean="0"/>
          </a:p>
          <a:p>
            <a:r>
              <a:rPr lang="en-US" b="1" dirty="0"/>
              <a:t>Multi-threaded Client/Server Applications</a:t>
            </a:r>
          </a:p>
          <a:p>
            <a:pPr marL="400050" lvl="1" indent="0">
              <a:buNone/>
            </a:pP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://www.ase.md/~</a:t>
            </a:r>
            <a:r>
              <a:rPr lang="en-US" sz="2000" dirty="0" smtClean="0">
                <a:hlinkClick r:id="rId2"/>
              </a:rPr>
              <a:t>aursu/ClientServerThreads.html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11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Socket</a:t>
            </a:r>
          </a:p>
          <a:p>
            <a:r>
              <a:rPr lang="en-US" dirty="0" smtClean="0"/>
              <a:t>Supporting Classes</a:t>
            </a:r>
          </a:p>
          <a:p>
            <a:r>
              <a:rPr lang="en-US" dirty="0" smtClean="0"/>
              <a:t>Socket Functions</a:t>
            </a:r>
          </a:p>
          <a:p>
            <a:r>
              <a:rPr lang="en-US" dirty="0" smtClean="0"/>
              <a:t>TCP Example </a:t>
            </a:r>
          </a:p>
          <a:p>
            <a:pPr lvl="1"/>
            <a:r>
              <a:rPr lang="en-US" dirty="0" smtClean="0"/>
              <a:t>TCP Client</a:t>
            </a:r>
          </a:p>
          <a:p>
            <a:pPr lvl="1"/>
            <a:r>
              <a:rPr lang="en-US" dirty="0" smtClean="0"/>
              <a:t>TCP Server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Socket </a:t>
            </a:r>
          </a:p>
          <a:p>
            <a:pPr lvl="1"/>
            <a:r>
              <a:rPr lang="en-US" dirty="0" smtClean="0"/>
              <a:t>Source ( IP , Port )</a:t>
            </a:r>
          </a:p>
          <a:p>
            <a:pPr lvl="1"/>
            <a:r>
              <a:rPr lang="en-US" dirty="0" smtClean="0"/>
              <a:t>Destination ( IP , Port ) </a:t>
            </a:r>
          </a:p>
          <a:p>
            <a:pPr lvl="1"/>
            <a:r>
              <a:rPr lang="en-US" dirty="0" smtClean="0"/>
              <a:t>Protocol ( TCP , UDP , SCTP)</a:t>
            </a:r>
          </a:p>
          <a:p>
            <a:r>
              <a:rPr lang="en-US" dirty="0" smtClean="0"/>
              <a:t>Connection Oriented / Connection less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337520"/>
          <a:ext cx="7924800" cy="483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3962400"/>
              </a:tblGrid>
              <a:tr h="476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UDP</a:t>
                      </a:r>
                      <a:endParaRPr lang="en-US" dirty="0"/>
                    </a:p>
                  </a:txBody>
                  <a:tcPr/>
                </a:tc>
              </a:tr>
              <a:tr h="363876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socket</a:t>
                      </a:r>
                    </a:p>
                    <a:p>
                      <a:endParaRPr lang="en-US" sz="2800" dirty="0" smtClean="0"/>
                    </a:p>
                    <a:p>
                      <a:r>
                        <a:rPr lang="en-US" sz="2800" dirty="0" smtClean="0"/>
                        <a:t>bind</a:t>
                      </a:r>
                    </a:p>
                    <a:p>
                      <a:endParaRPr lang="en-US" sz="2800" dirty="0" smtClean="0"/>
                    </a:p>
                    <a:p>
                      <a:r>
                        <a:rPr lang="en-US" sz="2800" dirty="0" smtClean="0"/>
                        <a:t>listen</a:t>
                      </a:r>
                    </a:p>
                    <a:p>
                      <a:r>
                        <a:rPr lang="en-US" sz="2800" dirty="0" smtClean="0"/>
                        <a:t>accept                connect</a:t>
                      </a:r>
                    </a:p>
                    <a:p>
                      <a:endParaRPr lang="en-US" sz="2800" dirty="0" smtClean="0"/>
                    </a:p>
                    <a:p>
                      <a:endParaRPr lang="en-US" sz="2800" dirty="0" smtClean="0"/>
                    </a:p>
                    <a:p>
                      <a:r>
                        <a:rPr lang="en-US" sz="2800" dirty="0" smtClean="0"/>
                        <a:t>write /send</a:t>
                      </a:r>
                    </a:p>
                    <a:p>
                      <a:r>
                        <a:rPr lang="en-US" sz="2800" dirty="0" smtClean="0"/>
                        <a:t>read / </a:t>
                      </a:r>
                      <a:r>
                        <a:rPr lang="en-US" sz="2800" dirty="0" err="1" smtClean="0"/>
                        <a:t>recv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socket</a:t>
                      </a:r>
                    </a:p>
                    <a:p>
                      <a:endParaRPr lang="en-US" sz="2800" dirty="0" smtClean="0"/>
                    </a:p>
                    <a:p>
                      <a:r>
                        <a:rPr lang="en-US" sz="2800" dirty="0" smtClean="0"/>
                        <a:t>bind</a:t>
                      </a:r>
                    </a:p>
                    <a:p>
                      <a:endParaRPr lang="en-US" sz="2800" dirty="0" smtClean="0"/>
                    </a:p>
                    <a:p>
                      <a:endParaRPr lang="en-US" sz="2800" dirty="0" smtClean="0"/>
                    </a:p>
                    <a:p>
                      <a:endParaRPr lang="en-US" sz="2800" dirty="0" smtClean="0"/>
                    </a:p>
                    <a:p>
                      <a:endParaRPr lang="en-US" sz="2800" dirty="0" smtClean="0"/>
                    </a:p>
                    <a:p>
                      <a:endParaRPr lang="en-US" sz="2800" dirty="0" smtClean="0"/>
                    </a:p>
                    <a:p>
                      <a:r>
                        <a:rPr lang="en-US" sz="2800" dirty="0" err="1" smtClean="0"/>
                        <a:t>sendto</a:t>
                      </a:r>
                      <a:endParaRPr lang="en-US" sz="2800" dirty="0" smtClean="0"/>
                    </a:p>
                    <a:p>
                      <a:r>
                        <a:rPr lang="en-US" sz="2800" dirty="0" err="1" smtClean="0"/>
                        <a:t>recvfrom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b="1" dirty="0" smtClean="0"/>
              <a:t>socket: </a:t>
            </a:r>
            <a:r>
              <a:rPr lang="en-US" dirty="0" smtClean="0"/>
              <a:t>creates a socket of a given domain, type, protocol (buy a phone)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b="1" dirty="0" smtClean="0"/>
              <a:t>bind: 	</a:t>
            </a:r>
            <a:r>
              <a:rPr lang="en-US" dirty="0" smtClean="0"/>
              <a:t>assigns a name to the socket (get a telephone number)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b="1" dirty="0" smtClean="0"/>
              <a:t>		listen: </a:t>
            </a:r>
            <a:r>
              <a:rPr lang="en-US" dirty="0" smtClean="0"/>
              <a:t>specifies the number of pending connections that can be 	queued for a server socket. (call waiting allowance)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b="1" dirty="0" smtClean="0"/>
              <a:t>accept: </a:t>
            </a:r>
            <a:r>
              <a:rPr lang="en-US" dirty="0" smtClean="0"/>
              <a:t>server accepts a connection request from a client (answer phone)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b="1" dirty="0" smtClean="0"/>
              <a:t>connect: </a:t>
            </a:r>
            <a:r>
              <a:rPr lang="en-US" dirty="0" smtClean="0"/>
              <a:t>client requests a connection request to a server (call)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b="1" dirty="0" smtClean="0"/>
              <a:t>send, </a:t>
            </a:r>
            <a:r>
              <a:rPr lang="en-US" b="1" dirty="0" err="1" smtClean="0"/>
              <a:t>sendto</a:t>
            </a:r>
            <a:r>
              <a:rPr lang="en-US" b="1" dirty="0" smtClean="0"/>
              <a:t>: </a:t>
            </a:r>
            <a:r>
              <a:rPr lang="en-US" dirty="0" smtClean="0"/>
              <a:t>write to connection (speak)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b="1" dirty="0" err="1" smtClean="0"/>
              <a:t>recv</a:t>
            </a:r>
            <a:r>
              <a:rPr lang="en-US" b="1" dirty="0" smtClean="0"/>
              <a:t>, </a:t>
            </a:r>
            <a:r>
              <a:rPr lang="en-US" b="1" dirty="0" err="1" smtClean="0"/>
              <a:t>recvfrom</a:t>
            </a:r>
            <a:r>
              <a:rPr lang="en-US" b="1" dirty="0" smtClean="0"/>
              <a:t>: </a:t>
            </a:r>
            <a:r>
              <a:rPr lang="en-US" dirty="0" smtClean="0"/>
              <a:t>read from connection (listen)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b="1" dirty="0" smtClean="0"/>
              <a:t>shutdown: </a:t>
            </a:r>
            <a:r>
              <a:rPr lang="en-US" dirty="0" smtClean="0"/>
              <a:t>end the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Functions used for TCP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281511"/>
            <a:ext cx="5181600" cy="5424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Functions used for UDP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0" y="1228725"/>
            <a:ext cx="2857500" cy="554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Supporting Classes &amp; Objects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" y="838200"/>
            <a:ext cx="6781801" cy="23888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895600"/>
            <a:ext cx="6837556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2608277"/>
            <a:ext cx="6248400" cy="5159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85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Supporting Classes &amp; Objects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371600"/>
            <a:ext cx="8948351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173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</TotalTime>
  <Words>158</Words>
  <Application>Microsoft Office PowerPoint</Application>
  <PresentationFormat>On-screen Show (4:3)</PresentationFormat>
  <Paragraphs>65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Socket Programming</vt:lpstr>
      <vt:lpstr>Contents</vt:lpstr>
      <vt:lpstr>Socket</vt:lpstr>
      <vt:lpstr>Socket Functions</vt:lpstr>
      <vt:lpstr>Socket Functions</vt:lpstr>
      <vt:lpstr>Sockets Functions used for TCP</vt:lpstr>
      <vt:lpstr>Sockets Functions used for UDP</vt:lpstr>
      <vt:lpstr>Supporting Classes &amp; Objects</vt:lpstr>
      <vt:lpstr>Supporting Classes &amp; Objects</vt:lpstr>
      <vt:lpstr>Class ServerSocket</vt:lpstr>
      <vt:lpstr>TCP Chat Server</vt:lpstr>
      <vt:lpstr>TCP Chat Server</vt:lpstr>
      <vt:lpstr>Class Socket</vt:lpstr>
      <vt:lpstr>TCP Chat Client</vt:lpstr>
      <vt:lpstr>TCP Chat Client</vt:lpstr>
      <vt:lpstr>Assignment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Programming in C/C++</dc:title>
  <dc:creator>Muhammad Saeed</dc:creator>
  <cp:lastModifiedBy>saeed</cp:lastModifiedBy>
  <cp:revision>73</cp:revision>
  <dcterms:created xsi:type="dcterms:W3CDTF">2006-08-16T00:00:00Z</dcterms:created>
  <dcterms:modified xsi:type="dcterms:W3CDTF">2013-12-16T20:04:43Z</dcterms:modified>
</cp:coreProperties>
</file>