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5" r:id="rId4"/>
    <p:sldId id="266" r:id="rId5"/>
    <p:sldId id="258" r:id="rId6"/>
    <p:sldId id="268" r:id="rId7"/>
    <p:sldId id="269" r:id="rId8"/>
    <p:sldId id="270" r:id="rId9"/>
    <p:sldId id="271" r:id="rId10"/>
    <p:sldId id="272" r:id="rId11"/>
    <p:sldId id="259" r:id="rId12"/>
    <p:sldId id="273" r:id="rId13"/>
    <p:sldId id="260" r:id="rId14"/>
    <p:sldId id="261" r:id="rId15"/>
    <p:sldId id="276" r:id="rId16"/>
    <p:sldId id="274" r:id="rId17"/>
    <p:sldId id="275" r:id="rId18"/>
    <p:sldId id="277" r:id="rId19"/>
    <p:sldId id="278" r:id="rId20"/>
    <p:sldId id="279" r:id="rId21"/>
    <p:sldId id="282" r:id="rId22"/>
    <p:sldId id="280" r:id="rId23"/>
    <p:sldId id="281" r:id="rId24"/>
    <p:sldId id="283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C681-18EE-4A51-AD69-1C16A95C4A60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48DF3-70A2-4330-B6E0-058FFED5BA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811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total of nine process states are recognized by the UNIX SVR4 operating system;</a:t>
            </a:r>
          </a:p>
          <a:p>
            <a:endParaRPr lang="en-NZ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NZ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figure is similar to Figure 3.9b, with the two UNIX sleeping states corresponding to the two blocked states. </a:t>
            </a:r>
          </a:p>
          <a:p>
            <a:endParaRPr lang="en-NZ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NZ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out that:</a:t>
            </a:r>
          </a:p>
          <a:p>
            <a:pPr lvl="1">
              <a:buFont typeface="Arial" pitchFamily="34" charset="0"/>
              <a:buChar char="•"/>
            </a:pPr>
            <a:r>
              <a:rPr lang="en-NZ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UNIX employs two Running states to indicate whether the process is executing 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user mode or kernel mode.</a:t>
            </a:r>
          </a:p>
          <a:p>
            <a:pPr lvl="1">
              <a:buFont typeface="Arial" pitchFamily="34" charset="0"/>
              <a:buChar char="•"/>
            </a:pPr>
            <a:r>
              <a:rPr lang="en-NZ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Two states are essentially the same: (Ready to Run, in Memory) and (Pre-empted) as indicated by the dotted line. The distinction is made to emphasize the way in which the pre-empted state is entered. When a process is running in kernel mode (as a result of a supervisor call, clock interrupt, or I/O interrupt), there will come a time when the kernel has completed its work and is ready to return control to the user program. At this point, the kernel may decide to pre-empt the current process in favour of one that is ready and of higher priority. In that case, the current process moves to the pre-empted state. However, for purposes of dispatching, those processes in the pre-empted state and those in the Ready to Run, in Memory state form one queue.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Low Level I/O </a:t>
            </a:r>
            <a:br>
              <a:rPr lang="en-US" dirty="0" smtClean="0"/>
            </a:br>
            <a:r>
              <a:rPr lang="en-US" dirty="0" smtClean="0"/>
              <a:t>in LINUX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writes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71219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51160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0_file_timestamp.c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smtClean="0"/>
              <a:t>char* </a:t>
            </a:r>
            <a:r>
              <a:rPr lang="en-US" sz="1800" b="1" dirty="0" err="1" smtClean="0"/>
              <a:t>get_timestamp</a:t>
            </a:r>
            <a:r>
              <a:rPr lang="en-US" sz="1800" b="1" dirty="0" smtClean="0"/>
              <a:t> ()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err="1" smtClean="0"/>
              <a:t>time_t</a:t>
            </a:r>
            <a:r>
              <a:rPr lang="en-US" sz="1800" dirty="0" smtClean="0"/>
              <a:t> now = time (NULL);</a:t>
            </a:r>
          </a:p>
          <a:p>
            <a:pPr marL="0" indent="0">
              <a:buNone/>
            </a:pPr>
            <a:r>
              <a:rPr lang="en-US" sz="1800" dirty="0" smtClean="0"/>
              <a:t>return </a:t>
            </a:r>
            <a:r>
              <a:rPr lang="en-US" sz="1800" b="1" dirty="0" err="1" smtClean="0"/>
              <a:t>asctime</a:t>
            </a:r>
            <a:r>
              <a:rPr lang="en-US" sz="1800" dirty="0" smtClean="0"/>
              <a:t> (</a:t>
            </a:r>
            <a:r>
              <a:rPr lang="en-US" sz="1800" b="1" dirty="0" err="1" smtClean="0"/>
              <a:t>localtime</a:t>
            </a:r>
            <a:r>
              <a:rPr lang="en-US" sz="1800" dirty="0" smtClean="0"/>
              <a:t> (&amp;now));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r>
              <a:rPr lang="en-US" sz="1800" b="1" dirty="0" err="1" smtClean="0"/>
              <a:t>int</a:t>
            </a:r>
            <a:r>
              <a:rPr lang="en-US" sz="1800" b="1" dirty="0" smtClean="0"/>
              <a:t> main 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argc</a:t>
            </a:r>
            <a:r>
              <a:rPr lang="en-US" sz="1800" b="1" dirty="0" smtClean="0"/>
              <a:t>, char* </a:t>
            </a:r>
            <a:r>
              <a:rPr lang="en-US" sz="1800" b="1" dirty="0" err="1" smtClean="0"/>
              <a:t>argv</a:t>
            </a:r>
            <a:r>
              <a:rPr lang="en-US" sz="1800" b="1" dirty="0" smtClean="0"/>
              <a:t>[])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</a:p>
          <a:p>
            <a:pPr marL="0" indent="0">
              <a:buNone/>
            </a:pPr>
            <a:r>
              <a:rPr lang="en-US" sz="1800" dirty="0" smtClean="0"/>
              <a:t>char* filename = </a:t>
            </a:r>
            <a:r>
              <a:rPr lang="en-US" sz="1800" dirty="0" err="1" smtClean="0"/>
              <a:t>argv</a:t>
            </a:r>
            <a:r>
              <a:rPr lang="en-US" sz="1800" dirty="0" smtClean="0"/>
              <a:t>[1];</a:t>
            </a:r>
          </a:p>
          <a:p>
            <a:pPr marL="0" indent="0">
              <a:buNone/>
            </a:pPr>
            <a:r>
              <a:rPr lang="en-US" sz="1800" dirty="0" smtClean="0"/>
              <a:t>char* timestamp = </a:t>
            </a:r>
            <a:r>
              <a:rPr lang="en-US" sz="1800" dirty="0" err="1" smtClean="0"/>
              <a:t>get_timestamp</a:t>
            </a:r>
            <a:r>
              <a:rPr lang="en-US" sz="1800" dirty="0" smtClean="0"/>
              <a:t> ();</a:t>
            </a:r>
          </a:p>
          <a:p>
            <a:pPr marL="0" indent="0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fd</a:t>
            </a:r>
            <a:r>
              <a:rPr lang="en-US" sz="1800" dirty="0" smtClean="0"/>
              <a:t> = </a:t>
            </a:r>
            <a:r>
              <a:rPr lang="en-US" sz="1800" b="1" dirty="0" smtClean="0"/>
              <a:t>open (filename, O_WRONLY | O_CREAT | O_APPEND, 0666);</a:t>
            </a:r>
          </a:p>
          <a:p>
            <a:pPr marL="0" indent="0">
              <a:buNone/>
            </a:pPr>
            <a:r>
              <a:rPr lang="en-US" sz="1800" dirty="0" err="1" smtClean="0"/>
              <a:t>size_t</a:t>
            </a:r>
            <a:r>
              <a:rPr lang="en-US" sz="1800" dirty="0" smtClean="0"/>
              <a:t> length = </a:t>
            </a:r>
            <a:r>
              <a:rPr lang="en-US" sz="1800" dirty="0" err="1" smtClean="0"/>
              <a:t>strlen</a:t>
            </a:r>
            <a:r>
              <a:rPr lang="en-US" sz="1800" dirty="0" smtClean="0"/>
              <a:t> (timestamp);</a:t>
            </a:r>
          </a:p>
          <a:p>
            <a:pPr marL="0" indent="0">
              <a:buNone/>
            </a:pPr>
            <a:r>
              <a:rPr lang="en-US" sz="1800" b="1" dirty="0" smtClean="0"/>
              <a:t>write (</a:t>
            </a:r>
            <a:r>
              <a:rPr lang="en-US" sz="1800" b="1" dirty="0" err="1" smtClean="0"/>
              <a:t>fd</a:t>
            </a:r>
            <a:r>
              <a:rPr lang="en-US" sz="1800" b="1" dirty="0" smtClean="0"/>
              <a:t>, timestamp, length);</a:t>
            </a:r>
          </a:p>
          <a:p>
            <a:pPr marL="0" indent="0">
              <a:buNone/>
            </a:pPr>
            <a:r>
              <a:rPr lang="en-US" sz="1800" b="1" dirty="0" smtClean="0"/>
              <a:t>close</a:t>
            </a:r>
            <a:r>
              <a:rPr lang="en-US" sz="1800" dirty="0" smtClean="0"/>
              <a:t> (</a:t>
            </a:r>
            <a:r>
              <a:rPr lang="en-US" sz="1800" dirty="0" err="1" smtClean="0"/>
              <a:t>fd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dirty="0" smtClean="0"/>
              <a:t>return 0;</a:t>
            </a:r>
          </a:p>
          <a:p>
            <a:pPr marL="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1447800"/>
            <a:ext cx="358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% ./0_file_timestamp  </a:t>
            </a:r>
            <a:r>
              <a:rPr lang="en-US" b="1" dirty="0" err="1" smtClean="0"/>
              <a:t>tsfile</a:t>
            </a:r>
            <a:endParaRPr lang="en-US" b="1" dirty="0" smtClean="0"/>
          </a:p>
          <a:p>
            <a:r>
              <a:rPr lang="en-US" b="1" dirty="0" smtClean="0"/>
              <a:t>% cat </a:t>
            </a:r>
            <a:r>
              <a:rPr lang="en-US" b="1" dirty="0" err="1" smtClean="0"/>
              <a:t>tsfile</a:t>
            </a:r>
            <a:endParaRPr lang="en-US" b="1" dirty="0" smtClean="0"/>
          </a:p>
          <a:p>
            <a:r>
              <a:rPr lang="en-US" dirty="0" smtClean="0"/>
              <a:t>Thu Feb 1 23:25:20 2001</a:t>
            </a:r>
          </a:p>
          <a:p>
            <a:r>
              <a:rPr lang="en-US" b="1" dirty="0" smtClean="0"/>
              <a:t>% ./ 0_file_timestamp   </a:t>
            </a:r>
            <a:r>
              <a:rPr lang="en-US" b="1" dirty="0" err="1" smtClean="0"/>
              <a:t>tsfile</a:t>
            </a:r>
            <a:endParaRPr lang="en-US" b="1" dirty="0" smtClean="0"/>
          </a:p>
          <a:p>
            <a:r>
              <a:rPr lang="en-US" b="1" dirty="0" smtClean="0"/>
              <a:t>% cat </a:t>
            </a:r>
            <a:r>
              <a:rPr lang="en-US" b="1" dirty="0" err="1" smtClean="0"/>
              <a:t>tsfile</a:t>
            </a:r>
            <a:endParaRPr lang="en-US" b="1" dirty="0" smtClean="0"/>
          </a:p>
          <a:p>
            <a:r>
              <a:rPr lang="en-US" dirty="0" smtClean="0"/>
              <a:t>Thu Feb 1 23:25:20 2001</a:t>
            </a:r>
          </a:p>
          <a:p>
            <a:r>
              <a:rPr lang="en-US" dirty="0" smtClean="0"/>
              <a:t>Thu Feb 1 23:25:47 2001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 Mode?</a:t>
            </a:r>
          </a:p>
          <a:p>
            <a:r>
              <a:rPr lang="en-US" dirty="0" smtClean="0"/>
              <a:t>Other possible errors?</a:t>
            </a:r>
          </a:p>
          <a:p>
            <a:r>
              <a:rPr lang="en-US" dirty="0" smtClean="0"/>
              <a:t>Size limit?</a:t>
            </a:r>
          </a:p>
          <a:p>
            <a:r>
              <a:rPr lang="en-US" dirty="0" smtClean="0"/>
              <a:t>Kernel writing process?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hint : Transferring file to USB</a:t>
            </a:r>
          </a:p>
          <a:p>
            <a:endParaRPr lang="en-US" dirty="0" smtClean="0"/>
          </a:p>
          <a:p>
            <a:r>
              <a:rPr lang="en-US" dirty="0" smtClean="0"/>
              <a:t>What is Direct I/O ?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695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76400"/>
          </a:xfrm>
        </p:spPr>
        <p:txBody>
          <a:bodyPr/>
          <a:lstStyle/>
          <a:p>
            <a:r>
              <a:rPr lang="en-US" b="1" dirty="0" err="1"/>
              <a:t>off_t</a:t>
            </a: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 err="1" smtClean="0"/>
              <a:t>lseek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fd</a:t>
            </a:r>
            <a:r>
              <a:rPr lang="en-US" b="1" dirty="0"/>
              <a:t>, </a:t>
            </a:r>
            <a:r>
              <a:rPr lang="en-US" b="1" dirty="0" err="1"/>
              <a:t>off_t</a:t>
            </a:r>
            <a:r>
              <a:rPr lang="en-US" b="1" dirty="0"/>
              <a:t> </a:t>
            </a:r>
            <a:r>
              <a:rPr lang="en-US" b="1" dirty="0" err="1"/>
              <a:t>pos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origin);</a:t>
            </a:r>
          </a:p>
          <a:p>
            <a:pPr lvl="1"/>
            <a:r>
              <a:rPr lang="en-US" sz="2000" b="1" dirty="0" smtClean="0"/>
              <a:t>SEEK_SET</a:t>
            </a:r>
            <a:r>
              <a:rPr lang="en-US" sz="2000" dirty="0" smtClean="0"/>
              <a:t> The offset is set to </a:t>
            </a:r>
            <a:r>
              <a:rPr lang="en-US" sz="2000" i="1" dirty="0" smtClean="0"/>
              <a:t>offset</a:t>
            </a:r>
            <a:r>
              <a:rPr lang="en-US" sz="2000" dirty="0" smtClean="0"/>
              <a:t> bytes. </a:t>
            </a:r>
          </a:p>
          <a:p>
            <a:pPr lvl="1"/>
            <a:r>
              <a:rPr lang="en-US" sz="2000" b="1" dirty="0" smtClean="0"/>
              <a:t>SEEK_CUR</a:t>
            </a:r>
            <a:r>
              <a:rPr lang="en-US" sz="2000" dirty="0" smtClean="0"/>
              <a:t> The offset is set to its current location plus </a:t>
            </a:r>
            <a:r>
              <a:rPr lang="en-US" sz="2000" i="1" dirty="0" smtClean="0"/>
              <a:t>offset</a:t>
            </a:r>
            <a:r>
              <a:rPr lang="en-US" sz="2000" dirty="0" smtClean="0"/>
              <a:t> bytes. </a:t>
            </a:r>
          </a:p>
          <a:p>
            <a:pPr lvl="1"/>
            <a:r>
              <a:rPr lang="en-US" sz="2000" b="1" dirty="0" smtClean="0"/>
              <a:t>SEEK_END</a:t>
            </a:r>
            <a:r>
              <a:rPr lang="en-US" sz="2000" dirty="0" smtClean="0"/>
              <a:t> The offset is set to the size of the file plus </a:t>
            </a:r>
            <a:r>
              <a:rPr lang="en-US" sz="2000" i="1" dirty="0" smtClean="0"/>
              <a:t>offset</a:t>
            </a:r>
            <a:r>
              <a:rPr lang="en-US" sz="2000" dirty="0" smtClean="0"/>
              <a:t> bytes.</a:t>
            </a: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67" y="2981325"/>
            <a:ext cx="4677633" cy="1438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76600"/>
            <a:ext cx="4267200" cy="11357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3875" y="4614546"/>
            <a:ext cx="5964416" cy="20910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large file with </a:t>
            </a:r>
            <a:r>
              <a:rPr lang="en-US" dirty="0" err="1" smtClean="0"/>
              <a:t>lseek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char* </a:t>
            </a:r>
            <a:r>
              <a:rPr lang="en-US" dirty="0" err="1" smtClean="0"/>
              <a:t>argv</a:t>
            </a:r>
            <a:r>
              <a:rPr lang="en-US" dirty="0" smtClean="0"/>
              <a:t>[])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zero = 0;</a:t>
            </a:r>
          </a:p>
          <a:p>
            <a:pPr>
              <a:buNone/>
            </a:pPr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megabyte = 1024 * 1024;</a:t>
            </a:r>
          </a:p>
          <a:p>
            <a:pPr>
              <a:buNone/>
            </a:pPr>
            <a:r>
              <a:rPr lang="en-US" dirty="0" smtClean="0"/>
              <a:t>char* filename = </a:t>
            </a:r>
            <a:r>
              <a:rPr lang="en-US" dirty="0" err="1" smtClean="0"/>
              <a:t>argv</a:t>
            </a:r>
            <a:r>
              <a:rPr lang="en-US" dirty="0" smtClean="0"/>
              <a:t>[1];</a:t>
            </a:r>
          </a:p>
          <a:p>
            <a:pPr>
              <a:buNone/>
            </a:pPr>
            <a:r>
              <a:rPr lang="en-US" dirty="0" err="1" smtClean="0"/>
              <a:t>size_t</a:t>
            </a:r>
            <a:r>
              <a:rPr lang="en-US" dirty="0" smtClean="0"/>
              <a:t> length = (</a:t>
            </a:r>
            <a:r>
              <a:rPr lang="en-US" dirty="0" err="1" smtClean="0"/>
              <a:t>size_t</a:t>
            </a:r>
            <a:r>
              <a:rPr lang="en-US" dirty="0" smtClean="0"/>
              <a:t>) </a:t>
            </a:r>
            <a:r>
              <a:rPr lang="en-US" dirty="0" err="1" smtClean="0"/>
              <a:t>atoi</a:t>
            </a:r>
            <a:r>
              <a:rPr lang="en-US" dirty="0" smtClean="0"/>
              <a:t> (</a:t>
            </a:r>
            <a:r>
              <a:rPr lang="en-US" dirty="0" err="1" smtClean="0"/>
              <a:t>argv</a:t>
            </a:r>
            <a:r>
              <a:rPr lang="en-US" dirty="0" smtClean="0"/>
              <a:t>[2]) * megabyte;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 = open (filename, O_WRONLY | O_CREAT | O_EXCL, 0666);</a:t>
            </a:r>
          </a:p>
          <a:p>
            <a:pPr>
              <a:buNone/>
            </a:pPr>
            <a:r>
              <a:rPr lang="en-US" b="1" dirty="0" smtClean="0"/>
              <a:t>/* Jump to 1 byte short of where we want the file to end. */</a:t>
            </a:r>
          </a:p>
          <a:p>
            <a:pPr>
              <a:buNone/>
            </a:pPr>
            <a:r>
              <a:rPr lang="en-US" b="1" dirty="0" err="1" smtClean="0"/>
              <a:t>lseek</a:t>
            </a:r>
            <a:r>
              <a:rPr lang="en-US" b="1" dirty="0" smtClean="0"/>
              <a:t> (</a:t>
            </a:r>
            <a:r>
              <a:rPr lang="en-US" b="1" dirty="0" err="1" smtClean="0"/>
              <a:t>fd</a:t>
            </a:r>
            <a:r>
              <a:rPr lang="en-US" b="1" dirty="0" smtClean="0"/>
              <a:t>, length - 1, SEEK_SET);</a:t>
            </a:r>
          </a:p>
          <a:p>
            <a:pPr>
              <a:buNone/>
            </a:pPr>
            <a:r>
              <a:rPr lang="en-US" dirty="0" smtClean="0"/>
              <a:t>write (</a:t>
            </a:r>
            <a:r>
              <a:rPr lang="en-US" dirty="0" err="1" smtClean="0"/>
              <a:t>fd</a:t>
            </a:r>
            <a:r>
              <a:rPr lang="en-US" dirty="0" smtClean="0"/>
              <a:t>, &amp;zero, 1);</a:t>
            </a:r>
          </a:p>
          <a:p>
            <a:pPr>
              <a:buNone/>
            </a:pPr>
            <a:r>
              <a:rPr lang="en-US" dirty="0" smtClean="0"/>
              <a:t>close (</a:t>
            </a:r>
            <a:r>
              <a:rPr lang="en-US" dirty="0" err="1" smtClean="0"/>
              <a:t>fd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return 0;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16002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% ./</a:t>
            </a:r>
            <a:r>
              <a:rPr lang="en-US" dirty="0" err="1" smtClean="0"/>
              <a:t>lseek</a:t>
            </a:r>
            <a:r>
              <a:rPr lang="en-US" dirty="0" smtClean="0"/>
              <a:t>-huge </a:t>
            </a:r>
            <a:r>
              <a:rPr lang="en-US" dirty="0" err="1" smtClean="0"/>
              <a:t>bigfile</a:t>
            </a:r>
            <a:r>
              <a:rPr lang="en-US" dirty="0" smtClean="0"/>
              <a:t> 15</a:t>
            </a:r>
          </a:p>
          <a:p>
            <a:r>
              <a:rPr lang="en-US" dirty="0" smtClean="0"/>
              <a:t>% </a:t>
            </a:r>
            <a:r>
              <a:rPr lang="en-US" dirty="0" err="1" smtClean="0"/>
              <a:t>ls</a:t>
            </a:r>
            <a:r>
              <a:rPr lang="en-US" dirty="0" smtClean="0"/>
              <a:t> -l </a:t>
            </a:r>
            <a:r>
              <a:rPr lang="en-US" dirty="0" err="1" smtClean="0"/>
              <a:t>bigfile</a:t>
            </a:r>
            <a:endParaRPr lang="en-US" dirty="0" smtClean="0"/>
          </a:p>
          <a:p>
            <a:r>
              <a:rPr lang="en-US" dirty="0" smtClean="0"/>
              <a:t>-</a:t>
            </a:r>
            <a:r>
              <a:rPr lang="en-US" dirty="0" err="1" smtClean="0"/>
              <a:t>rw</a:t>
            </a:r>
            <a:r>
              <a:rPr lang="en-US" dirty="0" smtClean="0"/>
              <a:t>-r----- 1 </a:t>
            </a:r>
            <a:r>
              <a:rPr lang="en-US" dirty="0" err="1" smtClean="0"/>
              <a:t>samuel</a:t>
            </a:r>
            <a:r>
              <a:rPr lang="en-US" dirty="0" smtClean="0"/>
              <a:t> </a:t>
            </a:r>
            <a:r>
              <a:rPr lang="en-US" dirty="0" err="1" smtClean="0"/>
              <a:t>samuel</a:t>
            </a:r>
            <a:r>
              <a:rPr lang="en-US" dirty="0" smtClean="0"/>
              <a:t> ….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Positional Read/Write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/>
              <a:t>ssize_t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pread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fd</a:t>
            </a:r>
            <a:r>
              <a:rPr lang="en-US" sz="2400" b="1" dirty="0" smtClean="0"/>
              <a:t>, void *</a:t>
            </a:r>
            <a:r>
              <a:rPr lang="en-US" sz="2400" b="1" dirty="0" err="1" smtClean="0"/>
              <a:t>buf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size_t</a:t>
            </a:r>
            <a:r>
              <a:rPr lang="en-US" sz="2400" b="1" dirty="0" smtClean="0"/>
              <a:t> count, </a:t>
            </a:r>
            <a:r>
              <a:rPr lang="en-US" sz="2400" b="1" dirty="0" err="1" smtClean="0"/>
              <a:t>off_t</a:t>
            </a:r>
            <a:r>
              <a:rPr lang="en-US" sz="2400" b="1" dirty="0" smtClean="0"/>
              <a:t> pos);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err="1" smtClean="0"/>
              <a:t>ssize_t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pwrite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fd</a:t>
            </a:r>
            <a:r>
              <a:rPr lang="en-US" sz="2400" b="1" dirty="0" smtClean="0"/>
              <a:t>, const void *</a:t>
            </a:r>
            <a:r>
              <a:rPr lang="en-US" sz="2400" b="1" dirty="0" err="1" smtClean="0"/>
              <a:t>buf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size_t</a:t>
            </a:r>
            <a:r>
              <a:rPr lang="en-US" sz="2400" b="1" dirty="0" smtClean="0"/>
              <a:t> count, </a:t>
            </a:r>
            <a:r>
              <a:rPr lang="en-US" sz="2400" b="1" dirty="0" err="1" smtClean="0"/>
              <a:t>off_t</a:t>
            </a:r>
            <a:r>
              <a:rPr lang="en-US" sz="2400" b="1" dirty="0" smtClean="0"/>
              <a:t> pos);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94185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linux</a:t>
            </a:r>
            <a:r>
              <a:rPr lang="en-US" dirty="0" smtClean="0"/>
              <a:t>/</a:t>
            </a:r>
            <a:r>
              <a:rPr lang="en-US" dirty="0" err="1" smtClean="0"/>
              <a:t>unix</a:t>
            </a:r>
            <a:r>
              <a:rPr lang="en-US" dirty="0" smtClean="0"/>
              <a:t> kernel implements I/O?</a:t>
            </a:r>
          </a:p>
          <a:p>
            <a:pPr lvl="1"/>
            <a:r>
              <a:rPr lang="en-US" dirty="0" smtClean="0"/>
              <a:t>VFS</a:t>
            </a:r>
          </a:p>
          <a:p>
            <a:pPr lvl="1"/>
            <a:r>
              <a:rPr lang="en-US" dirty="0" smtClean="0"/>
              <a:t>Page Cache</a:t>
            </a:r>
          </a:p>
          <a:p>
            <a:pPr lvl="1"/>
            <a:r>
              <a:rPr lang="en-US" dirty="0" smtClean="0"/>
              <a:t>Page </a:t>
            </a:r>
            <a:r>
              <a:rPr lang="en-US" dirty="0" err="1" smtClean="0"/>
              <a:t>Writeback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60693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Buffered/Standard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kernel buffer I/O in kernel space?</a:t>
            </a:r>
          </a:p>
          <a:p>
            <a:r>
              <a:rPr lang="en-US" dirty="0" smtClean="0"/>
              <a:t>Why buffering at user space? </a:t>
            </a:r>
          </a:p>
          <a:p>
            <a:r>
              <a:rPr lang="en-US" dirty="0" smtClean="0"/>
              <a:t>Block size? </a:t>
            </a:r>
          </a:p>
          <a:p>
            <a:pPr lvl="1"/>
            <a:r>
              <a:rPr lang="en-US" dirty="0" smtClean="0"/>
              <a:t>512,1024,2k,4k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000" b="1" dirty="0" smtClean="0"/>
              <a:t>_IONBF (</a:t>
            </a:r>
            <a:r>
              <a:rPr lang="en-US" sz="2000" b="1" dirty="0" err="1" smtClean="0"/>
              <a:t>Unbuffered</a:t>
            </a:r>
            <a:r>
              <a:rPr lang="en-US" sz="2000" b="1" dirty="0" smtClean="0"/>
              <a:t>) , _IOLBF (Line-buffered) , _IOFBF (Block-buffered)</a:t>
            </a:r>
          </a:p>
          <a:p>
            <a:pPr>
              <a:buNone/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  </a:t>
            </a:r>
            <a:r>
              <a:rPr lang="en-US" sz="2400" b="1" dirty="0" err="1" smtClean="0"/>
              <a:t>setvbuf</a:t>
            </a:r>
            <a:r>
              <a:rPr lang="en-US" sz="2400" b="1" dirty="0" smtClean="0"/>
              <a:t> (FILE *stream, char *</a:t>
            </a:r>
            <a:r>
              <a:rPr lang="en-US" sz="2400" b="1" dirty="0" err="1" smtClean="0"/>
              <a:t>buf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int</a:t>
            </a:r>
            <a:r>
              <a:rPr lang="en-US" sz="2400" b="1" dirty="0" smtClean="0"/>
              <a:t> mode, </a:t>
            </a:r>
            <a:r>
              <a:rPr lang="en-US" sz="2400" b="1" dirty="0" err="1" smtClean="0"/>
              <a:t>size_t</a:t>
            </a:r>
            <a:r>
              <a:rPr lang="en-US" sz="2400" b="1" dirty="0" smtClean="0"/>
              <a:t> size);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52146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C I/O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#include 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  <a:endParaRPr lang="en-US" dirty="0" smtClean="0"/>
          </a:p>
          <a:p>
            <a:r>
              <a:rPr lang="en-US" dirty="0" smtClean="0"/>
              <a:t>File Pointer (FILE *</a:t>
            </a:r>
            <a:r>
              <a:rPr lang="en-US" dirty="0" err="1" smtClean="0"/>
              <a:t>fp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sz="2800" b="1" dirty="0" smtClean="0"/>
              <a:t>FILE *  </a:t>
            </a:r>
            <a:r>
              <a:rPr lang="en-US" sz="2800" b="1" dirty="0" err="1" smtClean="0"/>
              <a:t>fopen</a:t>
            </a:r>
            <a:r>
              <a:rPr lang="en-US" sz="2800" b="1" dirty="0" smtClean="0"/>
              <a:t> (const char *path, const char *mode);</a:t>
            </a:r>
          </a:p>
          <a:p>
            <a:pPr>
              <a:buNone/>
            </a:pPr>
            <a:r>
              <a:rPr lang="en-US" sz="2800" b="1" dirty="0" smtClean="0"/>
              <a:t>	</a:t>
            </a:r>
            <a:r>
              <a:rPr lang="en-US" dirty="0" smtClean="0"/>
              <a:t> r, r+, w, w+, a, a+ , append ‘b’ for binary files</a:t>
            </a:r>
          </a:p>
          <a:p>
            <a:pPr>
              <a:buNone/>
            </a:pPr>
            <a:endParaRPr lang="fr-FR" sz="2800" b="1" dirty="0" smtClean="0"/>
          </a:p>
          <a:p>
            <a:pPr>
              <a:buNone/>
            </a:pPr>
            <a:r>
              <a:rPr lang="fr-FR" sz="2800" b="1" dirty="0" smtClean="0"/>
              <a:t>FILE *  </a:t>
            </a:r>
            <a:r>
              <a:rPr lang="fr-FR" sz="2800" b="1" dirty="0" err="1" smtClean="0"/>
              <a:t>fdopen</a:t>
            </a:r>
            <a:r>
              <a:rPr lang="fr-FR" sz="2800" b="1" dirty="0" smtClean="0"/>
              <a:t> (</a:t>
            </a:r>
            <a:r>
              <a:rPr lang="fr-FR" sz="2800" b="1" dirty="0" err="1" smtClean="0"/>
              <a:t>int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fd</a:t>
            </a:r>
            <a:r>
              <a:rPr lang="fr-FR" sz="2800" b="1" dirty="0" smtClean="0"/>
              <a:t>, </a:t>
            </a:r>
            <a:r>
              <a:rPr lang="fr-FR" sz="2800" b="1" dirty="0" err="1" smtClean="0"/>
              <a:t>const</a:t>
            </a:r>
            <a:r>
              <a:rPr lang="fr-FR" sz="2800" b="1" dirty="0" smtClean="0"/>
              <a:t> char *mode);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err="1" smtClean="0"/>
              <a:t>int</a:t>
            </a:r>
            <a:r>
              <a:rPr lang="en-US" sz="2800" b="1" dirty="0" smtClean="0"/>
              <a:t>   </a:t>
            </a:r>
            <a:r>
              <a:rPr lang="en-US" sz="2800" b="1" dirty="0" err="1" smtClean="0"/>
              <a:t>fclose</a:t>
            </a:r>
            <a:r>
              <a:rPr lang="en-US" sz="2800" b="1" dirty="0" smtClean="0"/>
              <a:t> (FILE *stream);</a:t>
            </a:r>
          </a:p>
          <a:p>
            <a:pPr>
              <a:buNone/>
            </a:pPr>
            <a:r>
              <a:rPr lang="en-US" sz="2800" b="1" dirty="0" err="1" smtClean="0"/>
              <a:t>int</a:t>
            </a:r>
            <a:r>
              <a:rPr lang="en-US" sz="2800" b="1" dirty="0" smtClean="0"/>
              <a:t>   </a:t>
            </a:r>
            <a:r>
              <a:rPr lang="en-US" sz="2800" b="1" dirty="0" err="1" smtClean="0"/>
              <a:t>fcloseall</a:t>
            </a:r>
            <a:r>
              <a:rPr lang="en-US" sz="2800" b="1" dirty="0" smtClean="0"/>
              <a:t> (void);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C I/O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err="1" smtClean="0"/>
              <a:t>int</a:t>
            </a:r>
            <a:r>
              <a:rPr lang="en-US" sz="2800" b="1" dirty="0" smtClean="0"/>
              <a:t> 	</a:t>
            </a:r>
            <a:r>
              <a:rPr lang="en-US" sz="2800" b="1" dirty="0" err="1" smtClean="0"/>
              <a:t>fgetc</a:t>
            </a:r>
            <a:r>
              <a:rPr lang="en-US" sz="2800" b="1" dirty="0" smtClean="0"/>
              <a:t> (FILE *stream);</a:t>
            </a:r>
          </a:p>
          <a:p>
            <a:pPr>
              <a:buNone/>
            </a:pPr>
            <a:r>
              <a:rPr lang="en-US" sz="2800" b="1" dirty="0" err="1" smtClean="0"/>
              <a:t>int</a:t>
            </a:r>
            <a:r>
              <a:rPr lang="en-US" sz="2800" b="1" dirty="0" smtClean="0"/>
              <a:t> 	</a:t>
            </a:r>
            <a:r>
              <a:rPr lang="en-US" sz="2800" b="1" dirty="0" err="1" smtClean="0"/>
              <a:t>ungetc</a:t>
            </a:r>
            <a:r>
              <a:rPr lang="en-US" sz="2800" b="1" dirty="0" smtClean="0"/>
              <a:t> (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c, FILE *stream);</a:t>
            </a:r>
          </a:p>
          <a:p>
            <a:pPr>
              <a:buNone/>
            </a:pPr>
            <a:r>
              <a:rPr lang="en-US" sz="2800" b="1" dirty="0" err="1" smtClean="0"/>
              <a:t>int</a:t>
            </a:r>
            <a:r>
              <a:rPr lang="en-US" sz="2800" b="1" dirty="0" smtClean="0"/>
              <a:t>      </a:t>
            </a:r>
            <a:r>
              <a:rPr lang="en-US" sz="2800" b="1" dirty="0" err="1" smtClean="0"/>
              <a:t>fputc</a:t>
            </a:r>
            <a:r>
              <a:rPr lang="en-US" sz="2800" b="1" dirty="0" smtClean="0"/>
              <a:t> (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c, FILE *stream);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char * </a:t>
            </a:r>
            <a:r>
              <a:rPr lang="en-US" sz="2800" b="1" dirty="0" err="1" smtClean="0"/>
              <a:t>fgets</a:t>
            </a:r>
            <a:r>
              <a:rPr lang="en-US" sz="2800" b="1" dirty="0" smtClean="0"/>
              <a:t> (char *</a:t>
            </a:r>
            <a:r>
              <a:rPr lang="en-US" sz="2800" b="1" dirty="0" err="1" smtClean="0"/>
              <a:t>str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size, FILE *stream);</a:t>
            </a:r>
          </a:p>
          <a:p>
            <a:pPr>
              <a:buNone/>
            </a:pPr>
            <a:r>
              <a:rPr lang="en-US" sz="2800" b="1" dirty="0" err="1" smtClean="0"/>
              <a:t>int</a:t>
            </a:r>
            <a:r>
              <a:rPr lang="en-US" sz="2800" b="1" dirty="0" smtClean="0"/>
              <a:t>       </a:t>
            </a:r>
            <a:r>
              <a:rPr lang="en-US" sz="2800" b="1" dirty="0" err="1" smtClean="0"/>
              <a:t>fputs</a:t>
            </a:r>
            <a:r>
              <a:rPr lang="en-US" sz="2800" b="1" dirty="0" smtClean="0"/>
              <a:t> (const char *</a:t>
            </a:r>
            <a:r>
              <a:rPr lang="en-US" sz="2800" b="1" dirty="0" err="1" smtClean="0"/>
              <a:t>str</a:t>
            </a:r>
            <a:r>
              <a:rPr lang="en-US" sz="2800" b="1" dirty="0" smtClean="0"/>
              <a:t>, FILE *stream);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err="1" smtClean="0"/>
              <a:t>size_t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fread</a:t>
            </a:r>
            <a:r>
              <a:rPr lang="en-US" sz="2400" b="1" dirty="0" smtClean="0"/>
              <a:t> (void *</a:t>
            </a:r>
            <a:r>
              <a:rPr lang="en-US" sz="2400" b="1" dirty="0" err="1" smtClean="0"/>
              <a:t>buf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size_t</a:t>
            </a:r>
            <a:r>
              <a:rPr lang="en-US" sz="2400" b="1" dirty="0" smtClean="0"/>
              <a:t> size, </a:t>
            </a:r>
            <a:r>
              <a:rPr lang="en-US" sz="2400" b="1" dirty="0" err="1" smtClean="0"/>
              <a:t>size_t</a:t>
            </a:r>
            <a:r>
              <a:rPr lang="en-US" sz="2400" b="1" dirty="0" smtClean="0"/>
              <a:t> nr, FILE *stream);</a:t>
            </a:r>
          </a:p>
          <a:p>
            <a:pPr>
              <a:buNone/>
            </a:pPr>
            <a:r>
              <a:rPr lang="en-US" sz="2400" b="1" dirty="0" err="1" smtClean="0"/>
              <a:t>size_t</a:t>
            </a:r>
            <a:r>
              <a:rPr lang="en-US" sz="2400" b="1" dirty="0" smtClean="0"/>
              <a:t>    </a:t>
            </a:r>
            <a:r>
              <a:rPr lang="en-US" sz="2400" b="1" dirty="0" err="1" smtClean="0"/>
              <a:t>fwrite</a:t>
            </a:r>
            <a:r>
              <a:rPr lang="en-US" sz="2400" b="1" dirty="0" smtClean="0"/>
              <a:t> (void *</a:t>
            </a:r>
            <a:r>
              <a:rPr lang="en-US" sz="2400" b="1" dirty="0" err="1" smtClean="0"/>
              <a:t>buf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size_t</a:t>
            </a:r>
            <a:r>
              <a:rPr lang="en-US" sz="2400" b="1" dirty="0" smtClean="0"/>
              <a:t> size, </a:t>
            </a:r>
            <a:r>
              <a:rPr lang="en-US" sz="2400" b="1" dirty="0" err="1" smtClean="0"/>
              <a:t>size_t</a:t>
            </a:r>
            <a:r>
              <a:rPr lang="en-US" sz="2400" b="1" dirty="0" smtClean="0"/>
              <a:t> nr, FILE *stream);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err="1" smtClean="0"/>
              <a:t>int</a:t>
            </a:r>
            <a:r>
              <a:rPr lang="en-US" sz="2400" b="1" dirty="0" smtClean="0"/>
              <a:t>          </a:t>
            </a:r>
            <a:r>
              <a:rPr lang="en-US" sz="2400" b="1" dirty="0" err="1" smtClean="0"/>
              <a:t>fflush</a:t>
            </a:r>
            <a:r>
              <a:rPr lang="en-US" sz="2400" b="1" dirty="0" smtClean="0"/>
              <a:t> (FILE *stream);    //</a:t>
            </a:r>
            <a:r>
              <a:rPr lang="en-US" sz="2400" dirty="0" smtClean="0"/>
              <a:t>   </a:t>
            </a:r>
            <a:r>
              <a:rPr lang="en-US" sz="2400" b="1" dirty="0" err="1" smtClean="0"/>
              <a:t>fsync</a:t>
            </a:r>
            <a:r>
              <a:rPr lang="en-US" sz="2400" b="1" dirty="0" smtClean="0"/>
              <a:t>( ) </a:t>
            </a:r>
            <a:r>
              <a:rPr lang="en-US" sz="2400" b="1" dirty="0" smtClean="0">
                <a:sym typeface="Wingdings" pitchFamily="2" charset="2"/>
              </a:rPr>
              <a:t></a:t>
            </a:r>
            <a:r>
              <a:rPr lang="en-US" sz="2400" b="1" dirty="0" smtClean="0"/>
              <a:t>kernel to file</a:t>
            </a:r>
            <a:endParaRPr 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level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Standard/Buffered I/O - C library</a:t>
            </a:r>
          </a:p>
          <a:p>
            <a:pPr lvl="1"/>
            <a:r>
              <a:rPr lang="en-US" dirty="0" err="1" smtClean="0"/>
              <a:t>printf</a:t>
            </a:r>
            <a:r>
              <a:rPr lang="en-US" dirty="0" smtClean="0"/>
              <a:t>/</a:t>
            </a:r>
            <a:r>
              <a:rPr lang="en-US" dirty="0" err="1" smtClean="0"/>
              <a:t>scanf</a:t>
            </a:r>
            <a:r>
              <a:rPr lang="en-US" dirty="0" smtClean="0"/>
              <a:t>/gets/puts/</a:t>
            </a:r>
            <a:r>
              <a:rPr lang="en-US" dirty="0" err="1" smtClean="0"/>
              <a:t>getc</a:t>
            </a:r>
            <a:r>
              <a:rPr lang="en-US" dirty="0" smtClean="0"/>
              <a:t>/</a:t>
            </a:r>
            <a:r>
              <a:rPr lang="en-US" dirty="0" err="1" smtClean="0"/>
              <a:t>putc</a:t>
            </a:r>
            <a:endParaRPr lang="en-US" dirty="0" smtClean="0"/>
          </a:p>
          <a:p>
            <a:pPr lvl="1"/>
            <a:r>
              <a:rPr lang="en-US" dirty="0" err="1"/>
              <a:t>f</a:t>
            </a:r>
            <a:r>
              <a:rPr lang="en-US" dirty="0" err="1" smtClean="0"/>
              <a:t>open</a:t>
            </a:r>
            <a:r>
              <a:rPr lang="en-US" dirty="0" smtClean="0"/>
              <a:t>/</a:t>
            </a:r>
            <a:r>
              <a:rPr lang="en-US" dirty="0" err="1" smtClean="0"/>
              <a:t>fread</a:t>
            </a:r>
            <a:r>
              <a:rPr lang="en-US" dirty="0" smtClean="0"/>
              <a:t>/</a:t>
            </a:r>
            <a:r>
              <a:rPr lang="en-US" dirty="0" err="1" smtClean="0"/>
              <a:t>fwrite</a:t>
            </a:r>
            <a:r>
              <a:rPr lang="en-US" dirty="0" smtClean="0"/>
              <a:t>/</a:t>
            </a:r>
            <a:r>
              <a:rPr lang="en-US" dirty="0" err="1" smtClean="0"/>
              <a:t>fseek</a:t>
            </a:r>
            <a:r>
              <a:rPr lang="en-US" dirty="0" smtClean="0"/>
              <a:t>/</a:t>
            </a:r>
            <a:r>
              <a:rPr lang="en-US" dirty="0" err="1" smtClean="0"/>
              <a:t>fclose</a:t>
            </a:r>
            <a:r>
              <a:rPr lang="en-US" dirty="0" smtClean="0"/>
              <a:t>/</a:t>
            </a:r>
            <a:r>
              <a:rPr lang="en-US" dirty="0" err="1" smtClean="0"/>
              <a:t>fgets</a:t>
            </a:r>
            <a:r>
              <a:rPr lang="en-US" dirty="0" smtClean="0"/>
              <a:t>/</a:t>
            </a:r>
            <a:r>
              <a:rPr lang="en-US" dirty="0" err="1" smtClean="0"/>
              <a:t>fputc</a:t>
            </a:r>
            <a:endParaRPr lang="en-US" dirty="0" smtClean="0"/>
          </a:p>
          <a:p>
            <a:pPr lvl="1"/>
            <a:r>
              <a:rPr lang="en-US" dirty="0" smtClean="0"/>
              <a:t>FILE* , file pointer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Kernel – low level functions</a:t>
            </a:r>
          </a:p>
          <a:p>
            <a:pPr lvl="1"/>
            <a:r>
              <a:rPr lang="en-US" dirty="0" smtClean="0"/>
              <a:t>open/read/write/close/</a:t>
            </a:r>
            <a:r>
              <a:rPr lang="en-US" dirty="0" err="1" smtClean="0"/>
              <a:t>lseek</a:t>
            </a:r>
            <a:endParaRPr lang="en-US" dirty="0" smtClean="0"/>
          </a:p>
          <a:p>
            <a:pPr lvl="1"/>
            <a:r>
              <a:rPr lang="en-US" dirty="0" smtClean="0"/>
              <a:t>File descriptor </a:t>
            </a:r>
          </a:p>
          <a:p>
            <a:pPr lvl="2"/>
            <a:r>
              <a:rPr lang="en-US" dirty="0" smtClean="0"/>
              <a:t>(1024 per process , can be get/set through  </a:t>
            </a:r>
            <a:r>
              <a:rPr lang="en-US" dirty="0" err="1" smtClean="0"/>
              <a:t>getrlimit</a:t>
            </a:r>
            <a:r>
              <a:rPr lang="en-US" dirty="0" smtClean="0"/>
              <a:t>/</a:t>
            </a:r>
            <a:r>
              <a:rPr lang="en-US" dirty="0" err="1" smtClean="0"/>
              <a:t>setrlimit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C I/O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err="1" smtClean="0"/>
              <a:t>int</a:t>
            </a:r>
            <a:r>
              <a:rPr lang="en-US" sz="2800" b="1" dirty="0" smtClean="0"/>
              <a:t>    </a:t>
            </a:r>
            <a:r>
              <a:rPr lang="en-US" sz="2800" b="1" dirty="0" err="1" smtClean="0"/>
              <a:t>fseek</a:t>
            </a:r>
            <a:r>
              <a:rPr lang="en-US" sz="2800" b="1" dirty="0" smtClean="0"/>
              <a:t> (FILE *stream, long offset, 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whence);</a:t>
            </a:r>
          </a:p>
          <a:p>
            <a:pPr>
              <a:buNone/>
            </a:pPr>
            <a:r>
              <a:rPr lang="en-US" sz="2800" b="1" dirty="0" smtClean="0"/>
              <a:t>void rewind (FILE *stream);</a:t>
            </a:r>
          </a:p>
          <a:p>
            <a:pPr>
              <a:buNone/>
            </a:pPr>
            <a:r>
              <a:rPr lang="fr-FR" sz="2800" b="1" dirty="0" err="1" smtClean="0"/>
              <a:t>int</a:t>
            </a:r>
            <a:r>
              <a:rPr lang="fr-FR" sz="2800" b="1" dirty="0" smtClean="0"/>
              <a:t>    </a:t>
            </a:r>
            <a:r>
              <a:rPr lang="fr-FR" sz="2800" b="1" dirty="0" err="1" smtClean="0"/>
              <a:t>fsetpos</a:t>
            </a:r>
            <a:r>
              <a:rPr lang="fr-FR" sz="2800" b="1" dirty="0" smtClean="0"/>
              <a:t> (FILE *</a:t>
            </a:r>
            <a:r>
              <a:rPr lang="fr-FR" sz="2800" b="1" dirty="0" err="1" smtClean="0"/>
              <a:t>stream</a:t>
            </a:r>
            <a:r>
              <a:rPr lang="fr-FR" sz="2800" b="1" dirty="0" smtClean="0"/>
              <a:t>, </a:t>
            </a:r>
            <a:r>
              <a:rPr lang="fr-FR" sz="2800" b="1" dirty="0" err="1" smtClean="0"/>
              <a:t>fpos_t</a:t>
            </a:r>
            <a:r>
              <a:rPr lang="fr-FR" sz="2800" b="1" dirty="0" smtClean="0"/>
              <a:t> *pos);</a:t>
            </a:r>
          </a:p>
          <a:p>
            <a:pPr>
              <a:buNone/>
            </a:pPr>
            <a:endParaRPr lang="fr-FR" sz="2800" b="1" smtClean="0"/>
          </a:p>
          <a:p>
            <a:pPr>
              <a:buNone/>
            </a:pPr>
            <a:r>
              <a:rPr lang="en-US" sz="2800" b="1" smtClean="0"/>
              <a:t>long    </a:t>
            </a:r>
            <a:r>
              <a:rPr lang="en-US" sz="2800" b="1" dirty="0" err="1" smtClean="0"/>
              <a:t>ftell</a:t>
            </a:r>
            <a:r>
              <a:rPr lang="en-US" sz="2800" b="1" dirty="0" smtClean="0"/>
              <a:t> (FILE *stream);</a:t>
            </a:r>
          </a:p>
          <a:p>
            <a:pPr>
              <a:buNone/>
            </a:pPr>
            <a:r>
              <a:rPr lang="fr-FR" sz="2800" b="1" dirty="0" err="1" smtClean="0"/>
              <a:t>int</a:t>
            </a:r>
            <a:r>
              <a:rPr lang="fr-FR" sz="2800" b="1" dirty="0" smtClean="0"/>
              <a:t>       </a:t>
            </a:r>
            <a:r>
              <a:rPr lang="fr-FR" sz="2800" b="1" dirty="0" err="1" smtClean="0"/>
              <a:t>fgetpos</a:t>
            </a:r>
            <a:r>
              <a:rPr lang="fr-FR" sz="2800" b="1" dirty="0" smtClean="0"/>
              <a:t> (FILE *</a:t>
            </a:r>
            <a:r>
              <a:rPr lang="fr-FR" sz="2800" b="1" dirty="0" err="1" smtClean="0"/>
              <a:t>stream</a:t>
            </a:r>
            <a:r>
              <a:rPr lang="fr-FR" sz="2800" b="1" dirty="0" smtClean="0"/>
              <a:t>, </a:t>
            </a:r>
            <a:r>
              <a:rPr lang="fr-FR" sz="2800" b="1" dirty="0" err="1" smtClean="0"/>
              <a:t>fpos_t</a:t>
            </a:r>
            <a:r>
              <a:rPr lang="fr-FR" sz="2800" b="1" dirty="0" smtClean="0"/>
              <a:t> *pos);</a:t>
            </a:r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copy file at backup folder.</a:t>
            </a:r>
          </a:p>
          <a:p>
            <a:pPr lvl="1"/>
            <a:r>
              <a:rPr lang="en-US" dirty="0" smtClean="0"/>
              <a:t>Image    jpeg/</a:t>
            </a:r>
            <a:r>
              <a:rPr lang="en-US" dirty="0" err="1" smtClean="0"/>
              <a:t>png</a:t>
            </a:r>
            <a:endParaRPr lang="en-US" dirty="0" smtClean="0"/>
          </a:p>
          <a:p>
            <a:pPr lvl="1"/>
            <a:r>
              <a:rPr lang="en-US" dirty="0" smtClean="0"/>
              <a:t>Compressed 	zip/</a:t>
            </a:r>
            <a:r>
              <a:rPr lang="en-US" dirty="0" err="1" smtClean="0"/>
              <a:t>rar</a:t>
            </a:r>
            <a:endParaRPr lang="en-US" dirty="0" smtClean="0"/>
          </a:p>
          <a:p>
            <a:pPr lvl="1"/>
            <a:r>
              <a:rPr lang="en-US" dirty="0" smtClean="0"/>
              <a:t>Word file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I/O Calls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safety</a:t>
            </a:r>
          </a:p>
          <a:p>
            <a:r>
              <a:rPr lang="en-US" dirty="0" smtClean="0"/>
              <a:t>Manual file locking and unlocking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flockfile</a:t>
            </a:r>
            <a:r>
              <a:rPr lang="en-US" dirty="0"/>
              <a:t> (FILE *stream);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funlockfile</a:t>
            </a:r>
            <a:r>
              <a:rPr lang="en-US" dirty="0"/>
              <a:t> (FILE *stream);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ftrylockfile</a:t>
            </a:r>
            <a:r>
              <a:rPr lang="en-US" dirty="0"/>
              <a:t> (FILE *stream);</a:t>
            </a:r>
          </a:p>
          <a:p>
            <a:r>
              <a:rPr lang="en-US" dirty="0" smtClean="0"/>
              <a:t>How to test?</a:t>
            </a:r>
          </a:p>
          <a:p>
            <a:pPr lvl="1"/>
            <a:r>
              <a:rPr lang="en-US" dirty="0" smtClean="0"/>
              <a:t>Assignments after multithreading topic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Unlocked Stream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#define _GNU_SOURCE</a:t>
            </a:r>
          </a:p>
          <a:p>
            <a:pPr>
              <a:buNone/>
            </a:pPr>
            <a:r>
              <a:rPr lang="en-US" b="1" dirty="0" smtClean="0"/>
              <a:t>#include 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         </a:t>
            </a:r>
            <a:r>
              <a:rPr lang="en-US" b="1" dirty="0" err="1" smtClean="0"/>
              <a:t>fgetc_unlocked</a:t>
            </a:r>
            <a:r>
              <a:rPr lang="en-US" b="1" dirty="0" smtClean="0"/>
              <a:t> (FILE *stream);</a:t>
            </a:r>
          </a:p>
          <a:p>
            <a:pPr>
              <a:buNone/>
            </a:pPr>
            <a:r>
              <a:rPr lang="en-US" b="1" dirty="0" smtClean="0"/>
              <a:t>char       *</a:t>
            </a:r>
            <a:r>
              <a:rPr lang="en-US" b="1" dirty="0" err="1" smtClean="0"/>
              <a:t>fgets_unlocked</a:t>
            </a:r>
            <a:r>
              <a:rPr lang="en-US" b="1" dirty="0" smtClean="0"/>
              <a:t> (char *</a:t>
            </a:r>
            <a:r>
              <a:rPr lang="en-US" b="1" dirty="0" err="1" smtClean="0"/>
              <a:t>str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size, FILE *stream);</a:t>
            </a:r>
          </a:p>
          <a:p>
            <a:pPr>
              <a:buNone/>
            </a:pPr>
            <a:r>
              <a:rPr lang="en-US" b="1" dirty="0" err="1" smtClean="0"/>
              <a:t>size_t</a:t>
            </a:r>
            <a:r>
              <a:rPr lang="en-US" b="1" dirty="0" smtClean="0"/>
              <a:t>     </a:t>
            </a:r>
            <a:r>
              <a:rPr lang="en-US" b="1" dirty="0" err="1" smtClean="0"/>
              <a:t>fread_unlocked</a:t>
            </a:r>
            <a:r>
              <a:rPr lang="en-US" b="1" dirty="0" smtClean="0"/>
              <a:t> (void *</a:t>
            </a:r>
            <a:r>
              <a:rPr lang="en-US" b="1" dirty="0" err="1" smtClean="0"/>
              <a:t>buf</a:t>
            </a:r>
            <a:r>
              <a:rPr lang="en-US" b="1" dirty="0" smtClean="0"/>
              <a:t>, </a:t>
            </a:r>
            <a:r>
              <a:rPr lang="en-US" b="1" dirty="0" err="1" smtClean="0"/>
              <a:t>size_t</a:t>
            </a:r>
            <a:r>
              <a:rPr lang="en-US" b="1" dirty="0" smtClean="0"/>
              <a:t> size, </a:t>
            </a:r>
            <a:r>
              <a:rPr lang="en-US" b="1" dirty="0" err="1" smtClean="0"/>
              <a:t>size_t</a:t>
            </a:r>
            <a:r>
              <a:rPr lang="en-US" b="1" dirty="0" smtClean="0"/>
              <a:t> nr, FILE *stream);</a:t>
            </a:r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          </a:t>
            </a:r>
            <a:r>
              <a:rPr lang="en-US" b="1" dirty="0" err="1" smtClean="0"/>
              <a:t>fputc_unlocked</a:t>
            </a:r>
            <a:r>
              <a:rPr lang="en-US" b="1" dirty="0" smtClean="0"/>
              <a:t> (</a:t>
            </a:r>
            <a:r>
              <a:rPr lang="en-US" b="1" dirty="0" err="1" smtClean="0"/>
              <a:t>int</a:t>
            </a:r>
            <a:r>
              <a:rPr lang="en-US" b="1" dirty="0" smtClean="0"/>
              <a:t> c, FILE *stream);</a:t>
            </a:r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		</a:t>
            </a:r>
            <a:r>
              <a:rPr lang="en-US" b="1" dirty="0" err="1" smtClean="0"/>
              <a:t>fputs_unlocked</a:t>
            </a:r>
            <a:r>
              <a:rPr lang="en-US" b="1" dirty="0" smtClean="0"/>
              <a:t> (const char *</a:t>
            </a:r>
            <a:r>
              <a:rPr lang="en-US" b="1" dirty="0" err="1" smtClean="0"/>
              <a:t>str</a:t>
            </a:r>
            <a:r>
              <a:rPr lang="en-US" b="1" dirty="0" smtClean="0"/>
              <a:t>, FILE *stream);</a:t>
            </a:r>
          </a:p>
          <a:p>
            <a:pPr>
              <a:buNone/>
            </a:pPr>
            <a:r>
              <a:rPr lang="en-US" b="1" dirty="0" err="1" smtClean="0"/>
              <a:t>size_t</a:t>
            </a:r>
            <a:r>
              <a:rPr lang="en-US" b="1" dirty="0" smtClean="0"/>
              <a:t>     </a:t>
            </a:r>
            <a:r>
              <a:rPr lang="en-US" b="1" dirty="0" err="1" smtClean="0"/>
              <a:t>fwrite_unlocked</a:t>
            </a:r>
            <a:r>
              <a:rPr lang="en-US" b="1" dirty="0" smtClean="0"/>
              <a:t> (void *</a:t>
            </a:r>
            <a:r>
              <a:rPr lang="en-US" b="1" dirty="0" err="1" smtClean="0"/>
              <a:t>buf</a:t>
            </a:r>
            <a:r>
              <a:rPr lang="en-US" b="1" dirty="0" smtClean="0"/>
              <a:t>, </a:t>
            </a:r>
            <a:r>
              <a:rPr lang="en-US" b="1" dirty="0" err="1" smtClean="0"/>
              <a:t>size_t</a:t>
            </a:r>
            <a:r>
              <a:rPr lang="en-US" b="1" dirty="0" smtClean="0"/>
              <a:t> size, </a:t>
            </a:r>
            <a:r>
              <a:rPr lang="en-US" b="1" dirty="0" err="1" smtClean="0"/>
              <a:t>size_t</a:t>
            </a:r>
            <a:r>
              <a:rPr lang="en-US" b="1" dirty="0" smtClean="0"/>
              <a:t> </a:t>
            </a:r>
            <a:r>
              <a:rPr lang="en-US" b="1" dirty="0" err="1" smtClean="0"/>
              <a:t>nr,FILE</a:t>
            </a:r>
            <a:r>
              <a:rPr lang="en-US" b="1" dirty="0" smtClean="0"/>
              <a:t> *stream);</a:t>
            </a:r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		</a:t>
            </a:r>
            <a:r>
              <a:rPr lang="en-US" b="1" dirty="0" err="1" smtClean="0"/>
              <a:t>fflush_unlocked</a:t>
            </a:r>
            <a:r>
              <a:rPr lang="en-US" b="1" dirty="0" smtClean="0"/>
              <a:t> (FILE *stream);</a:t>
            </a:r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		</a:t>
            </a:r>
            <a:r>
              <a:rPr lang="en-US" b="1" dirty="0" err="1" smtClean="0"/>
              <a:t>feof_unlocked</a:t>
            </a:r>
            <a:r>
              <a:rPr lang="en-US" b="1" dirty="0" smtClean="0"/>
              <a:t> (FILE *stream);</a:t>
            </a:r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		</a:t>
            </a:r>
            <a:r>
              <a:rPr lang="en-US" b="1" dirty="0" err="1" smtClean="0"/>
              <a:t>ferror_unlocked</a:t>
            </a:r>
            <a:r>
              <a:rPr lang="en-US" b="1" dirty="0" smtClean="0"/>
              <a:t> (FILE *stream);</a:t>
            </a:r>
          </a:p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		</a:t>
            </a:r>
            <a:r>
              <a:rPr lang="en-US" b="1" dirty="0" err="1" smtClean="0"/>
              <a:t>fileno_unlocked</a:t>
            </a:r>
            <a:r>
              <a:rPr lang="en-US" b="1" dirty="0" smtClean="0"/>
              <a:t> (FILE *stream);</a:t>
            </a:r>
          </a:p>
          <a:p>
            <a:pPr>
              <a:buNone/>
            </a:pPr>
            <a:r>
              <a:rPr lang="en-US" b="1" dirty="0" smtClean="0"/>
              <a:t>void 	</a:t>
            </a:r>
            <a:r>
              <a:rPr lang="en-US" b="1" dirty="0" err="1" smtClean="0"/>
              <a:t>clearerr_unlocked</a:t>
            </a:r>
            <a:r>
              <a:rPr lang="en-US" b="1" dirty="0" smtClean="0"/>
              <a:t> (FILE *stream);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Their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#include &lt;sys/</a:t>
            </a:r>
            <a:r>
              <a:rPr lang="en-US" sz="2800" b="1" dirty="0" err="1" smtClean="0"/>
              <a:t>types.h</a:t>
            </a:r>
            <a:r>
              <a:rPr lang="en-US" sz="2800" b="1" dirty="0" smtClean="0"/>
              <a:t>&gt;</a:t>
            </a:r>
          </a:p>
          <a:p>
            <a:pPr>
              <a:buNone/>
            </a:pPr>
            <a:r>
              <a:rPr lang="en-US" sz="2800" b="1" dirty="0" smtClean="0"/>
              <a:t>#include &lt;sys/</a:t>
            </a:r>
            <a:r>
              <a:rPr lang="en-US" sz="2800" b="1" dirty="0" err="1" smtClean="0"/>
              <a:t>stat.h</a:t>
            </a:r>
            <a:r>
              <a:rPr lang="en-US" sz="2800" b="1" dirty="0" smtClean="0"/>
              <a:t>&gt;</a:t>
            </a:r>
          </a:p>
          <a:p>
            <a:pPr>
              <a:buNone/>
            </a:pPr>
            <a:r>
              <a:rPr lang="en-US" sz="2800" b="1" dirty="0" smtClean="0"/>
              <a:t>#include &lt;</a:t>
            </a:r>
            <a:r>
              <a:rPr lang="en-US" sz="2800" b="1" dirty="0" err="1" smtClean="0"/>
              <a:t>unistd.h</a:t>
            </a:r>
            <a:r>
              <a:rPr lang="en-US" sz="2800" b="1" dirty="0" smtClean="0"/>
              <a:t>&gt;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smtClean="0"/>
              <a:t>stat (const char *path, </a:t>
            </a:r>
            <a:r>
              <a:rPr lang="en-US" sz="2800" b="1" dirty="0" err="1" smtClean="0"/>
              <a:t>struct</a:t>
            </a:r>
            <a:r>
              <a:rPr lang="en-US" sz="2800" b="1" dirty="0" smtClean="0"/>
              <a:t> stat *</a:t>
            </a:r>
            <a:r>
              <a:rPr lang="en-US" sz="2800" b="1" dirty="0" err="1" smtClean="0"/>
              <a:t>buf</a:t>
            </a:r>
            <a:r>
              <a:rPr lang="en-US" sz="2800" b="1" dirty="0" smtClean="0"/>
              <a:t>);</a:t>
            </a:r>
          </a:p>
          <a:p>
            <a:pPr>
              <a:buNone/>
            </a:pP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fstat</a:t>
            </a:r>
            <a:r>
              <a:rPr lang="en-US" sz="2800" b="1" dirty="0" smtClean="0"/>
              <a:t> (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fd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struct</a:t>
            </a:r>
            <a:r>
              <a:rPr lang="en-US" sz="2800" b="1" dirty="0" smtClean="0"/>
              <a:t> stat *</a:t>
            </a:r>
            <a:r>
              <a:rPr lang="en-US" sz="2800" b="1" dirty="0" err="1" smtClean="0"/>
              <a:t>buf</a:t>
            </a:r>
            <a:r>
              <a:rPr lang="en-US" sz="2800" b="1" dirty="0" smtClean="0"/>
              <a:t>);</a:t>
            </a:r>
          </a:p>
          <a:p>
            <a:pPr>
              <a:buNone/>
            </a:pP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lstat</a:t>
            </a:r>
            <a:r>
              <a:rPr lang="en-US" sz="2800" b="1" dirty="0" smtClean="0"/>
              <a:t> (const char *path, </a:t>
            </a:r>
            <a:r>
              <a:rPr lang="en-US" sz="2800" b="1" dirty="0" err="1" smtClean="0"/>
              <a:t>struct</a:t>
            </a:r>
            <a:r>
              <a:rPr lang="en-US" sz="2800" b="1" dirty="0" smtClean="0"/>
              <a:t> stat *</a:t>
            </a:r>
            <a:r>
              <a:rPr lang="en-US" sz="2800" b="1" dirty="0" err="1" smtClean="0"/>
              <a:t>buf</a:t>
            </a:r>
            <a:r>
              <a:rPr lang="en-US" sz="2800" b="1" dirty="0" smtClean="0"/>
              <a:t>);</a:t>
            </a:r>
            <a:endParaRPr 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struct</a:t>
            </a:r>
            <a:r>
              <a:rPr lang="en-US" b="1" dirty="0" smtClean="0"/>
              <a:t> stat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err="1" smtClean="0"/>
              <a:t>struct</a:t>
            </a:r>
            <a:r>
              <a:rPr lang="en-US" b="1" dirty="0" smtClean="0"/>
              <a:t> stat {</a:t>
            </a:r>
          </a:p>
          <a:p>
            <a:pPr lvl="1">
              <a:buNone/>
            </a:pPr>
            <a:r>
              <a:rPr lang="en-US" b="1" dirty="0" err="1" smtClean="0"/>
              <a:t>dev_t</a:t>
            </a:r>
            <a:r>
              <a:rPr lang="en-US" b="1" dirty="0" smtClean="0"/>
              <a:t> </a:t>
            </a:r>
            <a:r>
              <a:rPr lang="en-US" b="1" dirty="0" smtClean="0"/>
              <a:t>	</a:t>
            </a:r>
            <a:r>
              <a:rPr lang="en-US" b="1" dirty="0" err="1" smtClean="0"/>
              <a:t>st_dev</a:t>
            </a:r>
            <a:r>
              <a:rPr lang="en-US" b="1" dirty="0" smtClean="0"/>
              <a:t>; </a:t>
            </a:r>
            <a:r>
              <a:rPr lang="en-US" b="1" dirty="0" smtClean="0"/>
              <a:t>		/* </a:t>
            </a:r>
            <a:r>
              <a:rPr lang="en-US" b="1" dirty="0" smtClean="0"/>
              <a:t>ID of device containing file */</a:t>
            </a:r>
          </a:p>
          <a:p>
            <a:pPr lvl="1">
              <a:buNone/>
            </a:pPr>
            <a:r>
              <a:rPr lang="en-US" b="1" dirty="0" err="1" smtClean="0"/>
              <a:t>ino_t</a:t>
            </a:r>
            <a:r>
              <a:rPr lang="en-US" b="1" dirty="0" smtClean="0"/>
              <a:t> </a:t>
            </a:r>
            <a:r>
              <a:rPr lang="en-US" b="1" dirty="0" smtClean="0"/>
              <a:t>	</a:t>
            </a:r>
            <a:r>
              <a:rPr lang="en-US" b="1" dirty="0" err="1" smtClean="0"/>
              <a:t>st_ino</a:t>
            </a:r>
            <a:r>
              <a:rPr lang="en-US" b="1" dirty="0" smtClean="0"/>
              <a:t>; </a:t>
            </a:r>
            <a:r>
              <a:rPr lang="en-US" b="1" dirty="0" smtClean="0"/>
              <a:t>		/* </a:t>
            </a:r>
            <a:r>
              <a:rPr lang="en-US" b="1" dirty="0" err="1" smtClean="0"/>
              <a:t>inode</a:t>
            </a:r>
            <a:r>
              <a:rPr lang="en-US" b="1" dirty="0" smtClean="0"/>
              <a:t> number */</a:t>
            </a:r>
          </a:p>
          <a:p>
            <a:pPr lvl="1">
              <a:buNone/>
            </a:pPr>
            <a:r>
              <a:rPr lang="en-US" b="1" dirty="0" err="1" smtClean="0"/>
              <a:t>mode_t</a:t>
            </a:r>
            <a:r>
              <a:rPr lang="en-US" b="1" dirty="0" smtClean="0"/>
              <a:t> </a:t>
            </a:r>
            <a:r>
              <a:rPr lang="en-US" b="1" dirty="0" smtClean="0"/>
              <a:t>	</a:t>
            </a:r>
            <a:r>
              <a:rPr lang="en-US" b="1" dirty="0" err="1" smtClean="0"/>
              <a:t>st_mode</a:t>
            </a:r>
            <a:r>
              <a:rPr lang="en-US" b="1" dirty="0" smtClean="0"/>
              <a:t>; </a:t>
            </a:r>
            <a:r>
              <a:rPr lang="en-US" b="1" dirty="0" smtClean="0"/>
              <a:t>	/* </a:t>
            </a:r>
            <a:r>
              <a:rPr lang="en-US" b="1" dirty="0" smtClean="0"/>
              <a:t>permissions */</a:t>
            </a:r>
          </a:p>
          <a:p>
            <a:pPr lvl="1">
              <a:buNone/>
            </a:pPr>
            <a:r>
              <a:rPr lang="en-US" b="1" dirty="0" err="1" smtClean="0"/>
              <a:t>nlink_t</a:t>
            </a:r>
            <a:r>
              <a:rPr lang="en-US" b="1" dirty="0" smtClean="0"/>
              <a:t> </a:t>
            </a:r>
            <a:r>
              <a:rPr lang="en-US" b="1" dirty="0" smtClean="0"/>
              <a:t>	</a:t>
            </a:r>
            <a:r>
              <a:rPr lang="en-US" b="1" dirty="0" err="1" smtClean="0"/>
              <a:t>st_nlink</a:t>
            </a:r>
            <a:r>
              <a:rPr lang="en-US" b="1" dirty="0" smtClean="0"/>
              <a:t>;		 </a:t>
            </a:r>
            <a:r>
              <a:rPr lang="en-US" b="1" dirty="0" smtClean="0"/>
              <a:t>/* number of hard links */</a:t>
            </a:r>
          </a:p>
          <a:p>
            <a:pPr lvl="1">
              <a:buNone/>
            </a:pPr>
            <a:r>
              <a:rPr lang="en-US" b="1" dirty="0" err="1" smtClean="0"/>
              <a:t>uid_t</a:t>
            </a:r>
            <a:r>
              <a:rPr lang="en-US" b="1" dirty="0" smtClean="0"/>
              <a:t> </a:t>
            </a:r>
            <a:r>
              <a:rPr lang="en-US" b="1" dirty="0" smtClean="0"/>
              <a:t>	</a:t>
            </a:r>
            <a:r>
              <a:rPr lang="en-US" b="1" dirty="0" err="1" smtClean="0"/>
              <a:t>st_uid</a:t>
            </a:r>
            <a:r>
              <a:rPr lang="en-US" b="1" dirty="0" smtClean="0"/>
              <a:t>;		 </a:t>
            </a:r>
            <a:r>
              <a:rPr lang="en-US" b="1" dirty="0" smtClean="0"/>
              <a:t>/* user ID of owner */</a:t>
            </a:r>
          </a:p>
          <a:p>
            <a:pPr lvl="1">
              <a:buNone/>
            </a:pPr>
            <a:r>
              <a:rPr lang="en-US" b="1" dirty="0" err="1" smtClean="0"/>
              <a:t>gid_t</a:t>
            </a:r>
            <a:r>
              <a:rPr lang="en-US" b="1" dirty="0" smtClean="0"/>
              <a:t> </a:t>
            </a:r>
            <a:r>
              <a:rPr lang="en-US" b="1" dirty="0" smtClean="0"/>
              <a:t>	</a:t>
            </a:r>
            <a:r>
              <a:rPr lang="en-US" b="1" dirty="0" err="1" smtClean="0"/>
              <a:t>st_gid</a:t>
            </a:r>
            <a:r>
              <a:rPr lang="en-US" b="1" dirty="0" smtClean="0"/>
              <a:t>; </a:t>
            </a:r>
            <a:r>
              <a:rPr lang="en-US" b="1" dirty="0" smtClean="0"/>
              <a:t>		/* </a:t>
            </a:r>
            <a:r>
              <a:rPr lang="en-US" b="1" dirty="0" smtClean="0"/>
              <a:t>group ID of owner */</a:t>
            </a:r>
          </a:p>
          <a:p>
            <a:pPr lvl="1">
              <a:buNone/>
            </a:pPr>
            <a:r>
              <a:rPr lang="en-US" b="1" dirty="0" err="1" smtClean="0"/>
              <a:t>dev_t</a:t>
            </a:r>
            <a:r>
              <a:rPr lang="en-US" b="1" dirty="0" smtClean="0"/>
              <a:t> </a:t>
            </a:r>
            <a:r>
              <a:rPr lang="en-US" b="1" dirty="0" smtClean="0"/>
              <a:t>	</a:t>
            </a:r>
            <a:r>
              <a:rPr lang="en-US" b="1" dirty="0" err="1" smtClean="0"/>
              <a:t>st_rdev</a:t>
            </a:r>
            <a:r>
              <a:rPr lang="en-US" b="1" dirty="0" smtClean="0"/>
              <a:t>; </a:t>
            </a:r>
            <a:r>
              <a:rPr lang="en-US" b="1" dirty="0" smtClean="0"/>
              <a:t>		/* </a:t>
            </a:r>
            <a:r>
              <a:rPr lang="en-US" b="1" dirty="0" smtClean="0"/>
              <a:t>device ID (if special file) */</a:t>
            </a:r>
          </a:p>
          <a:p>
            <a:pPr lvl="1">
              <a:buNone/>
            </a:pPr>
            <a:r>
              <a:rPr lang="en-US" b="1" dirty="0" err="1" smtClean="0"/>
              <a:t>off_t</a:t>
            </a:r>
            <a:r>
              <a:rPr lang="en-US" b="1" dirty="0" smtClean="0"/>
              <a:t> </a:t>
            </a:r>
            <a:r>
              <a:rPr lang="en-US" b="1" dirty="0" smtClean="0"/>
              <a:t>	</a:t>
            </a:r>
            <a:r>
              <a:rPr lang="en-US" b="1" dirty="0" err="1" smtClean="0"/>
              <a:t>st_size</a:t>
            </a:r>
            <a:r>
              <a:rPr lang="en-US" b="1" dirty="0" smtClean="0"/>
              <a:t>;		 </a:t>
            </a:r>
            <a:r>
              <a:rPr lang="en-US" b="1" dirty="0" smtClean="0"/>
              <a:t>/* total size in bytes */</a:t>
            </a:r>
          </a:p>
          <a:p>
            <a:pPr lvl="1">
              <a:buNone/>
            </a:pPr>
            <a:r>
              <a:rPr lang="en-US" b="1" dirty="0" err="1" smtClean="0"/>
              <a:t>blksize_t</a:t>
            </a:r>
            <a:r>
              <a:rPr lang="en-US" b="1" dirty="0" smtClean="0"/>
              <a:t> </a:t>
            </a:r>
            <a:r>
              <a:rPr lang="en-US" b="1" dirty="0" smtClean="0"/>
              <a:t>	</a:t>
            </a:r>
            <a:r>
              <a:rPr lang="en-US" b="1" dirty="0" err="1" smtClean="0"/>
              <a:t>st_blksize</a:t>
            </a:r>
            <a:r>
              <a:rPr lang="en-US" b="1" dirty="0" smtClean="0"/>
              <a:t>;	 </a:t>
            </a:r>
            <a:r>
              <a:rPr lang="en-US" b="1" dirty="0" smtClean="0"/>
              <a:t>/* </a:t>
            </a:r>
            <a:r>
              <a:rPr lang="en-US" b="1" dirty="0" err="1" smtClean="0"/>
              <a:t>blocksize</a:t>
            </a:r>
            <a:r>
              <a:rPr lang="en-US" b="1" dirty="0" smtClean="0"/>
              <a:t> for </a:t>
            </a:r>
            <a:r>
              <a:rPr lang="en-US" b="1" dirty="0" err="1" smtClean="0"/>
              <a:t>filesystem</a:t>
            </a:r>
            <a:r>
              <a:rPr lang="en-US" b="1" dirty="0" smtClean="0"/>
              <a:t> I/O */</a:t>
            </a:r>
          </a:p>
          <a:p>
            <a:pPr lvl="1">
              <a:buNone/>
            </a:pPr>
            <a:r>
              <a:rPr lang="en-US" b="1" dirty="0" err="1" smtClean="0"/>
              <a:t>blkcnt_t</a:t>
            </a:r>
            <a:r>
              <a:rPr lang="en-US" b="1" dirty="0" smtClean="0"/>
              <a:t> </a:t>
            </a:r>
            <a:r>
              <a:rPr lang="en-US" b="1" dirty="0" smtClean="0"/>
              <a:t>	</a:t>
            </a:r>
            <a:r>
              <a:rPr lang="en-US" b="1" dirty="0" err="1" smtClean="0"/>
              <a:t>st_blocks</a:t>
            </a:r>
            <a:r>
              <a:rPr lang="en-US" b="1" dirty="0" smtClean="0"/>
              <a:t>;	 </a:t>
            </a:r>
            <a:r>
              <a:rPr lang="en-US" b="1" dirty="0" smtClean="0"/>
              <a:t>/* number of blocks allocated */</a:t>
            </a:r>
          </a:p>
          <a:p>
            <a:pPr lvl="1">
              <a:buNone/>
            </a:pPr>
            <a:r>
              <a:rPr lang="en-US" b="1" dirty="0" err="1" smtClean="0"/>
              <a:t>time_t</a:t>
            </a:r>
            <a:r>
              <a:rPr lang="en-US" b="1" dirty="0" smtClean="0"/>
              <a:t> </a:t>
            </a:r>
            <a:r>
              <a:rPr lang="en-US" b="1" dirty="0" smtClean="0"/>
              <a:t>	</a:t>
            </a:r>
            <a:r>
              <a:rPr lang="en-US" b="1" dirty="0" err="1" smtClean="0"/>
              <a:t>st_atime</a:t>
            </a:r>
            <a:r>
              <a:rPr lang="en-US" b="1" dirty="0" smtClean="0"/>
              <a:t>; </a:t>
            </a:r>
            <a:r>
              <a:rPr lang="en-US" b="1" dirty="0" smtClean="0"/>
              <a:t>	/* </a:t>
            </a:r>
            <a:r>
              <a:rPr lang="en-US" b="1" dirty="0" smtClean="0"/>
              <a:t>last access time */</a:t>
            </a:r>
          </a:p>
          <a:p>
            <a:pPr lvl="1">
              <a:buNone/>
            </a:pPr>
            <a:r>
              <a:rPr lang="en-US" b="1" dirty="0" err="1" smtClean="0"/>
              <a:t>time_t</a:t>
            </a:r>
            <a:r>
              <a:rPr lang="en-US" b="1" dirty="0" smtClean="0"/>
              <a:t> </a:t>
            </a:r>
            <a:r>
              <a:rPr lang="en-US" b="1" dirty="0" smtClean="0"/>
              <a:t>	</a:t>
            </a:r>
            <a:r>
              <a:rPr lang="en-US" b="1" dirty="0" err="1" smtClean="0"/>
              <a:t>st_mtime</a:t>
            </a:r>
            <a:r>
              <a:rPr lang="en-US" b="1" dirty="0" smtClean="0"/>
              <a:t>; </a:t>
            </a:r>
            <a:r>
              <a:rPr lang="en-US" b="1" dirty="0" smtClean="0"/>
              <a:t>	/* </a:t>
            </a:r>
            <a:r>
              <a:rPr lang="en-US" b="1" dirty="0" smtClean="0"/>
              <a:t>last modification time */</a:t>
            </a:r>
          </a:p>
          <a:p>
            <a:pPr lvl="1">
              <a:buNone/>
            </a:pPr>
            <a:r>
              <a:rPr lang="en-US" b="1" dirty="0" err="1" smtClean="0"/>
              <a:t>time_t</a:t>
            </a:r>
            <a:r>
              <a:rPr lang="en-US" b="1" dirty="0" smtClean="0"/>
              <a:t> </a:t>
            </a:r>
            <a:r>
              <a:rPr lang="en-US" b="1" dirty="0" smtClean="0"/>
              <a:t>	</a:t>
            </a:r>
            <a:r>
              <a:rPr lang="en-US" b="1" dirty="0" err="1" smtClean="0"/>
              <a:t>st_ctime</a:t>
            </a:r>
            <a:r>
              <a:rPr lang="en-US" b="1" dirty="0" smtClean="0"/>
              <a:t>; </a:t>
            </a:r>
            <a:r>
              <a:rPr lang="en-US" b="1" dirty="0" smtClean="0"/>
              <a:t>	/* </a:t>
            </a:r>
            <a:r>
              <a:rPr lang="en-US" b="1" dirty="0" smtClean="0"/>
              <a:t>last status change time */</a:t>
            </a:r>
          </a:p>
          <a:p>
            <a:pPr>
              <a:buNone/>
            </a:pPr>
            <a:r>
              <a:rPr lang="en-US" b="1" dirty="0" smtClean="0"/>
              <a:t>};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Process Model</a:t>
            </a:r>
          </a:p>
          <a:p>
            <a:r>
              <a:rPr lang="en-US" dirty="0" smtClean="0"/>
              <a:t>Process Image 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1266825"/>
            <a:ext cx="2895600" cy="5501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2203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5438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UNIX Process State Transition Diagram</a:t>
            </a:r>
          </a:p>
        </p:txBody>
      </p:sp>
      <p:pic>
        <p:nvPicPr>
          <p:cNvPr id="60419" name="Content Placeholder 3" descr="Fig03_17.gif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59021" y="1066800"/>
            <a:ext cx="7270579" cy="5843432"/>
          </a:xfrm>
        </p:spPr>
      </p:pic>
    </p:spTree>
    <p:extLst>
      <p:ext uri="{BB962C8B-B14F-4D97-AF65-F5344CB8AC3E}">
        <p14:creationId xmlns:p14="http://schemas.microsoft.com/office/powerpoint/2010/main" xmlns="" val="4243034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open()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dirty="0" err="1" smtClean="0"/>
              <a:t>int</a:t>
            </a:r>
            <a:r>
              <a:rPr lang="fr-FR" sz="2000" b="1" dirty="0" smtClean="0"/>
              <a:t> open(</a:t>
            </a:r>
            <a:r>
              <a:rPr lang="fr-FR" sz="2000" b="1" dirty="0" err="1" smtClean="0"/>
              <a:t>const</a:t>
            </a:r>
            <a:r>
              <a:rPr lang="fr-FR" sz="2000" b="1" dirty="0" smtClean="0"/>
              <a:t> char *</a:t>
            </a:r>
            <a:r>
              <a:rPr lang="fr-FR" sz="2000" b="1" dirty="0" err="1" smtClean="0"/>
              <a:t>pathname</a:t>
            </a:r>
            <a:r>
              <a:rPr lang="fr-FR" sz="2000" b="1" dirty="0" smtClean="0"/>
              <a:t>, </a:t>
            </a:r>
            <a:r>
              <a:rPr lang="fr-FR" sz="2000" b="1" dirty="0" err="1" smtClean="0"/>
              <a:t>int</a:t>
            </a:r>
            <a:r>
              <a:rPr lang="fr-FR" sz="2000" b="1" dirty="0" smtClean="0"/>
              <a:t> flags, </a:t>
            </a:r>
            <a:r>
              <a:rPr lang="fr-FR" sz="2000" b="1" dirty="0" err="1" smtClean="0"/>
              <a:t>mode_t</a:t>
            </a:r>
            <a:r>
              <a:rPr lang="fr-FR" sz="2000" b="1" dirty="0" smtClean="0"/>
              <a:t> mode);</a:t>
            </a:r>
          </a:p>
          <a:p>
            <a:pPr lvl="1"/>
            <a:r>
              <a:rPr lang="en-US" sz="2000" dirty="0" smtClean="0"/>
              <a:t>Flags: </a:t>
            </a:r>
            <a:r>
              <a:rPr lang="en-US" sz="2000" b="1" dirty="0" smtClean="0"/>
              <a:t>O_RDONLY</a:t>
            </a:r>
            <a:r>
              <a:rPr lang="en-US" sz="2000" dirty="0" smtClean="0"/>
              <a:t>, </a:t>
            </a:r>
            <a:r>
              <a:rPr lang="en-US" sz="2000" b="1" dirty="0" smtClean="0"/>
              <a:t>O_WRONLY</a:t>
            </a:r>
            <a:r>
              <a:rPr lang="en-US" sz="2000" dirty="0" smtClean="0"/>
              <a:t>, or </a:t>
            </a:r>
            <a:r>
              <a:rPr lang="en-US" sz="2000" b="1" dirty="0" smtClean="0"/>
              <a:t>O_RDWR , O_APPEND, </a:t>
            </a:r>
          </a:p>
          <a:p>
            <a:pPr lvl="1">
              <a:buNone/>
            </a:pPr>
            <a:r>
              <a:rPr lang="en-US" sz="2000" b="1" dirty="0" smtClean="0"/>
              <a:t>	           O_ASYNC</a:t>
            </a:r>
            <a:r>
              <a:rPr lang="en-US" sz="2000" dirty="0" smtClean="0"/>
              <a:t> (Enable signal-driven I/O)</a:t>
            </a:r>
          </a:p>
          <a:p>
            <a:pPr lvl="1"/>
            <a:r>
              <a:rPr lang="en-US" sz="2000" dirty="0" smtClean="0"/>
              <a:t>Mode: S_I</a:t>
            </a:r>
            <a:r>
              <a:rPr lang="en-US" sz="2000" b="1" dirty="0" smtClean="0"/>
              <a:t>R</a:t>
            </a:r>
            <a:r>
              <a:rPr lang="en-US" sz="2000" dirty="0" smtClean="0"/>
              <a:t>USR | S_IW</a:t>
            </a:r>
            <a:r>
              <a:rPr lang="en-US" sz="2000" b="1" dirty="0" smtClean="0"/>
              <a:t>USR</a:t>
            </a:r>
            <a:r>
              <a:rPr lang="en-US" sz="2000" dirty="0" smtClean="0"/>
              <a:t> | S_IR</a:t>
            </a:r>
            <a:r>
              <a:rPr lang="en-US" sz="2000" b="1" dirty="0" smtClean="0"/>
              <a:t>GRP</a:t>
            </a:r>
            <a:r>
              <a:rPr lang="en-US" sz="2000" dirty="0" smtClean="0"/>
              <a:t> | S_IWGRP | S_IR</a:t>
            </a:r>
            <a:r>
              <a:rPr lang="en-US" sz="2000" b="1" dirty="0" smtClean="0"/>
              <a:t>OTH .. </a:t>
            </a:r>
            <a:r>
              <a:rPr lang="en-US" sz="2000" dirty="0" smtClean="0"/>
              <a:t>etc</a:t>
            </a:r>
          </a:p>
          <a:p>
            <a:pPr lvl="1">
              <a:buNone/>
            </a:pPr>
            <a:r>
              <a:rPr lang="en-US" sz="2000" dirty="0" smtClean="0"/>
              <a:t>  	  R = read,  W =write , X =execute</a:t>
            </a:r>
          </a:p>
          <a:p>
            <a:pPr lvl="1"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400" dirty="0" smtClean="0"/>
              <a:t>Owner of New File?</a:t>
            </a:r>
          </a:p>
          <a:p>
            <a:pPr>
              <a:buNone/>
            </a:pPr>
            <a:r>
              <a:rPr lang="en-US" sz="2400" dirty="0" smtClean="0"/>
              <a:t>Permissions on new file?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55177" y="76200"/>
            <a:ext cx="6313335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Create()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1000"/>
            <a:ext cx="5481536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976438"/>
            <a:ext cx="3707422" cy="1833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150394"/>
            <a:ext cx="6221437" cy="14216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29200"/>
            <a:ext cx="805006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3436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ssize_t</a:t>
            </a:r>
            <a:r>
              <a:rPr lang="en-US" sz="3600" b="1" dirty="0"/>
              <a:t> read (</a:t>
            </a:r>
            <a:r>
              <a:rPr lang="en-US" sz="3600" b="1" dirty="0" err="1"/>
              <a:t>int</a:t>
            </a:r>
            <a:r>
              <a:rPr lang="en-US" sz="3600" b="1" dirty="0"/>
              <a:t> </a:t>
            </a:r>
            <a:r>
              <a:rPr lang="en-US" sz="3600" b="1" dirty="0" err="1"/>
              <a:t>fd</a:t>
            </a:r>
            <a:r>
              <a:rPr lang="en-US" sz="3600" b="1" dirty="0"/>
              <a:t>, void *</a:t>
            </a:r>
            <a:r>
              <a:rPr lang="en-US" sz="3600" b="1" dirty="0" err="1"/>
              <a:t>buf</a:t>
            </a:r>
            <a:r>
              <a:rPr lang="en-US" sz="3600" b="1" dirty="0"/>
              <a:t>, </a:t>
            </a:r>
            <a:r>
              <a:rPr lang="en-US" sz="3600" b="1" dirty="0" err="1"/>
              <a:t>size_t</a:t>
            </a:r>
            <a:r>
              <a:rPr lang="en-US" sz="3600" b="1" dirty="0"/>
              <a:t> </a:t>
            </a:r>
            <a:r>
              <a:rPr lang="en-US" sz="3600" b="1" dirty="0" err="1"/>
              <a:t>len</a:t>
            </a:r>
            <a:r>
              <a:rPr lang="en-US" sz="3600" b="1" dirty="0" smtClean="0"/>
              <a:t>);</a:t>
            </a:r>
            <a:endParaRPr lang="en-US" sz="36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5878286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71800"/>
            <a:ext cx="5850406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4780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Blocking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199"/>
          </a:xfrm>
        </p:spPr>
        <p:txBody>
          <a:bodyPr>
            <a:normAutofit/>
          </a:bodyPr>
          <a:lstStyle/>
          <a:p>
            <a:r>
              <a:rPr lang="en-US" dirty="0" smtClean="0"/>
              <a:t>If file was opened with O_NONBLOCK then check EAGAIN</a:t>
            </a:r>
          </a:p>
          <a:p>
            <a:endParaRPr lang="en-US" dirty="0"/>
          </a:p>
          <a:p>
            <a:r>
              <a:rPr lang="en-US" dirty="0" smtClean="0"/>
              <a:t>Other Errors?</a:t>
            </a:r>
          </a:p>
          <a:p>
            <a:r>
              <a:rPr lang="en-US" dirty="0" smtClean="0"/>
              <a:t>Read size Limits?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286000"/>
            <a:ext cx="5257800" cy="4058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7131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err="1"/>
              <a:t>ssize_t</a:t>
            </a:r>
            <a:r>
              <a:rPr lang="en-US" sz="2800" b="1" dirty="0"/>
              <a:t> write (</a:t>
            </a:r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b="1" dirty="0" err="1"/>
              <a:t>fd</a:t>
            </a:r>
            <a:r>
              <a:rPr lang="en-US" sz="2800" b="1" dirty="0"/>
              <a:t>, </a:t>
            </a:r>
            <a:r>
              <a:rPr lang="en-US" sz="2800" b="1" dirty="0" err="1"/>
              <a:t>const</a:t>
            </a:r>
            <a:r>
              <a:rPr lang="en-US" sz="2800" b="1" dirty="0"/>
              <a:t> void *</a:t>
            </a:r>
            <a:r>
              <a:rPr lang="en-US" sz="2800" b="1" dirty="0" err="1"/>
              <a:t>buf</a:t>
            </a:r>
            <a:r>
              <a:rPr lang="en-US" sz="2800" b="1" dirty="0"/>
              <a:t>, </a:t>
            </a:r>
            <a:r>
              <a:rPr lang="en-US" sz="2800" b="1" dirty="0" err="1"/>
              <a:t>size_t</a:t>
            </a:r>
            <a:r>
              <a:rPr lang="en-US" sz="2800" b="1" dirty="0"/>
              <a:t> count</a:t>
            </a:r>
            <a:r>
              <a:rPr lang="en-US" sz="2800" b="1" dirty="0" smtClean="0"/>
              <a:t>);</a:t>
            </a:r>
            <a:endParaRPr lang="en-US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516636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3199" y="3048000"/>
            <a:ext cx="6292197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3836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1020</Words>
  <Application>Microsoft Office PowerPoint</Application>
  <PresentationFormat>On-screen Show (4:3)</PresentationFormat>
  <Paragraphs>191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Low Level I/O  in LINUX</vt:lpstr>
      <vt:lpstr>Low level I/O</vt:lpstr>
      <vt:lpstr>Kernel System Calls</vt:lpstr>
      <vt:lpstr>UNIX Process State Transition Diagram</vt:lpstr>
      <vt:lpstr>open()</vt:lpstr>
      <vt:lpstr>Create()</vt:lpstr>
      <vt:lpstr>ssize_t read (int fd, void *buf, size_t len);</vt:lpstr>
      <vt:lpstr>Non Blocking Read</vt:lpstr>
      <vt:lpstr>ssize_t write (int fd, const void *buf, size_t count);</vt:lpstr>
      <vt:lpstr>Partial writes</vt:lpstr>
      <vt:lpstr>0_file_timestamp.c</vt:lpstr>
      <vt:lpstr>write</vt:lpstr>
      <vt:lpstr>Seek</vt:lpstr>
      <vt:lpstr>Creating large file with lseek</vt:lpstr>
      <vt:lpstr>Positional Read/Write</vt:lpstr>
      <vt:lpstr>Reading Assignment </vt:lpstr>
      <vt:lpstr>Buffered/Standard I/O</vt:lpstr>
      <vt:lpstr>Standard C I/O Functions</vt:lpstr>
      <vt:lpstr>Standard C I/O Functions</vt:lpstr>
      <vt:lpstr>Standard C I/O Functions</vt:lpstr>
      <vt:lpstr>Assignment</vt:lpstr>
      <vt:lpstr>Concurrent I/O Calls </vt:lpstr>
      <vt:lpstr>Unlocked Stream Operations</vt:lpstr>
      <vt:lpstr>Files and Their Metadata</vt:lpstr>
      <vt:lpstr>struct stat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Level I/O  in LINUX</dc:title>
  <dc:creator>Muhammad Saeed</dc:creator>
  <cp:lastModifiedBy>rtlstudent</cp:lastModifiedBy>
  <cp:revision>65</cp:revision>
  <dcterms:created xsi:type="dcterms:W3CDTF">2006-08-16T00:00:00Z</dcterms:created>
  <dcterms:modified xsi:type="dcterms:W3CDTF">2014-07-11T10:21:08Z</dcterms:modified>
</cp:coreProperties>
</file>