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70" r:id="rId8"/>
    <p:sldId id="260" r:id="rId9"/>
    <p:sldId id="264" r:id="rId10"/>
    <p:sldId id="273" r:id="rId11"/>
    <p:sldId id="265" r:id="rId1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Multithreading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dirty="0" smtClean="0"/>
              <a:t>POSIX Thread</a:t>
            </a:r>
            <a:br>
              <a:rPr lang="en-US" dirty="0" smtClean="0"/>
            </a:br>
            <a:r>
              <a:rPr lang="en-US" dirty="0" smtClean="0"/>
              <a:t>IEEE 1003.1c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50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threads have access to the same global, shared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Threads also have their own private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Programmers are responsible for synchronizing access (protecting) globally shared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 Safe”</a:t>
            </a:r>
            <a:endParaRPr lang="en-US" dirty="0"/>
          </a:p>
        </p:txBody>
      </p:sp>
      <p:pic>
        <p:nvPicPr>
          <p:cNvPr id="5122" name="Picture 2" descr="C:\Users\muhammadsaeed.IBAPK\Desktop\thread-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" y="1600200"/>
            <a:ext cx="8993529" cy="426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Multitasking </a:t>
            </a:r>
            <a:r>
              <a:rPr lang="en-US" dirty="0" err="1" smtClean="0"/>
              <a:t>vs</a:t>
            </a:r>
            <a:r>
              <a:rPr lang="en-US" dirty="0" smtClean="0"/>
              <a:t> Multithreading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Why Threading</a:t>
            </a:r>
          </a:p>
          <a:p>
            <a:r>
              <a:rPr lang="en-US" dirty="0" smtClean="0"/>
              <a:t>POSIX Threads</a:t>
            </a:r>
          </a:p>
          <a:p>
            <a:pPr lvl="1"/>
            <a:r>
              <a:rPr lang="en-US" dirty="0"/>
              <a:t>POSIX </a:t>
            </a:r>
            <a:r>
              <a:rPr lang="en-US" dirty="0" smtClean="0"/>
              <a:t>Thread APIs</a:t>
            </a:r>
          </a:p>
          <a:p>
            <a:pPr lvl="1"/>
            <a:r>
              <a:rPr lang="en-US" dirty="0"/>
              <a:t>Creating and Terminating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/>
              <a:t>Joining and Detaching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Mutual Exclusion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3" name="Picture 5" descr="C:\Users\muhammadsaeed.IBAPK\Desktop\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26" y="1479306"/>
            <a:ext cx="5623774" cy="50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3074" name="Picture 2" descr="C:\Users\muhammadsaeed.IBAPK\Desktop\threa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2" y="1600200"/>
            <a:ext cx="52555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Multitasking/Multiprogramming</a:t>
            </a:r>
            <a:endParaRPr lang="en-US" dirty="0" smtClean="0"/>
          </a:p>
          <a:p>
            <a:pPr lvl="1"/>
            <a:r>
              <a:rPr lang="en-US" b="1" dirty="0" smtClean="0"/>
              <a:t>fork</a:t>
            </a:r>
            <a:r>
              <a:rPr lang="en-US" b="1" dirty="0" smtClean="0"/>
              <a:t>()</a:t>
            </a:r>
            <a:r>
              <a:rPr lang="en-US" dirty="0" smtClean="0"/>
              <a:t> in Linux/Unix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Problems</a:t>
            </a:r>
          </a:p>
          <a:p>
            <a:pPr marL="742950" lvl="2" indent="-342900"/>
            <a:r>
              <a:rPr lang="en-US" dirty="0" smtClean="0"/>
              <a:t>Time </a:t>
            </a:r>
            <a:r>
              <a:rPr lang="en-US" dirty="0"/>
              <a:t>to create </a:t>
            </a:r>
            <a:r>
              <a:rPr lang="en-US" dirty="0" smtClean="0"/>
              <a:t>new process</a:t>
            </a:r>
          </a:p>
          <a:p>
            <a:pPr marL="742950" lvl="2" indent="-342900"/>
            <a:r>
              <a:rPr lang="en-US" dirty="0" smtClean="0"/>
              <a:t>Memory requirements </a:t>
            </a:r>
          </a:p>
          <a:p>
            <a:pPr marL="742950" lvl="2" indent="-342900"/>
            <a:r>
              <a:rPr lang="en-US" dirty="0" smtClean="0"/>
              <a:t>Switching Time for scheduling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2"/>
            <a:r>
              <a:rPr lang="en-US" b="1" dirty="0" err="1"/>
              <a:t>pthread_create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/>
              <a:t>in </a:t>
            </a:r>
            <a:r>
              <a:rPr lang="en-US" dirty="0" smtClean="0"/>
              <a:t>Linux/Unix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pid</a:t>
            </a:r>
            <a:r>
              <a:rPr lang="en-US" b="1" dirty="0" smtClean="0"/>
              <a:t> = fork()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 </a:t>
            </a:r>
            <a:r>
              <a:rPr lang="en-US" b="1" dirty="0" err="1" smtClean="0"/>
              <a:t>pid</a:t>
            </a:r>
            <a:r>
              <a:rPr lang="en-US" b="1" dirty="0" smtClean="0"/>
              <a:t> &lt; 0</a:t>
            </a:r>
            <a:r>
              <a:rPr lang="en-US" dirty="0" smtClean="0"/>
              <a:t> ) 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printf</a:t>
            </a:r>
            <a:r>
              <a:rPr lang="en-US" dirty="0" smtClean="0"/>
              <a:t> ("fork </a:t>
            </a:r>
            <a:r>
              <a:rPr lang="en-US" dirty="0" err="1" smtClean="0"/>
              <a:t>failed,Error</a:t>
            </a:r>
            <a:r>
              <a:rPr lang="en-US" dirty="0" smtClean="0"/>
              <a:t> = %d\n", </a:t>
            </a:r>
            <a:r>
              <a:rPr lang="en-US" dirty="0" err="1" smtClean="0"/>
              <a:t>pid</a:t>
            </a:r>
            <a:r>
              <a:rPr lang="en-US" dirty="0" smtClean="0"/>
              <a:t>);   exit(0); }</a:t>
            </a:r>
          </a:p>
          <a:p>
            <a:pPr>
              <a:buNone/>
            </a:pPr>
            <a:r>
              <a:rPr lang="en-US" dirty="0" smtClean="0"/>
              <a:t>else if (</a:t>
            </a:r>
            <a:r>
              <a:rPr lang="en-US" b="1" dirty="0" err="1" smtClean="0"/>
              <a:t>pid</a:t>
            </a:r>
            <a:r>
              <a:rPr lang="en-US" b="1" dirty="0" smtClean="0"/>
              <a:t> ==0</a:t>
            </a:r>
            <a:r>
              <a:rPr lang="en-US" dirty="0" smtClean="0"/>
              <a:t>) /* this is the child of the fork */</a:t>
            </a:r>
          </a:p>
          <a:p>
            <a:pPr>
              <a:buNone/>
            </a:pPr>
            <a:r>
              <a:rPr lang="en-US" dirty="0" smtClean="0"/>
              <a:t>   {  do_nothing(); exit(0);    }</a:t>
            </a:r>
          </a:p>
          <a:p>
            <a:pPr>
              <a:buNone/>
            </a:pPr>
            <a:r>
              <a:rPr lang="en-US" dirty="0" smtClean="0"/>
              <a:t>else   /* this is the parent of the fork */</a:t>
            </a:r>
          </a:p>
          <a:p>
            <a:pPr>
              <a:buNone/>
            </a:pPr>
            <a:r>
              <a:rPr lang="en-US" dirty="0" smtClean="0"/>
              <a:t>  {  </a:t>
            </a:r>
            <a:r>
              <a:rPr lang="en-US" b="1" dirty="0" err="1" smtClean="0"/>
              <a:t>waitpid</a:t>
            </a:r>
            <a:r>
              <a:rPr lang="en-US" b="1" dirty="0" smtClean="0"/>
              <a:t>(</a:t>
            </a:r>
            <a:r>
              <a:rPr lang="en-US" b="1" dirty="0" err="1" smtClean="0"/>
              <a:t>pid</a:t>
            </a:r>
            <a:r>
              <a:rPr lang="en-US" b="1" dirty="0" smtClean="0"/>
              <a:t>, status, 0);</a:t>
            </a:r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16559"/>
              </p:ext>
            </p:extLst>
          </p:nvPr>
        </p:nvGraphicFramePr>
        <p:xfrm>
          <a:off x="1066800" y="1752600"/>
          <a:ext cx="6705601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838200"/>
                <a:gridCol w="1752601"/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Platform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</a:rPr>
                        <a:t>fork()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err="1" smtClean="0">
                          <a:effectLst/>
                        </a:rPr>
                        <a:t>pthread_create</a:t>
                      </a:r>
                      <a:r>
                        <a:rPr lang="en-US" sz="1800" b="1" u="none" strike="noStrike" dirty="0" smtClean="0">
                          <a:effectLst/>
                        </a:rPr>
                        <a:t>()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Intel 2.6 GHz Xeon E5-2670 (16cpus/node)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Intel 2.8 GHz Xeon 5660 (12cpus/node)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AMD 2.3 GHz </a:t>
                      </a:r>
                      <a:r>
                        <a:rPr lang="fr-FR" sz="1800" u="none" strike="noStrike" dirty="0" err="1"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effectLst/>
                        </a:rPr>
                        <a:t> (16cpus/</a:t>
                      </a:r>
                      <a:r>
                        <a:rPr lang="fr-FR" sz="1800" u="none" strike="noStrike" dirty="0" err="1"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dirty="0">
                          <a:effectLst/>
                        </a:rPr>
                        <a:t>AMD 2.4 GHz </a:t>
                      </a:r>
                      <a:r>
                        <a:rPr lang="fr-FR" sz="1800" u="none" strike="noStrike" dirty="0" err="1">
                          <a:effectLst/>
                        </a:rPr>
                        <a:t>Opteron</a:t>
                      </a:r>
                      <a:r>
                        <a:rPr lang="fr-FR" sz="1800" u="none" strike="noStrike" dirty="0">
                          <a:effectLst/>
                        </a:rPr>
                        <a:t> (8cpus/</a:t>
                      </a:r>
                      <a:r>
                        <a:rPr lang="fr-FR" sz="1800" u="none" strike="noStrike" dirty="0" err="1">
                          <a:effectLst/>
                        </a:rPr>
                        <a:t>node</a:t>
                      </a:r>
                      <a:r>
                        <a:rPr lang="fr-FR" sz="1800" u="none" strike="noStrike" dirty="0">
                          <a:effectLst/>
                        </a:rPr>
                        <a:t>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17.6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4.0 GHz POWER6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1.9 GHz POWER5 p5-575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64.2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IBM 1.5 GHz POWER4 (8cpus/node)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INTEL 2.4 GHz Xeon (2 cpus/node)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54.9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INTEL 1.4 GHz Itanium2 (4 </a:t>
                      </a:r>
                      <a:r>
                        <a:rPr lang="en-US" sz="1800" u="none" strike="noStrike" dirty="0" err="1">
                          <a:effectLst/>
                        </a:rPr>
                        <a:t>cpus</a:t>
                      </a:r>
                      <a:r>
                        <a:rPr lang="en-US" sz="1800" u="none" strike="noStrike" dirty="0">
                          <a:effectLst/>
                        </a:rPr>
                        <a:t>/node)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54.5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50,000 processes or threads creation time in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Less time to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thread than a process</a:t>
            </a:r>
          </a:p>
          <a:p>
            <a:pPr lvl="1"/>
            <a:r>
              <a:rPr lang="en-US" dirty="0" smtClean="0"/>
              <a:t>terminate </a:t>
            </a:r>
            <a:r>
              <a:rPr lang="en-US" dirty="0"/>
              <a:t>a thread than a process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between two threads within the same process</a:t>
            </a:r>
          </a:p>
          <a:p>
            <a:r>
              <a:rPr lang="en-US" sz="2600" b="1" dirty="0" smtClean="0"/>
              <a:t>Low Memory Requirements than Multiprogramming</a:t>
            </a:r>
          </a:p>
          <a:p>
            <a:r>
              <a:rPr lang="en-US" dirty="0" smtClean="0"/>
              <a:t>Since </a:t>
            </a:r>
            <a:r>
              <a:rPr lang="en-US" dirty="0"/>
              <a:t>threads within the same process share memory and files, they can </a:t>
            </a:r>
            <a:r>
              <a:rPr lang="en-US" b="1" dirty="0"/>
              <a:t>communicate with each other without invoking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317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Multithreading</vt:lpstr>
      <vt:lpstr>Contents</vt:lpstr>
      <vt:lpstr>Process</vt:lpstr>
      <vt:lpstr>Thread</vt:lpstr>
      <vt:lpstr>Multitasking vs Multithreading</vt:lpstr>
      <vt:lpstr>Why Threading</vt:lpstr>
      <vt:lpstr>Creating a new Process</vt:lpstr>
      <vt:lpstr>Creation Time</vt:lpstr>
      <vt:lpstr>Benefits of Threads</vt:lpstr>
      <vt:lpstr>Shared Memory</vt:lpstr>
      <vt:lpstr>“Thread Safe”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Thread IEEE 1003.1c</dc:title>
  <dc:creator>Muhammad saeed / Part Time Faculty</dc:creator>
  <cp:lastModifiedBy>saeed</cp:lastModifiedBy>
  <cp:revision>41</cp:revision>
  <dcterms:created xsi:type="dcterms:W3CDTF">2006-08-16T00:00:00Z</dcterms:created>
  <dcterms:modified xsi:type="dcterms:W3CDTF">2015-03-06T05:52:02Z</dcterms:modified>
</cp:coreProperties>
</file>