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6"/>
    <p:restoredTop sz="94643"/>
  </p:normalViewPr>
  <p:slideViewPr>
    <p:cSldViewPr snapToGrid="0" snapToObjects="1">
      <p:cViewPr varScale="1">
        <p:scale>
          <a:sx n="149" d="100"/>
          <a:sy n="149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F99-EC1A-0449-A74E-A6D89C7B7276}" type="datetimeFigureOut">
              <a:rPr lang="en-US" smtClean="0"/>
              <a:pPr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7F3E-D6B2-5A40-AF3C-BA94BDFC4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0857" y="416452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CB47-1C2A-E04A-AF6A-38B8BCD7AC13}"/>
              </a:ext>
            </a:extLst>
          </p:cNvPr>
          <p:cNvSpPr txBox="1"/>
          <p:nvPr/>
        </p:nvSpPr>
        <p:spPr>
          <a:xfrm>
            <a:off x="3150739" y="2644170"/>
            <a:ext cx="5890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Scalars and vectors</a:t>
            </a:r>
          </a:p>
          <a:p>
            <a:pPr marL="457200" indent="-457200">
              <a:buAutoNum type="arabicPeriod"/>
            </a:pPr>
            <a:r>
              <a:rPr lang="en-US" sz="2400" dirty="0"/>
              <a:t>Dot products, cross products and </a:t>
            </a:r>
            <a:r>
              <a:rPr lang="en-US" sz="2400" dirty="0" err="1"/>
              <a:t>dyadics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Tensors and matrices</a:t>
            </a:r>
          </a:p>
          <a:p>
            <a:pPr marL="457200" indent="-457200">
              <a:buAutoNum type="arabicPeriod"/>
            </a:pPr>
            <a:r>
              <a:rPr lang="en-US" sz="2400" dirty="0"/>
              <a:t>Rotations and coordinate transformations 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50635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Assignment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BB78-698D-6E4C-AAB5-84B0353DCAB5}"/>
              </a:ext>
            </a:extLst>
          </p:cNvPr>
          <p:cNvSpPr txBox="1"/>
          <p:nvPr/>
        </p:nvSpPr>
        <p:spPr>
          <a:xfrm>
            <a:off x="2097867" y="1490008"/>
            <a:ext cx="7996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For the provided coastline and velocity vectors, rotate them onto a trench-based coordinate system (angle ~ 40º)</a:t>
            </a:r>
          </a:p>
          <a:p>
            <a:pPr marL="457200" indent="-457200">
              <a:buAutoNum type="arabicPeriod"/>
            </a:pPr>
            <a:r>
              <a:rPr lang="en-US" sz="2400" dirty="0"/>
              <a:t>First derive a linear operation that allows you to rotate the given velocity vectors to any coordinate system, and then do it for the India-fixed reference frame given an </a:t>
            </a:r>
            <a:r>
              <a:rPr lang="en-US" sz="2400" dirty="0" err="1"/>
              <a:t>euler</a:t>
            </a:r>
            <a:r>
              <a:rPr lang="en-US" sz="2400" dirty="0"/>
              <a:t> pole (N – 51.42º, E – 2.10º, rotation rate – 0.5146 º/</a:t>
            </a:r>
            <a:r>
              <a:rPr lang="en-US" sz="2400" dirty="0" err="1"/>
              <a:t>Myr</a:t>
            </a:r>
            <a:r>
              <a:rPr lang="en-US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00B07-5634-A74A-AF42-4D470EAC2A1E}"/>
              </a:ext>
            </a:extLst>
          </p:cNvPr>
          <p:cNvSpPr txBox="1"/>
          <p:nvPr/>
        </p:nvSpPr>
        <p:spPr>
          <a:xfrm>
            <a:off x="2097866" y="3945153"/>
            <a:ext cx="7996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Assignment</a:t>
            </a:r>
          </a:p>
          <a:p>
            <a:pPr algn="ctr"/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/>
              <a:t>Goudarzi</a:t>
            </a:r>
            <a:r>
              <a:rPr lang="en-US" sz="2400" dirty="0"/>
              <a:t> et al., (2014), GPS Solutions</a:t>
            </a:r>
          </a:p>
          <a:p>
            <a:pPr marL="457200" indent="-457200">
              <a:buAutoNum type="arabicPeriod"/>
            </a:pPr>
            <a:r>
              <a:rPr lang="en-US" sz="2400" dirty="0"/>
              <a:t>Meade and Loveless, (2009), BSSA</a:t>
            </a:r>
          </a:p>
        </p:txBody>
      </p:sp>
    </p:spTree>
    <p:extLst>
      <p:ext uri="{BB962C8B-B14F-4D97-AF65-F5344CB8AC3E}">
        <p14:creationId xmlns:p14="http://schemas.microsoft.com/office/powerpoint/2010/main" val="27630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365018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FD2AF-E65C-9E44-9408-92241F3AAFE1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In physical space, they have magnitude and direction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Not limited to physical space – you need a </a:t>
            </a:r>
            <a:r>
              <a:rPr lang="en-US" sz="2400" u="sng" dirty="0"/>
              <a:t>basis or coordinate system </a:t>
            </a:r>
            <a:r>
              <a:rPr lang="en-US" sz="2400" dirty="0"/>
              <a:t>to describe vectors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9C928-48AA-344E-9091-36165812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45794"/>
            <a:ext cx="79756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548DB-D75D-684A-9A97-DFE3B132AD60}"/>
              </a:ext>
            </a:extLst>
          </p:cNvPr>
          <p:cNvSpPr txBox="1"/>
          <p:nvPr/>
        </p:nvSpPr>
        <p:spPr>
          <a:xfrm>
            <a:off x="2228636" y="4952750"/>
            <a:ext cx="66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be orthonormal if? </a:t>
            </a:r>
          </a:p>
          <a:p>
            <a:pPr algn="ctr"/>
            <a:r>
              <a:rPr lang="en-US" sz="2400" dirty="0"/>
              <a:t>Are they always orthogonal?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0FBFB-C5F0-3344-A369-2DC0B3C711DE}"/>
              </a:ext>
            </a:extLst>
          </p:cNvPr>
          <p:cNvCxnSpPr/>
          <p:nvPr/>
        </p:nvCxnSpPr>
        <p:spPr>
          <a:xfrm flipH="1" flipV="1">
            <a:off x="3708971" y="4002994"/>
            <a:ext cx="1325366" cy="912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CA1345-897D-A945-823A-C541F911E7D1}"/>
              </a:ext>
            </a:extLst>
          </p:cNvPr>
          <p:cNvCxnSpPr>
            <a:cxnSpLocks/>
          </p:cNvCxnSpPr>
          <p:nvPr/>
        </p:nvCxnSpPr>
        <p:spPr>
          <a:xfrm flipH="1" flipV="1">
            <a:off x="5085708" y="3967708"/>
            <a:ext cx="256854" cy="94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94A777-CC87-5141-A895-DC3A33C06A42}"/>
              </a:ext>
            </a:extLst>
          </p:cNvPr>
          <p:cNvCxnSpPr>
            <a:cxnSpLocks/>
          </p:cNvCxnSpPr>
          <p:nvPr/>
        </p:nvCxnSpPr>
        <p:spPr>
          <a:xfrm flipV="1">
            <a:off x="5568593" y="3987584"/>
            <a:ext cx="938088" cy="92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A080D9B-4510-DF43-AE63-D505F506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30" y="1302254"/>
            <a:ext cx="4929139" cy="10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0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6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8652E-6F17-B94A-9930-07AE82AA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018"/>
            <a:ext cx="12154245" cy="2441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1D099-635E-554A-8A32-FF8E56EEA1A5}"/>
              </a:ext>
            </a:extLst>
          </p:cNvPr>
          <p:cNvSpPr txBox="1"/>
          <p:nvPr/>
        </p:nvSpPr>
        <p:spPr>
          <a:xfrm>
            <a:off x="4159321" y="4140487"/>
            <a:ext cx="38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(finite) rotation a vector?</a:t>
            </a:r>
          </a:p>
        </p:txBody>
      </p:sp>
    </p:spTree>
    <p:extLst>
      <p:ext uri="{BB962C8B-B14F-4D97-AF65-F5344CB8AC3E}">
        <p14:creationId xmlns:p14="http://schemas.microsoft.com/office/powerpoint/2010/main" val="285753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18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Rules for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D9E76-25EB-C347-861F-1BAD5E15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19" y="1433119"/>
            <a:ext cx="69469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38730-60B9-B549-AF36-9AF5458E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69" y="2526101"/>
            <a:ext cx="8712200" cy="46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62A88-8E82-E644-ADEF-1573E733F910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Dot product – a projection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1F9DB-0666-574D-A8A5-660790F7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59" y="3256551"/>
            <a:ext cx="3352800" cy="336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19D4-3D76-3E4C-B952-072A9E8F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59" y="4304751"/>
            <a:ext cx="3771900" cy="469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239F0-0D26-6449-97DB-D828D361E90A}"/>
              </a:ext>
            </a:extLst>
          </p:cNvPr>
          <p:cNvCxnSpPr/>
          <p:nvPr/>
        </p:nvCxnSpPr>
        <p:spPr>
          <a:xfrm>
            <a:off x="3657600" y="3698697"/>
            <a:ext cx="688369" cy="1767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7B90F-0A80-0441-A325-7ED0E1CF2648}"/>
              </a:ext>
            </a:extLst>
          </p:cNvPr>
          <p:cNvSpPr txBox="1"/>
          <p:nvPr/>
        </p:nvSpPr>
        <p:spPr>
          <a:xfrm>
            <a:off x="4726326" y="5107866"/>
            <a:ext cx="597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Tells us if vectors are parallel or at an angle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7747C-34C8-C64C-AC2B-AEBBA1686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59" y="3809251"/>
            <a:ext cx="25273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E18EB4-B675-3141-8510-7111A7A5AA7B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680877-DF69-4A40-A046-8062D6644924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 product – a rotation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6F51E-A001-6546-A334-B2C9D356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869" y="2433763"/>
            <a:ext cx="36068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AC90A-FB7B-954B-948A-15EF71AB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93" y="3014538"/>
            <a:ext cx="53975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306C2-A927-D547-9792-18E1857DD6B9}"/>
              </a:ext>
            </a:extLst>
          </p:cNvPr>
          <p:cNvSpPr txBox="1"/>
          <p:nvPr/>
        </p:nvSpPr>
        <p:spPr>
          <a:xfrm>
            <a:off x="7570876" y="4757077"/>
            <a:ext cx="444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Also tells us if vectors are parallel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B4D1A-F25F-B04E-929F-4E9537D6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0103"/>
            <a:ext cx="3222090" cy="2547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0AE073-007B-1D42-A4F0-DA251469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084" y="3952480"/>
            <a:ext cx="3624601" cy="28817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AB43E-3399-694F-BCDD-B664968AEF9C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7203A3-392C-AE42-97C2-E066142D75AD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Dyadic product – make tensors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5BB2E-0F25-6044-AD6E-E0DE3167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2388742"/>
            <a:ext cx="19177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3C658-F826-064D-BC7E-117A2190B3AC}"/>
              </a:ext>
            </a:extLst>
          </p:cNvPr>
          <p:cNvSpPr txBox="1"/>
          <p:nvPr/>
        </p:nvSpPr>
        <p:spPr>
          <a:xfrm>
            <a:off x="4029431" y="3429000"/>
            <a:ext cx="413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Write this out in matrix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3BE3C-C11A-0B4D-9877-0F3179A4BCBF}"/>
              </a:ext>
            </a:extLst>
          </p:cNvPr>
          <p:cNvSpPr txBox="1"/>
          <p:nvPr/>
        </p:nvSpPr>
        <p:spPr>
          <a:xfrm>
            <a:off x="0" y="4591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Dot, cross and dyadic products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59741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Vector calculus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E9B1-2879-5E41-A166-070841D06EC5}"/>
              </a:ext>
            </a:extLst>
          </p:cNvPr>
          <p:cNvSpPr txBox="1"/>
          <p:nvPr/>
        </p:nvSpPr>
        <p:spPr>
          <a:xfrm>
            <a:off x="934092" y="1519301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Chain rule for differentiation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FE284-34BB-8641-A968-5C63E3CF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17" y="2065412"/>
            <a:ext cx="3162300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D56FF-C4D3-CA4B-A00C-42045B874756}"/>
              </a:ext>
            </a:extLst>
          </p:cNvPr>
          <p:cNvSpPr txBox="1"/>
          <p:nvPr/>
        </p:nvSpPr>
        <p:spPr>
          <a:xfrm>
            <a:off x="934091" y="3739783"/>
            <a:ext cx="650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Del operator – gradients, divergence and curl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9C75-D897-3444-97AB-0B64DA14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26" y="4415319"/>
            <a:ext cx="39243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434B-2301-0341-9A85-A7C7CA94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85" y="2147962"/>
            <a:ext cx="31496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1A05D-7451-0E46-A9E5-CBE13FB46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566" y="5628059"/>
            <a:ext cx="55118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1366E-50FC-4243-84B1-F314BD72A26A}"/>
              </a:ext>
            </a:extLst>
          </p:cNvPr>
          <p:cNvSpPr txBox="1"/>
          <p:nvPr/>
        </p:nvSpPr>
        <p:spPr>
          <a:xfrm>
            <a:off x="2802800" y="5166394"/>
            <a:ext cx="27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Divergence theorem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FB865-72E0-D34A-A1EB-AF8F649C90BD}"/>
              </a:ext>
            </a:extLst>
          </p:cNvPr>
          <p:cNvSpPr txBox="1"/>
          <p:nvPr/>
        </p:nvSpPr>
        <p:spPr>
          <a:xfrm>
            <a:off x="7394785" y="5850349"/>
            <a:ext cx="4629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use this in deriving Navier’s equation (solid mechanics)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9D50EF-379C-3442-908B-5862248E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41" y="4295026"/>
            <a:ext cx="4375504" cy="15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7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6C45C-0F20-1449-9E00-4313FB8370BB}"/>
              </a:ext>
            </a:extLst>
          </p:cNvPr>
          <p:cNvSpPr txBox="1"/>
          <p:nvPr/>
        </p:nvSpPr>
        <p:spPr>
          <a:xfrm>
            <a:off x="2280857" y="433544"/>
            <a:ext cx="76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90"/>
                </a:solidFill>
              </a:rPr>
              <a:t>Rotating vectors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8B6D2-6DB8-0442-BCE1-94436D6E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88" y="1964940"/>
            <a:ext cx="33020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034B9-65F7-5145-AD16-E30AE1212F75}"/>
              </a:ext>
            </a:extLst>
          </p:cNvPr>
          <p:cNvSpPr txBox="1"/>
          <p:nvPr/>
        </p:nvSpPr>
        <p:spPr>
          <a:xfrm>
            <a:off x="3927724" y="1503275"/>
            <a:ext cx="433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Coordinate transformations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FC2E-636F-D841-8561-596C4E0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88" y="2660189"/>
            <a:ext cx="4336551" cy="871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4CFC7-F55D-C142-90A7-16D16D026A1C}"/>
              </a:ext>
            </a:extLst>
          </p:cNvPr>
          <p:cNvSpPr txBox="1"/>
          <p:nvPr/>
        </p:nvSpPr>
        <p:spPr>
          <a:xfrm>
            <a:off x="2036685" y="4314454"/>
            <a:ext cx="8118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Derive the individual components of the rotation matrix using the dot product of the rotated and original coordinate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B56D2-8D2F-9A44-96A4-9C7E99C1B03D}"/>
              </a:ext>
            </a:extLst>
          </p:cNvPr>
          <p:cNvSpPr txBox="1"/>
          <p:nvPr/>
        </p:nvSpPr>
        <p:spPr>
          <a:xfrm>
            <a:off x="2036685" y="5361871"/>
            <a:ext cx="811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rotate tensors?</a:t>
            </a:r>
          </a:p>
        </p:txBody>
      </p:sp>
    </p:spTree>
    <p:extLst>
      <p:ext uri="{BB962C8B-B14F-4D97-AF65-F5344CB8AC3E}">
        <p14:creationId xmlns:p14="http://schemas.microsoft.com/office/powerpoint/2010/main" val="40558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272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Emma Hill</dc:creator>
  <cp:lastModifiedBy>#MALLICK RISHAV#</cp:lastModifiedBy>
  <cp:revision>187</cp:revision>
  <dcterms:created xsi:type="dcterms:W3CDTF">2011-12-19T02:43:06Z</dcterms:created>
  <dcterms:modified xsi:type="dcterms:W3CDTF">2021-04-16T09:37:24Z</dcterms:modified>
</cp:coreProperties>
</file>