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3C9F-C564-47FC-A8AA-77CB29830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6D2F3-E765-4299-A935-FD9D01895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E91FC-3241-4D3A-92D0-5A19918F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683-BBA7-4080-8C3D-9442D405E50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D7C2-6882-4645-BC32-875935C1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50097-9DE3-43D6-8187-CE0C85F2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B920-F0E4-4F89-B397-F5D889F625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7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1678-13E0-4838-8793-64A4DFA8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84A15-1871-4EE6-874E-323A23384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3042-599A-4CD1-B443-9060800F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683-BBA7-4080-8C3D-9442D405E50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DD74-7D4D-46BA-AB40-46E44C4F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7DF89-70C0-4F1D-9E68-F994680C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B920-F0E4-4F89-B397-F5D889F625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0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2030F-E137-44DD-9F64-F20AA44B7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20D41-B983-4254-9BDC-FD0F46A34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CD59-A77C-4129-8EAD-EAC801B3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683-BBA7-4080-8C3D-9442D405E50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D267-B749-4137-83C1-FF55535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CADA-3268-4403-A097-9B050745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B920-F0E4-4F89-B397-F5D889F625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58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3290-FC76-4F6A-80A8-B0FE34C7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2AC6-B3A1-41E1-A037-71E26941E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88E58-18CE-4E4E-89CF-FA332DA9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683-BBA7-4080-8C3D-9442D405E50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E427E-1446-4EFB-B6BF-72A0C020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F256-1184-4EC9-8B50-E2AEBDB9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B920-F0E4-4F89-B397-F5D889F625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48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C4E3-70E8-41CC-AD7B-9D85FB03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C00AF-3674-4D68-8CBF-F5BFAFC46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F94A7-5EE5-4CB2-B57B-2241B511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683-BBA7-4080-8C3D-9442D405E50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66062-C46D-42EF-B10E-BF8EA908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15360-9E13-4692-A0C6-72E9BA4C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B920-F0E4-4F89-B397-F5D889F625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05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9BDF-AC69-4C67-87D2-1C3B8EC0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CA5D-169E-4ABF-ACE8-71059629C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CFE82-C2AA-4332-8E7C-CAFD88365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2A9DB-0596-4C92-8C73-8EE2CD66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683-BBA7-4080-8C3D-9442D405E50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7EA5A-1431-45C5-BBEF-35D38177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A7B6C-0C48-4385-A54F-DF5FE2AB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B920-F0E4-4F89-B397-F5D889F625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48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1458-C233-4EC5-8177-3503A58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8D171-91D3-4F10-9664-0C632E09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6F61D-D5F1-45DE-9D7D-338199069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119B4-C4F7-4736-BC18-D86B695F9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26756-3EE1-417A-BF8E-6B25F7AE1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0E7F7-6C3B-457C-8B2F-3C69113B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683-BBA7-4080-8C3D-9442D405E50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0AFF0-EC79-4DF4-95B9-846DE340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F7166-AD1F-41F4-B812-033CF261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B920-F0E4-4F89-B397-F5D889F625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D08B-CAF5-4BC6-8065-4234626B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3F7E3-EB28-4D79-8C0F-5B9223A3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683-BBA7-4080-8C3D-9442D405E50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A071A-6CC1-4694-8A68-02527B15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F958D-8A74-40FF-AD0C-69214B0A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B920-F0E4-4F89-B397-F5D889F625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7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BA7AF-482E-40CE-98E3-DC9F7A54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683-BBA7-4080-8C3D-9442D405E50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D15A0-16A0-4980-964A-3220D243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A4FA4-22FE-4D40-B901-191789B3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B920-F0E4-4F89-B397-F5D889F625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70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E575-2D01-4748-ACEC-535F44DF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4011-2EF1-445D-B205-AB289A0B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AB965-B749-43C9-B289-74B8DA464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F6252-F099-4FAB-8175-0D3EE870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683-BBA7-4080-8C3D-9442D405E50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BFD88-F6A7-431E-9081-A0588216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650DF-FD6D-4A3F-B2EE-9B5753F6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B920-F0E4-4F89-B397-F5D889F625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17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62DC-3335-4CBE-84E4-A5AC56D0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47FC2-87B5-4556-8C2E-AD74FE48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7D95A-498A-4F1D-B116-7C09D8CAD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55579-45D9-4434-8F6A-E6871FCA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683-BBA7-4080-8C3D-9442D405E50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34DA6-C65E-431F-AC5A-4E48B5A4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B1977-DC80-455B-842E-4DD49EA0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B920-F0E4-4F89-B397-F5D889F625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3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39938-3801-44D5-8CF5-04AE93DB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B0B98-C874-4843-83B0-37DE8B5CF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BBB2-D09B-4DC4-BF82-394D2405B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F683-BBA7-4080-8C3D-9442D405E50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D213-35D7-4BBC-A7C8-9E315361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2113-575D-4021-A6F2-25BA1CC45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0B920-F0E4-4F89-B397-F5D889F625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1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unicreditsubitocasa.it/vendere-e-comprare/napoli-quartieri-prezzi-immobili-trasporti/" TargetMode="External"/><Relationship Id="rId2" Type="http://schemas.openxmlformats.org/officeDocument/2006/relationships/hyperlink" Target="https://it.wikipedia.org/wiki/Quartieri_di_Napo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city next to a body of water&#10;&#10;Description generated with very high confidence">
            <a:extLst>
              <a:ext uri="{FF2B5EF4-FFF2-40B4-BE49-F238E27FC236}">
                <a16:creationId xmlns:a16="http://schemas.microsoft.com/office/drawing/2014/main" id="{D4D191C5-660E-4BFF-B698-761000818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21" y="0"/>
            <a:ext cx="1027415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F8FC5E-EF23-4AC3-AED2-9AD3BAF29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926" y="202752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Best neighbourhoods </a:t>
            </a:r>
            <a:b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</a:br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in Naples to open an office</a:t>
            </a:r>
            <a:br>
              <a:rPr lang="en-GB" b="1" dirty="0">
                <a:highlight>
                  <a:srgbClr val="00FFFF"/>
                </a:highlight>
              </a:rPr>
            </a:br>
            <a:endParaRPr lang="en-GB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1987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CDCE1-5B92-462D-8F01-A6106696EEB7}"/>
              </a:ext>
            </a:extLst>
          </p:cNvPr>
          <p:cNvSpPr txBox="1"/>
          <p:nvPr/>
        </p:nvSpPr>
        <p:spPr>
          <a:xfrm>
            <a:off x="1029853" y="1628599"/>
            <a:ext cx="95781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There's an Italian IT growing company that is planning to open a new office. </a:t>
            </a:r>
          </a:p>
          <a:p>
            <a:r>
              <a:rPr lang="en-GB" sz="2400" dirty="0"/>
              <a:t>The first office is in Naples and the second one should be there too.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 will analyse which one is the best location for the new office, my goal is to satisfy both entrepreneur and employers needs to create the best working environment.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office should be in a zone that can be easily reached, in a zone with restaurant and coffee shops so that the employers can enjoy their breaks.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This analysis can be actually reused from anyone intends to open a new office in Naples and care about the happiness of their employers.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F2D8BD-34BE-43A7-82C8-C4C272CF0908}"/>
              </a:ext>
            </a:extLst>
          </p:cNvPr>
          <p:cNvCxnSpPr/>
          <p:nvPr/>
        </p:nvCxnSpPr>
        <p:spPr>
          <a:xfrm>
            <a:off x="544945" y="789825"/>
            <a:ext cx="1136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A79271-1526-4F90-8D85-B45DEDE13A67}"/>
              </a:ext>
            </a:extLst>
          </p:cNvPr>
          <p:cNvCxnSpPr>
            <a:cxnSpLocks/>
          </p:cNvCxnSpPr>
          <p:nvPr/>
        </p:nvCxnSpPr>
        <p:spPr>
          <a:xfrm>
            <a:off x="5818908" y="789825"/>
            <a:ext cx="5726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7D9DFD-75BC-4609-A7F6-383750108C48}"/>
              </a:ext>
            </a:extLst>
          </p:cNvPr>
          <p:cNvCxnSpPr>
            <a:cxnSpLocks/>
          </p:cNvCxnSpPr>
          <p:nvPr/>
        </p:nvCxnSpPr>
        <p:spPr>
          <a:xfrm>
            <a:off x="544945" y="6405418"/>
            <a:ext cx="11065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8A8B75-6264-4458-B83B-F9DDFFBD5BEB}"/>
              </a:ext>
            </a:extLst>
          </p:cNvPr>
          <p:cNvSpPr txBox="1"/>
          <p:nvPr/>
        </p:nvSpPr>
        <p:spPr>
          <a:xfrm>
            <a:off x="1819563" y="312772"/>
            <a:ext cx="3999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Where to open an office in Naples?</a:t>
            </a:r>
          </a:p>
        </p:txBody>
      </p:sp>
    </p:spTree>
    <p:extLst>
      <p:ext uri="{BB962C8B-B14F-4D97-AF65-F5344CB8AC3E}">
        <p14:creationId xmlns:p14="http://schemas.microsoft.com/office/powerpoint/2010/main" val="218387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0D2A-9B2B-4C5C-925B-AB78F60F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 will do a GET request of the Wikipedia website (</a:t>
            </a:r>
            <a:r>
              <a:rPr lang="en-GB" u="sng" dirty="0">
                <a:hlinkClick r:id="rId2"/>
              </a:rPr>
              <a:t>https://it.wikipedia.org/wiki/Quartieri_di_Napoli</a:t>
            </a:r>
            <a:r>
              <a:rPr lang="en-GB" dirty="0"/>
              <a:t>)</a:t>
            </a:r>
          </a:p>
          <a:p>
            <a:r>
              <a:rPr lang="en-GB" dirty="0"/>
              <a:t>I will use the list in this website: </a:t>
            </a:r>
            <a:r>
              <a:rPr lang="en-GB" u="sng" dirty="0">
                <a:hlinkClick r:id="rId3"/>
              </a:rPr>
              <a:t>https://news.unicreditsubitocasa.it/vendere-e-comprare/napoli-quartieri-prezzi-immobili-trasporti/</a:t>
            </a:r>
            <a:r>
              <a:rPr lang="en-GB" dirty="0"/>
              <a:t> to retrieve the best neighbourhoods and to create a map of them, to have a better understanding of the area we are going to analyse.</a:t>
            </a:r>
          </a:p>
          <a:p>
            <a:r>
              <a:rPr lang="en-GB" dirty="0"/>
              <a:t>I will use a csv file about the coordinates of the stations in each neighbourhood and finally I will use the Foursquare API to figure out which one is the perfect place for a new office, looking for a place near a train station and with a good choice of restaurants and coffee shops that results good for workers.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8A4498-5645-4D3B-9064-BADE076DA985}"/>
              </a:ext>
            </a:extLst>
          </p:cNvPr>
          <p:cNvCxnSpPr>
            <a:cxnSpLocks/>
          </p:cNvCxnSpPr>
          <p:nvPr/>
        </p:nvCxnSpPr>
        <p:spPr>
          <a:xfrm flipV="1">
            <a:off x="660400" y="789824"/>
            <a:ext cx="15147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115BDC-60C3-4E24-9DED-C4B31A80DBE2}"/>
              </a:ext>
            </a:extLst>
          </p:cNvPr>
          <p:cNvCxnSpPr>
            <a:cxnSpLocks/>
          </p:cNvCxnSpPr>
          <p:nvPr/>
        </p:nvCxnSpPr>
        <p:spPr>
          <a:xfrm>
            <a:off x="4064000" y="789825"/>
            <a:ext cx="7481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EBFE5-B41E-4DF5-9276-ECDD48D9C566}"/>
              </a:ext>
            </a:extLst>
          </p:cNvPr>
          <p:cNvCxnSpPr>
            <a:cxnSpLocks/>
          </p:cNvCxnSpPr>
          <p:nvPr/>
        </p:nvCxnSpPr>
        <p:spPr>
          <a:xfrm>
            <a:off x="544945" y="6405418"/>
            <a:ext cx="11065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E7CC2F-A99D-4784-AB26-49993DEECD24}"/>
              </a:ext>
            </a:extLst>
          </p:cNvPr>
          <p:cNvSpPr txBox="1"/>
          <p:nvPr/>
        </p:nvSpPr>
        <p:spPr>
          <a:xfrm>
            <a:off x="2175164" y="466659"/>
            <a:ext cx="197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330109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B0D9C-7A5D-48A4-A111-0AD7F485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8411"/>
          </a:xfrm>
        </p:spPr>
        <p:txBody>
          <a:bodyPr/>
          <a:lstStyle/>
          <a:p>
            <a:r>
              <a:rPr lang="en-GB" dirty="0"/>
              <a:t>I firstly have retrieved the data about neighbourhoods from Wikipedia website. Then I worked on it to create a </a:t>
            </a:r>
            <a:r>
              <a:rPr lang="en-GB" dirty="0" err="1"/>
              <a:t>dataframe</a:t>
            </a:r>
            <a:r>
              <a:rPr lang="en-GB" dirty="0"/>
              <a:t>. 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E6C85C-824C-4803-A5DC-D0640C44EA38}"/>
              </a:ext>
            </a:extLst>
          </p:cNvPr>
          <p:cNvCxnSpPr>
            <a:cxnSpLocks/>
          </p:cNvCxnSpPr>
          <p:nvPr/>
        </p:nvCxnSpPr>
        <p:spPr>
          <a:xfrm flipV="1">
            <a:off x="660400" y="789825"/>
            <a:ext cx="9467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8CA88D-AFC8-486F-AB40-192FAADA3D59}"/>
              </a:ext>
            </a:extLst>
          </p:cNvPr>
          <p:cNvCxnSpPr>
            <a:cxnSpLocks/>
          </p:cNvCxnSpPr>
          <p:nvPr/>
        </p:nvCxnSpPr>
        <p:spPr>
          <a:xfrm>
            <a:off x="5255491" y="789825"/>
            <a:ext cx="6289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C0693F-0EA4-4362-83BC-AF31A279A289}"/>
              </a:ext>
            </a:extLst>
          </p:cNvPr>
          <p:cNvCxnSpPr>
            <a:cxnSpLocks/>
          </p:cNvCxnSpPr>
          <p:nvPr/>
        </p:nvCxnSpPr>
        <p:spPr>
          <a:xfrm>
            <a:off x="544945" y="6405418"/>
            <a:ext cx="11065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0AEA08-4E4D-446B-B99C-A238241C2EEF}"/>
              </a:ext>
            </a:extLst>
          </p:cNvPr>
          <p:cNvSpPr txBox="1"/>
          <p:nvPr/>
        </p:nvSpPr>
        <p:spPr>
          <a:xfrm>
            <a:off x="1722582" y="452581"/>
            <a:ext cx="361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Research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5489C9-9C6A-4414-8E34-36DE320F1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635" y="3073982"/>
            <a:ext cx="21145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3FE9-D835-4A02-8D96-BAAEFA6B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27" y="1682422"/>
            <a:ext cx="5313218" cy="4133262"/>
          </a:xfrm>
        </p:spPr>
        <p:txBody>
          <a:bodyPr>
            <a:normAutofit/>
          </a:bodyPr>
          <a:lstStyle/>
          <a:p>
            <a:r>
              <a:rPr lang="en-GB" dirty="0"/>
              <a:t>For a in-depth analysis I've retrieved the data from another website in which are described the best neighbourhoods where to live in Naples and I've compared my </a:t>
            </a:r>
            <a:r>
              <a:rPr lang="en-GB" dirty="0" err="1"/>
              <a:t>dataframe</a:t>
            </a:r>
            <a:r>
              <a:rPr lang="en-GB" dirty="0"/>
              <a:t> and the one built with the second website data to get the existing best neighbourhoods.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969CA5-32B1-40AF-B6BF-EF79141837C7}"/>
              </a:ext>
            </a:extLst>
          </p:cNvPr>
          <p:cNvCxnSpPr>
            <a:cxnSpLocks/>
          </p:cNvCxnSpPr>
          <p:nvPr/>
        </p:nvCxnSpPr>
        <p:spPr>
          <a:xfrm flipV="1">
            <a:off x="660400" y="789825"/>
            <a:ext cx="9467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3765CC-C533-4977-B424-4E87275126B3}"/>
              </a:ext>
            </a:extLst>
          </p:cNvPr>
          <p:cNvCxnSpPr>
            <a:cxnSpLocks/>
          </p:cNvCxnSpPr>
          <p:nvPr/>
        </p:nvCxnSpPr>
        <p:spPr>
          <a:xfrm>
            <a:off x="5255491" y="789825"/>
            <a:ext cx="6289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96F3C0-10CE-42A8-BA90-966D0C3D1684}"/>
              </a:ext>
            </a:extLst>
          </p:cNvPr>
          <p:cNvCxnSpPr>
            <a:cxnSpLocks/>
          </p:cNvCxnSpPr>
          <p:nvPr/>
        </p:nvCxnSpPr>
        <p:spPr>
          <a:xfrm>
            <a:off x="544945" y="6405418"/>
            <a:ext cx="11065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F41555-CB69-44B3-A899-262151674BAF}"/>
              </a:ext>
            </a:extLst>
          </p:cNvPr>
          <p:cNvSpPr txBox="1"/>
          <p:nvPr/>
        </p:nvSpPr>
        <p:spPr>
          <a:xfrm>
            <a:off x="1722582" y="452581"/>
            <a:ext cx="361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Research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4F6BDB-7E47-45DB-A34A-109C5A79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474" y="1681720"/>
            <a:ext cx="2683307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2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853-A30B-43D4-9DFE-2473B241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156"/>
            <a:ext cx="10515600" cy="1462518"/>
          </a:xfrm>
        </p:spPr>
        <p:txBody>
          <a:bodyPr/>
          <a:lstStyle/>
          <a:p>
            <a:r>
              <a:rPr lang="en-GB" dirty="0"/>
              <a:t>I've mapped the train stations for each neighbourhoods and I've figured out that the most easily reachable is the </a:t>
            </a:r>
            <a:r>
              <a:rPr lang="en-GB" dirty="0" err="1"/>
              <a:t>Vomero</a:t>
            </a:r>
            <a:r>
              <a:rPr lang="en-GB" dirty="0"/>
              <a:t> neighbourhood, because there are two station in a radius of 250m. 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670D81-192A-44B6-8B34-05B221A310C6}"/>
              </a:ext>
            </a:extLst>
          </p:cNvPr>
          <p:cNvCxnSpPr>
            <a:cxnSpLocks/>
          </p:cNvCxnSpPr>
          <p:nvPr/>
        </p:nvCxnSpPr>
        <p:spPr>
          <a:xfrm flipV="1">
            <a:off x="660400" y="789825"/>
            <a:ext cx="9467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E60163-DF22-4348-8C97-6A7EF0F30D3E}"/>
              </a:ext>
            </a:extLst>
          </p:cNvPr>
          <p:cNvCxnSpPr>
            <a:cxnSpLocks/>
          </p:cNvCxnSpPr>
          <p:nvPr/>
        </p:nvCxnSpPr>
        <p:spPr>
          <a:xfrm>
            <a:off x="5255491" y="789825"/>
            <a:ext cx="6289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598B56-A3BB-4A81-94BD-D1C214B64F1B}"/>
              </a:ext>
            </a:extLst>
          </p:cNvPr>
          <p:cNvCxnSpPr>
            <a:cxnSpLocks/>
          </p:cNvCxnSpPr>
          <p:nvPr/>
        </p:nvCxnSpPr>
        <p:spPr>
          <a:xfrm>
            <a:off x="544945" y="6405418"/>
            <a:ext cx="11065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4C2D87-96D9-4052-B5D0-1210CB474F7C}"/>
              </a:ext>
            </a:extLst>
          </p:cNvPr>
          <p:cNvSpPr txBox="1"/>
          <p:nvPr/>
        </p:nvSpPr>
        <p:spPr>
          <a:xfrm>
            <a:off x="1722582" y="452581"/>
            <a:ext cx="361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Research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A0D4C3-0B7A-4B23-81BA-D7FE3625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94" y="2762386"/>
            <a:ext cx="6428507" cy="34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92A7-BDBC-46A4-BFD8-03FF669FA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7256" cy="954517"/>
          </a:xfrm>
        </p:spPr>
        <p:txBody>
          <a:bodyPr/>
          <a:lstStyle/>
          <a:p>
            <a:r>
              <a:rPr lang="en-GB" dirty="0"/>
              <a:t>With Foursquare API I've retrieved the data about nearby restaurants and set up a </a:t>
            </a:r>
            <a:r>
              <a:rPr lang="en-GB" dirty="0" err="1"/>
              <a:t>dataframe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C197C3-00A6-4B56-BD64-472DF2855C26}"/>
              </a:ext>
            </a:extLst>
          </p:cNvPr>
          <p:cNvCxnSpPr>
            <a:cxnSpLocks/>
          </p:cNvCxnSpPr>
          <p:nvPr/>
        </p:nvCxnSpPr>
        <p:spPr>
          <a:xfrm flipV="1">
            <a:off x="660400" y="789825"/>
            <a:ext cx="9467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EB552D-35E2-4941-81B6-8C101E829382}"/>
              </a:ext>
            </a:extLst>
          </p:cNvPr>
          <p:cNvCxnSpPr>
            <a:cxnSpLocks/>
          </p:cNvCxnSpPr>
          <p:nvPr/>
        </p:nvCxnSpPr>
        <p:spPr>
          <a:xfrm>
            <a:off x="5255491" y="789825"/>
            <a:ext cx="6289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3F0D21-A0E9-4DFD-A463-AE62BD4ADB9A}"/>
              </a:ext>
            </a:extLst>
          </p:cNvPr>
          <p:cNvCxnSpPr>
            <a:cxnSpLocks/>
          </p:cNvCxnSpPr>
          <p:nvPr/>
        </p:nvCxnSpPr>
        <p:spPr>
          <a:xfrm>
            <a:off x="544945" y="6405418"/>
            <a:ext cx="11065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875138-E2DB-4562-A456-07818FB88584}"/>
              </a:ext>
            </a:extLst>
          </p:cNvPr>
          <p:cNvSpPr txBox="1"/>
          <p:nvPr/>
        </p:nvSpPr>
        <p:spPr>
          <a:xfrm>
            <a:off x="1722582" y="452581"/>
            <a:ext cx="361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Research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4F3F-A390-4C6B-B81C-749B66AD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" y="2916128"/>
            <a:ext cx="11548293" cy="26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F0EB9-A706-4FB5-8BB4-EE9E186F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27" y="1159993"/>
            <a:ext cx="10693400" cy="161415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 mapped the results: as you can see with the basic Foursquare developer account there are few venues returned by the API.</a:t>
            </a:r>
          </a:p>
          <a:p>
            <a:r>
              <a:rPr lang="en-GB" dirty="0"/>
              <a:t>According to these results I think that the best place to open an office in Naples is between </a:t>
            </a:r>
            <a:r>
              <a:rPr lang="en-GB" dirty="0" err="1"/>
              <a:t>Vomero</a:t>
            </a:r>
            <a:r>
              <a:rPr lang="en-GB" dirty="0"/>
              <a:t> and </a:t>
            </a:r>
            <a:r>
              <a:rPr lang="en-GB" dirty="0" err="1"/>
              <a:t>Chiaia</a:t>
            </a:r>
            <a:r>
              <a:rPr lang="en-GB" dirty="0"/>
              <a:t> neighbourhoods. In fact there are more restaurants and there is a park too, where the employers can enjoy their breaks.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19C332-C479-40B4-B998-B2AE3FFD1FA9}"/>
              </a:ext>
            </a:extLst>
          </p:cNvPr>
          <p:cNvCxnSpPr>
            <a:cxnSpLocks/>
          </p:cNvCxnSpPr>
          <p:nvPr/>
        </p:nvCxnSpPr>
        <p:spPr>
          <a:xfrm flipV="1">
            <a:off x="660400" y="789825"/>
            <a:ext cx="9467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1527E8-FCF9-4AAD-A764-62635C33E5F5}"/>
              </a:ext>
            </a:extLst>
          </p:cNvPr>
          <p:cNvCxnSpPr>
            <a:cxnSpLocks/>
          </p:cNvCxnSpPr>
          <p:nvPr/>
        </p:nvCxnSpPr>
        <p:spPr>
          <a:xfrm>
            <a:off x="5255491" y="789825"/>
            <a:ext cx="6289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8D01E4-0E60-470C-86A2-3B45830CD0A7}"/>
              </a:ext>
            </a:extLst>
          </p:cNvPr>
          <p:cNvCxnSpPr>
            <a:cxnSpLocks/>
          </p:cNvCxnSpPr>
          <p:nvPr/>
        </p:nvCxnSpPr>
        <p:spPr>
          <a:xfrm>
            <a:off x="544945" y="6405418"/>
            <a:ext cx="11065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32B151-7907-4AC4-A73C-0A0EB7A4FCFF}"/>
              </a:ext>
            </a:extLst>
          </p:cNvPr>
          <p:cNvSpPr txBox="1"/>
          <p:nvPr/>
        </p:nvSpPr>
        <p:spPr>
          <a:xfrm>
            <a:off x="1722582" y="452581"/>
            <a:ext cx="361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Research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F08A7-6BC1-4FA0-8C37-4260EFA9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44" y="2839716"/>
            <a:ext cx="8326293" cy="33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Best neighbourhoods  in Naples to open an office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neighbourhoods  in Naples to open an office</dc:title>
  <dc:creator>Maria Laura Bisogno</dc:creator>
  <cp:lastModifiedBy>Maria Laura Bisogno</cp:lastModifiedBy>
  <cp:revision>3</cp:revision>
  <dcterms:created xsi:type="dcterms:W3CDTF">2019-01-28T15:41:21Z</dcterms:created>
  <dcterms:modified xsi:type="dcterms:W3CDTF">2019-01-28T16:00:42Z</dcterms:modified>
</cp:coreProperties>
</file>