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9a239f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9a239f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ranking and relevance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Swetha Mallika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Given products.csv (category, title, description, price)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Problem Statement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retrieve matching documents (products) from the data set,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rank them in decreasing order of relevance.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Documents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Search</a:t>
            </a:r>
            <a:endParaRPr sz="18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Title plays major role in search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Search happens with complete word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(Example: “red kettle”)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Then search happend with individual words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	(Example: “red” , “kettle”)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Relevance</a:t>
            </a:r>
            <a:endParaRPr sz="18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For relevance sort, all fields are taken into consideration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For better relevance score calculation Topics are computed for each row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Topics are taken into consideration for relevance score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Search results are sorted based on the score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 Topic Modelling is unsupervised way of finding topics from the collection documents.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Current Topic Modelling approach used is LDA (Latent </a:t>
            </a:r>
            <a:r>
              <a:rPr lang="en"/>
              <a:t>Dirichlet</a:t>
            </a:r>
            <a:r>
              <a:rPr lang="en"/>
              <a:t> </a:t>
            </a:r>
            <a:r>
              <a:rPr lang="en"/>
              <a:t>Allocation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LDA assumes documents are mixture of topics, those topics generates words based on probability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306375" y="871625"/>
            <a:ext cx="34521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Text Cleaning: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Tokenizing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Stop word 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Lemmatization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commonly used words (colors, verbs)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2.   Dictionary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3.   Corpus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4.    LDA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Score</a:t>
            </a:r>
            <a:r>
              <a:rPr lang="en" sz="1800"/>
              <a:t> = 1 (if found in description)+1 (if found in topics of title)+1 (if found in topics of description) + Number of times search term found in description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Rank</a:t>
            </a:r>
            <a:r>
              <a:rPr lang="en" sz="1800"/>
              <a:t> = f(Score, Price)</a:t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2127000" y="241650"/>
            <a:ext cx="4919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Hypothesis for Relevance score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19300" y="975200"/>
            <a:ext cx="86055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Search word proximity score could be added to the hypothesis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For topic modelling coherence values can be computed for better computation of number of topics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Parts of speech of the search words can be taken into consideration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Summary of description can also help (instead of Topics)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Manual category tagging can play a major role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21787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descr="Black and white upward shot of Golden Gate Bridge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