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3B0F74A-B01B-41EE-AA14-1989D0555A7D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C165A3-3D74-485D-8AFE-8F0A188A8DD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D14880F-A5EB-4ECB-8612-E6B74374635E}">
      <dgm:prSet/>
      <dgm:spPr/>
      <dgm:t>
        <a:bodyPr/>
        <a:lstStyle/>
        <a:p>
          <a:r>
            <a:rPr lang="en-US"/>
            <a:t>Task Completed are:</a:t>
          </a:r>
        </a:p>
      </dgm:t>
    </dgm:pt>
    <dgm:pt modelId="{8E8CE12E-506B-4C5E-88AA-8E453B03BB26}" type="parTrans" cxnId="{5563FF9B-3FDD-43CF-823F-E99E56CA67E4}">
      <dgm:prSet/>
      <dgm:spPr/>
      <dgm:t>
        <a:bodyPr/>
        <a:lstStyle/>
        <a:p>
          <a:endParaRPr lang="en-US"/>
        </a:p>
      </dgm:t>
    </dgm:pt>
    <dgm:pt modelId="{A98B35A2-0AD7-4DA7-A00A-56067E5336EE}" type="sibTrans" cxnId="{5563FF9B-3FDD-43CF-823F-E99E56CA67E4}">
      <dgm:prSet/>
      <dgm:spPr/>
      <dgm:t>
        <a:bodyPr/>
        <a:lstStyle/>
        <a:p>
          <a:endParaRPr lang="en-US"/>
        </a:p>
      </dgm:t>
    </dgm:pt>
    <dgm:pt modelId="{08EE3DCF-3206-4EBA-B345-58CA26E38A3A}">
      <dgm:prSet/>
      <dgm:spPr/>
      <dgm:t>
        <a:bodyPr/>
        <a:lstStyle/>
        <a:p>
          <a:r>
            <a:rPr lang="en-US"/>
            <a:t>1.Loading the NIPS papers </a:t>
          </a:r>
        </a:p>
      </dgm:t>
    </dgm:pt>
    <dgm:pt modelId="{BB93D43B-C796-4BB5-BFEE-61FABC1D0FBE}" type="parTrans" cxnId="{18B546B9-28D2-4EBA-AEB1-B82498E55F10}">
      <dgm:prSet/>
      <dgm:spPr/>
      <dgm:t>
        <a:bodyPr/>
        <a:lstStyle/>
        <a:p>
          <a:endParaRPr lang="en-US"/>
        </a:p>
      </dgm:t>
    </dgm:pt>
    <dgm:pt modelId="{25541437-D65E-4E5F-82E4-B42CBC5C2AF8}" type="sibTrans" cxnId="{18B546B9-28D2-4EBA-AEB1-B82498E55F10}">
      <dgm:prSet/>
      <dgm:spPr/>
      <dgm:t>
        <a:bodyPr/>
        <a:lstStyle/>
        <a:p>
          <a:endParaRPr lang="en-US"/>
        </a:p>
      </dgm:t>
    </dgm:pt>
    <dgm:pt modelId="{ECBB30D7-4C91-4300-9167-D17E5D187034}">
      <dgm:prSet/>
      <dgm:spPr/>
      <dgm:t>
        <a:bodyPr/>
        <a:lstStyle/>
        <a:p>
          <a:r>
            <a:rPr lang="en-US"/>
            <a:t>2. Preparing the data for analysis </a:t>
          </a:r>
        </a:p>
      </dgm:t>
    </dgm:pt>
    <dgm:pt modelId="{F5900BB9-B64D-4238-9901-4FC3B23C6DB2}" type="parTrans" cxnId="{093B322E-5762-4124-94F6-C14B4AC444DA}">
      <dgm:prSet/>
      <dgm:spPr/>
      <dgm:t>
        <a:bodyPr/>
        <a:lstStyle/>
        <a:p>
          <a:endParaRPr lang="en-US"/>
        </a:p>
      </dgm:t>
    </dgm:pt>
    <dgm:pt modelId="{7AD8D0BC-3969-440A-8F15-189C9D1EC01C}" type="sibTrans" cxnId="{093B322E-5762-4124-94F6-C14B4AC444DA}">
      <dgm:prSet/>
      <dgm:spPr/>
      <dgm:t>
        <a:bodyPr/>
        <a:lstStyle/>
        <a:p>
          <a:endParaRPr lang="en-US"/>
        </a:p>
      </dgm:t>
    </dgm:pt>
    <dgm:pt modelId="{DE655FFC-391E-4585-911E-7041E57633D5}">
      <dgm:prSet/>
      <dgm:spPr/>
      <dgm:t>
        <a:bodyPr/>
        <a:lstStyle/>
        <a:p>
          <a:r>
            <a:rPr lang="en-US"/>
            <a:t>3. Plotting how machine learning has evolved over time </a:t>
          </a:r>
        </a:p>
      </dgm:t>
    </dgm:pt>
    <dgm:pt modelId="{1DB5A3F3-B2E6-4E2B-94C1-D1C7AE4765F3}" type="parTrans" cxnId="{E263B01B-D321-4E54-BED3-AA9AE1FCFB16}">
      <dgm:prSet/>
      <dgm:spPr/>
      <dgm:t>
        <a:bodyPr/>
        <a:lstStyle/>
        <a:p>
          <a:endParaRPr lang="en-US"/>
        </a:p>
      </dgm:t>
    </dgm:pt>
    <dgm:pt modelId="{6D334F94-8152-4389-8BD1-6E49209171AA}" type="sibTrans" cxnId="{E263B01B-D321-4E54-BED3-AA9AE1FCFB16}">
      <dgm:prSet/>
      <dgm:spPr/>
      <dgm:t>
        <a:bodyPr/>
        <a:lstStyle/>
        <a:p>
          <a:endParaRPr lang="en-US"/>
        </a:p>
      </dgm:t>
    </dgm:pt>
    <dgm:pt modelId="{F431555A-04C6-44A7-A7C9-FCB9DECD589C}">
      <dgm:prSet/>
      <dgm:spPr/>
      <dgm:t>
        <a:bodyPr/>
        <a:lstStyle/>
        <a:p>
          <a:r>
            <a:rPr lang="en-US"/>
            <a:t>4. Preprocessing the text data </a:t>
          </a:r>
        </a:p>
      </dgm:t>
    </dgm:pt>
    <dgm:pt modelId="{7D8BCCB6-C9A4-485F-968E-81CB25A9CECB}" type="parTrans" cxnId="{733DA4FE-AE0C-4C56-9D68-9895F77CEEF0}">
      <dgm:prSet/>
      <dgm:spPr/>
      <dgm:t>
        <a:bodyPr/>
        <a:lstStyle/>
        <a:p>
          <a:endParaRPr lang="en-US"/>
        </a:p>
      </dgm:t>
    </dgm:pt>
    <dgm:pt modelId="{B292A68E-E9DB-4FA3-9DED-FDDA57FCAD8C}" type="sibTrans" cxnId="{733DA4FE-AE0C-4C56-9D68-9895F77CEEF0}">
      <dgm:prSet/>
      <dgm:spPr/>
      <dgm:t>
        <a:bodyPr/>
        <a:lstStyle/>
        <a:p>
          <a:endParaRPr lang="en-US"/>
        </a:p>
      </dgm:t>
    </dgm:pt>
    <dgm:pt modelId="{B7A7100B-9340-40EB-902D-2B658540CEDA}">
      <dgm:prSet/>
      <dgm:spPr/>
      <dgm:t>
        <a:bodyPr/>
        <a:lstStyle/>
        <a:p>
          <a:r>
            <a:rPr lang="en-US"/>
            <a:t>5. A word cloud to visualize the preprocessed text data </a:t>
          </a:r>
        </a:p>
      </dgm:t>
    </dgm:pt>
    <dgm:pt modelId="{D48D6B0B-6D48-40EE-992E-165E8FEF58D9}" type="parTrans" cxnId="{ED04A2A2-637C-4EE5-B151-84BEE679F587}">
      <dgm:prSet/>
      <dgm:spPr/>
      <dgm:t>
        <a:bodyPr/>
        <a:lstStyle/>
        <a:p>
          <a:endParaRPr lang="en-US"/>
        </a:p>
      </dgm:t>
    </dgm:pt>
    <dgm:pt modelId="{7E366D4F-FBD4-494F-B001-804F00053CB0}" type="sibTrans" cxnId="{ED04A2A2-637C-4EE5-B151-84BEE679F587}">
      <dgm:prSet/>
      <dgm:spPr/>
      <dgm:t>
        <a:bodyPr/>
        <a:lstStyle/>
        <a:p>
          <a:endParaRPr lang="en-US"/>
        </a:p>
      </dgm:t>
    </dgm:pt>
    <dgm:pt modelId="{09821FFB-B11C-4037-806E-7261B67AFB2E}">
      <dgm:prSet/>
      <dgm:spPr/>
      <dgm:t>
        <a:bodyPr/>
        <a:lstStyle/>
        <a:p>
          <a:r>
            <a:rPr lang="en-US"/>
            <a:t>6. Prepare the text for LDA analysis </a:t>
          </a:r>
        </a:p>
      </dgm:t>
    </dgm:pt>
    <dgm:pt modelId="{9584768A-A7A2-4EB7-9DD1-85DC18F72EFB}" type="parTrans" cxnId="{67000369-37DA-4D65-96B9-CA209D700B6A}">
      <dgm:prSet/>
      <dgm:spPr/>
      <dgm:t>
        <a:bodyPr/>
        <a:lstStyle/>
        <a:p>
          <a:endParaRPr lang="en-US"/>
        </a:p>
      </dgm:t>
    </dgm:pt>
    <dgm:pt modelId="{49BBEC61-DF58-46FA-9D56-E22801202846}" type="sibTrans" cxnId="{67000369-37DA-4D65-96B9-CA209D700B6A}">
      <dgm:prSet/>
      <dgm:spPr/>
      <dgm:t>
        <a:bodyPr/>
        <a:lstStyle/>
        <a:p>
          <a:endParaRPr lang="en-US"/>
        </a:p>
      </dgm:t>
    </dgm:pt>
    <dgm:pt modelId="{9B675F4E-63AF-48B9-923B-BE9B4C8AB39A}">
      <dgm:prSet/>
      <dgm:spPr/>
      <dgm:t>
        <a:bodyPr/>
        <a:lstStyle/>
        <a:p>
          <a:r>
            <a:rPr lang="en-US"/>
            <a:t>7. Analyzing trends with LDA</a:t>
          </a:r>
        </a:p>
      </dgm:t>
    </dgm:pt>
    <dgm:pt modelId="{1C37AEB9-D43F-40FE-BCD2-3CBDA94A67A3}" type="parTrans" cxnId="{0E6E0834-7149-4287-9268-52BC44CD23C4}">
      <dgm:prSet/>
      <dgm:spPr/>
      <dgm:t>
        <a:bodyPr/>
        <a:lstStyle/>
        <a:p>
          <a:endParaRPr lang="en-US"/>
        </a:p>
      </dgm:t>
    </dgm:pt>
    <dgm:pt modelId="{87AC44B2-CB58-4287-8E70-4A526269A123}" type="sibTrans" cxnId="{0E6E0834-7149-4287-9268-52BC44CD23C4}">
      <dgm:prSet/>
      <dgm:spPr/>
      <dgm:t>
        <a:bodyPr/>
        <a:lstStyle/>
        <a:p>
          <a:endParaRPr lang="en-US"/>
        </a:p>
      </dgm:t>
    </dgm:pt>
    <dgm:pt modelId="{9AF05C49-A74D-447C-840F-633F44565BC8}" type="pres">
      <dgm:prSet presAssocID="{DDC165A3-3D74-485D-8AFE-8F0A188A8DD5}" presName="linear" presStyleCnt="0">
        <dgm:presLayoutVars>
          <dgm:animLvl val="lvl"/>
          <dgm:resizeHandles val="exact"/>
        </dgm:presLayoutVars>
      </dgm:prSet>
      <dgm:spPr/>
    </dgm:pt>
    <dgm:pt modelId="{82FC31A0-F364-426B-B0AE-6E00B2528AA2}" type="pres">
      <dgm:prSet presAssocID="{DD14880F-A5EB-4ECB-8612-E6B74374635E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B98C0162-841D-4EF5-9688-2C918F9C1FB7}" type="pres">
      <dgm:prSet presAssocID="{A98B35A2-0AD7-4DA7-A00A-56067E5336EE}" presName="spacer" presStyleCnt="0"/>
      <dgm:spPr/>
    </dgm:pt>
    <dgm:pt modelId="{A31ACF41-93EF-4DB8-9E80-C6A1C18B09C2}" type="pres">
      <dgm:prSet presAssocID="{08EE3DCF-3206-4EBA-B345-58CA26E38A3A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9AB1C0C7-D819-4709-8F33-CC88FF196C8F}" type="pres">
      <dgm:prSet presAssocID="{25541437-D65E-4E5F-82E4-B42CBC5C2AF8}" presName="spacer" presStyleCnt="0"/>
      <dgm:spPr/>
    </dgm:pt>
    <dgm:pt modelId="{A808E6A5-502B-40E4-A1F3-72F2E6DECE00}" type="pres">
      <dgm:prSet presAssocID="{ECBB30D7-4C91-4300-9167-D17E5D187034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D0428078-6399-4794-876C-38FFD5B3A8AD}" type="pres">
      <dgm:prSet presAssocID="{7AD8D0BC-3969-440A-8F15-189C9D1EC01C}" presName="spacer" presStyleCnt="0"/>
      <dgm:spPr/>
    </dgm:pt>
    <dgm:pt modelId="{22570792-72B5-431B-862C-2249386F5571}" type="pres">
      <dgm:prSet presAssocID="{DE655FFC-391E-4585-911E-7041E57633D5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B40F279D-321B-4F7C-828F-1305B9BAA8A3}" type="pres">
      <dgm:prSet presAssocID="{6D334F94-8152-4389-8BD1-6E49209171AA}" presName="spacer" presStyleCnt="0"/>
      <dgm:spPr/>
    </dgm:pt>
    <dgm:pt modelId="{9C9F361C-A90C-429F-85D1-0ECB13C6BC38}" type="pres">
      <dgm:prSet presAssocID="{F431555A-04C6-44A7-A7C9-FCB9DECD589C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BCB1167E-F5AC-4250-8C7A-1287E08A686D}" type="pres">
      <dgm:prSet presAssocID="{B292A68E-E9DB-4FA3-9DED-FDDA57FCAD8C}" presName="spacer" presStyleCnt="0"/>
      <dgm:spPr/>
    </dgm:pt>
    <dgm:pt modelId="{CA8D3079-0B48-4200-8406-0C99A96B263C}" type="pres">
      <dgm:prSet presAssocID="{B7A7100B-9340-40EB-902D-2B658540CEDA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F3477941-EE26-44E7-AF53-F0FB082FF291}" type="pres">
      <dgm:prSet presAssocID="{7E366D4F-FBD4-494F-B001-804F00053CB0}" presName="spacer" presStyleCnt="0"/>
      <dgm:spPr/>
    </dgm:pt>
    <dgm:pt modelId="{1F3B76F3-B605-4E54-AE00-7DD214CA1231}" type="pres">
      <dgm:prSet presAssocID="{09821FFB-B11C-4037-806E-7261B67AFB2E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5719A7AA-73EE-4B75-B866-1AF077856A6B}" type="pres">
      <dgm:prSet presAssocID="{49BBEC61-DF58-46FA-9D56-E22801202846}" presName="spacer" presStyleCnt="0"/>
      <dgm:spPr/>
    </dgm:pt>
    <dgm:pt modelId="{02E6DF31-FEE0-49AD-BE76-FEA6E37279D5}" type="pres">
      <dgm:prSet presAssocID="{9B675F4E-63AF-48B9-923B-BE9B4C8AB39A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E263B01B-D321-4E54-BED3-AA9AE1FCFB16}" srcId="{DDC165A3-3D74-485D-8AFE-8F0A188A8DD5}" destId="{DE655FFC-391E-4585-911E-7041E57633D5}" srcOrd="3" destOrd="0" parTransId="{1DB5A3F3-B2E6-4E2B-94C1-D1C7AE4765F3}" sibTransId="{6D334F94-8152-4389-8BD1-6E49209171AA}"/>
    <dgm:cxn modelId="{093B322E-5762-4124-94F6-C14B4AC444DA}" srcId="{DDC165A3-3D74-485D-8AFE-8F0A188A8DD5}" destId="{ECBB30D7-4C91-4300-9167-D17E5D187034}" srcOrd="2" destOrd="0" parTransId="{F5900BB9-B64D-4238-9901-4FC3B23C6DB2}" sibTransId="{7AD8D0BC-3969-440A-8F15-189C9D1EC01C}"/>
    <dgm:cxn modelId="{47F9B62F-987F-407C-A2FC-4B9041D960F1}" type="presOf" srcId="{DDC165A3-3D74-485D-8AFE-8F0A188A8DD5}" destId="{9AF05C49-A74D-447C-840F-633F44565BC8}" srcOrd="0" destOrd="0" presId="urn:microsoft.com/office/officeart/2005/8/layout/vList2"/>
    <dgm:cxn modelId="{0E6E0834-7149-4287-9268-52BC44CD23C4}" srcId="{DDC165A3-3D74-485D-8AFE-8F0A188A8DD5}" destId="{9B675F4E-63AF-48B9-923B-BE9B4C8AB39A}" srcOrd="7" destOrd="0" parTransId="{1C37AEB9-D43F-40FE-BCD2-3CBDA94A67A3}" sibTransId="{87AC44B2-CB58-4287-8E70-4A526269A123}"/>
    <dgm:cxn modelId="{6FD0D960-C92D-4F33-9D2D-C4951FA8E0D4}" type="presOf" srcId="{09821FFB-B11C-4037-806E-7261B67AFB2E}" destId="{1F3B76F3-B605-4E54-AE00-7DD214CA1231}" srcOrd="0" destOrd="0" presId="urn:microsoft.com/office/officeart/2005/8/layout/vList2"/>
    <dgm:cxn modelId="{67000369-37DA-4D65-96B9-CA209D700B6A}" srcId="{DDC165A3-3D74-485D-8AFE-8F0A188A8DD5}" destId="{09821FFB-B11C-4037-806E-7261B67AFB2E}" srcOrd="6" destOrd="0" parTransId="{9584768A-A7A2-4EB7-9DD1-85DC18F72EFB}" sibTransId="{49BBEC61-DF58-46FA-9D56-E22801202846}"/>
    <dgm:cxn modelId="{4560B679-18CE-4F52-8E81-6649CA314E97}" type="presOf" srcId="{9B675F4E-63AF-48B9-923B-BE9B4C8AB39A}" destId="{02E6DF31-FEE0-49AD-BE76-FEA6E37279D5}" srcOrd="0" destOrd="0" presId="urn:microsoft.com/office/officeart/2005/8/layout/vList2"/>
    <dgm:cxn modelId="{D5C00E82-2FF9-4C27-8D7B-6ABFD8172F7D}" type="presOf" srcId="{08EE3DCF-3206-4EBA-B345-58CA26E38A3A}" destId="{A31ACF41-93EF-4DB8-9E80-C6A1C18B09C2}" srcOrd="0" destOrd="0" presId="urn:microsoft.com/office/officeart/2005/8/layout/vList2"/>
    <dgm:cxn modelId="{5563FF9B-3FDD-43CF-823F-E99E56CA67E4}" srcId="{DDC165A3-3D74-485D-8AFE-8F0A188A8DD5}" destId="{DD14880F-A5EB-4ECB-8612-E6B74374635E}" srcOrd="0" destOrd="0" parTransId="{8E8CE12E-506B-4C5E-88AA-8E453B03BB26}" sibTransId="{A98B35A2-0AD7-4DA7-A00A-56067E5336EE}"/>
    <dgm:cxn modelId="{ED04A2A2-637C-4EE5-B151-84BEE679F587}" srcId="{DDC165A3-3D74-485D-8AFE-8F0A188A8DD5}" destId="{B7A7100B-9340-40EB-902D-2B658540CEDA}" srcOrd="5" destOrd="0" parTransId="{D48D6B0B-6D48-40EE-992E-165E8FEF58D9}" sibTransId="{7E366D4F-FBD4-494F-B001-804F00053CB0}"/>
    <dgm:cxn modelId="{18B546B9-28D2-4EBA-AEB1-B82498E55F10}" srcId="{DDC165A3-3D74-485D-8AFE-8F0A188A8DD5}" destId="{08EE3DCF-3206-4EBA-B345-58CA26E38A3A}" srcOrd="1" destOrd="0" parTransId="{BB93D43B-C796-4BB5-BFEE-61FABC1D0FBE}" sibTransId="{25541437-D65E-4E5F-82E4-B42CBC5C2AF8}"/>
    <dgm:cxn modelId="{9DEAEBDE-DFFE-4A32-9698-62305FFCA440}" type="presOf" srcId="{DE655FFC-391E-4585-911E-7041E57633D5}" destId="{22570792-72B5-431B-862C-2249386F5571}" srcOrd="0" destOrd="0" presId="urn:microsoft.com/office/officeart/2005/8/layout/vList2"/>
    <dgm:cxn modelId="{579FA0E3-2E9E-4A54-99B0-1F1C7E9F7AD8}" type="presOf" srcId="{F431555A-04C6-44A7-A7C9-FCB9DECD589C}" destId="{9C9F361C-A90C-429F-85D1-0ECB13C6BC38}" srcOrd="0" destOrd="0" presId="urn:microsoft.com/office/officeart/2005/8/layout/vList2"/>
    <dgm:cxn modelId="{265B45E5-A582-4C5C-BA14-1A245C4142E8}" type="presOf" srcId="{DD14880F-A5EB-4ECB-8612-E6B74374635E}" destId="{82FC31A0-F364-426B-B0AE-6E00B2528AA2}" srcOrd="0" destOrd="0" presId="urn:microsoft.com/office/officeart/2005/8/layout/vList2"/>
    <dgm:cxn modelId="{163A79E8-5DDD-4BE7-9E38-6CF8CA7A7B8C}" type="presOf" srcId="{B7A7100B-9340-40EB-902D-2B658540CEDA}" destId="{CA8D3079-0B48-4200-8406-0C99A96B263C}" srcOrd="0" destOrd="0" presId="urn:microsoft.com/office/officeart/2005/8/layout/vList2"/>
    <dgm:cxn modelId="{AEC365EB-F161-4BA7-AB9B-14D61C63C765}" type="presOf" srcId="{ECBB30D7-4C91-4300-9167-D17E5D187034}" destId="{A808E6A5-502B-40E4-A1F3-72F2E6DECE00}" srcOrd="0" destOrd="0" presId="urn:microsoft.com/office/officeart/2005/8/layout/vList2"/>
    <dgm:cxn modelId="{733DA4FE-AE0C-4C56-9D68-9895F77CEEF0}" srcId="{DDC165A3-3D74-485D-8AFE-8F0A188A8DD5}" destId="{F431555A-04C6-44A7-A7C9-FCB9DECD589C}" srcOrd="4" destOrd="0" parTransId="{7D8BCCB6-C9A4-485F-968E-81CB25A9CECB}" sibTransId="{B292A68E-E9DB-4FA3-9DED-FDDA57FCAD8C}"/>
    <dgm:cxn modelId="{CBD138A2-A897-4A7E-8D40-895441B17ED5}" type="presParOf" srcId="{9AF05C49-A74D-447C-840F-633F44565BC8}" destId="{82FC31A0-F364-426B-B0AE-6E00B2528AA2}" srcOrd="0" destOrd="0" presId="urn:microsoft.com/office/officeart/2005/8/layout/vList2"/>
    <dgm:cxn modelId="{B1E3230A-3C79-4F9A-9E8A-6643618C8872}" type="presParOf" srcId="{9AF05C49-A74D-447C-840F-633F44565BC8}" destId="{B98C0162-841D-4EF5-9688-2C918F9C1FB7}" srcOrd="1" destOrd="0" presId="urn:microsoft.com/office/officeart/2005/8/layout/vList2"/>
    <dgm:cxn modelId="{0E3032F9-AC14-470C-82A4-5755FD601BF4}" type="presParOf" srcId="{9AF05C49-A74D-447C-840F-633F44565BC8}" destId="{A31ACF41-93EF-4DB8-9E80-C6A1C18B09C2}" srcOrd="2" destOrd="0" presId="urn:microsoft.com/office/officeart/2005/8/layout/vList2"/>
    <dgm:cxn modelId="{F8942D3A-39F9-4AFA-90B6-6FE2FD093D61}" type="presParOf" srcId="{9AF05C49-A74D-447C-840F-633F44565BC8}" destId="{9AB1C0C7-D819-4709-8F33-CC88FF196C8F}" srcOrd="3" destOrd="0" presId="urn:microsoft.com/office/officeart/2005/8/layout/vList2"/>
    <dgm:cxn modelId="{B7E172AD-8C4A-4D4A-A03B-B0EAC1CCCD40}" type="presParOf" srcId="{9AF05C49-A74D-447C-840F-633F44565BC8}" destId="{A808E6A5-502B-40E4-A1F3-72F2E6DECE00}" srcOrd="4" destOrd="0" presId="urn:microsoft.com/office/officeart/2005/8/layout/vList2"/>
    <dgm:cxn modelId="{1D29DD16-BDBF-486B-88B0-265C0A0C7372}" type="presParOf" srcId="{9AF05C49-A74D-447C-840F-633F44565BC8}" destId="{D0428078-6399-4794-876C-38FFD5B3A8AD}" srcOrd="5" destOrd="0" presId="urn:microsoft.com/office/officeart/2005/8/layout/vList2"/>
    <dgm:cxn modelId="{808402DE-2FAA-40AC-BADD-592B2DEC2D9B}" type="presParOf" srcId="{9AF05C49-A74D-447C-840F-633F44565BC8}" destId="{22570792-72B5-431B-862C-2249386F5571}" srcOrd="6" destOrd="0" presId="urn:microsoft.com/office/officeart/2005/8/layout/vList2"/>
    <dgm:cxn modelId="{7F15A36E-8F7B-434D-BEE9-AFCD58CC046F}" type="presParOf" srcId="{9AF05C49-A74D-447C-840F-633F44565BC8}" destId="{B40F279D-321B-4F7C-828F-1305B9BAA8A3}" srcOrd="7" destOrd="0" presId="urn:microsoft.com/office/officeart/2005/8/layout/vList2"/>
    <dgm:cxn modelId="{034507A5-8611-4E5A-B4A8-59A0945FACFE}" type="presParOf" srcId="{9AF05C49-A74D-447C-840F-633F44565BC8}" destId="{9C9F361C-A90C-429F-85D1-0ECB13C6BC38}" srcOrd="8" destOrd="0" presId="urn:microsoft.com/office/officeart/2005/8/layout/vList2"/>
    <dgm:cxn modelId="{2CA5745C-63D6-4FD3-8FD1-1C17A7C785C4}" type="presParOf" srcId="{9AF05C49-A74D-447C-840F-633F44565BC8}" destId="{BCB1167E-F5AC-4250-8C7A-1287E08A686D}" srcOrd="9" destOrd="0" presId="urn:microsoft.com/office/officeart/2005/8/layout/vList2"/>
    <dgm:cxn modelId="{B0350856-4C30-4252-9E75-CA732B6BB719}" type="presParOf" srcId="{9AF05C49-A74D-447C-840F-633F44565BC8}" destId="{CA8D3079-0B48-4200-8406-0C99A96B263C}" srcOrd="10" destOrd="0" presId="urn:microsoft.com/office/officeart/2005/8/layout/vList2"/>
    <dgm:cxn modelId="{DF7617F4-319E-4248-95E5-EDEBBE68F799}" type="presParOf" srcId="{9AF05C49-A74D-447C-840F-633F44565BC8}" destId="{F3477941-EE26-44E7-AF53-F0FB082FF291}" srcOrd="11" destOrd="0" presId="urn:microsoft.com/office/officeart/2005/8/layout/vList2"/>
    <dgm:cxn modelId="{9542932F-407F-4A5B-B1AA-A853A411091D}" type="presParOf" srcId="{9AF05C49-A74D-447C-840F-633F44565BC8}" destId="{1F3B76F3-B605-4E54-AE00-7DD214CA1231}" srcOrd="12" destOrd="0" presId="urn:microsoft.com/office/officeart/2005/8/layout/vList2"/>
    <dgm:cxn modelId="{A3E3CF94-5E1B-4EBF-A756-8FAAD54093F3}" type="presParOf" srcId="{9AF05C49-A74D-447C-840F-633F44565BC8}" destId="{5719A7AA-73EE-4B75-B866-1AF077856A6B}" srcOrd="13" destOrd="0" presId="urn:microsoft.com/office/officeart/2005/8/layout/vList2"/>
    <dgm:cxn modelId="{091369F4-D914-4F3D-8094-76C4F548A800}" type="presParOf" srcId="{9AF05C49-A74D-447C-840F-633F44565BC8}" destId="{02E6DF31-FEE0-49AD-BE76-FEA6E37279D5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B229C7-9E4A-45EC-A63A-D5676DCF1F2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8C967E6-39F7-4C1C-9ABF-0F5F6C3EA561}">
      <dgm:prSet/>
      <dgm:spPr/>
      <dgm:t>
        <a:bodyPr/>
        <a:lstStyle/>
        <a:p>
          <a:r>
            <a:rPr lang="en-US"/>
            <a:t>Task Completed are:</a:t>
          </a:r>
        </a:p>
      </dgm:t>
    </dgm:pt>
    <dgm:pt modelId="{6F66F1C4-5E79-4D8D-A28A-14A13AA5215F}" type="parTrans" cxnId="{102CE673-345E-4721-BAF1-B1E85F65F3F3}">
      <dgm:prSet/>
      <dgm:spPr/>
      <dgm:t>
        <a:bodyPr/>
        <a:lstStyle/>
        <a:p>
          <a:endParaRPr lang="en-US"/>
        </a:p>
      </dgm:t>
    </dgm:pt>
    <dgm:pt modelId="{A2DD0885-93F6-4DF2-8ED5-1D009774041C}" type="sibTrans" cxnId="{102CE673-345E-4721-BAF1-B1E85F65F3F3}">
      <dgm:prSet/>
      <dgm:spPr/>
      <dgm:t>
        <a:bodyPr/>
        <a:lstStyle/>
        <a:p>
          <a:endParaRPr lang="en-US"/>
        </a:p>
      </dgm:t>
    </dgm:pt>
    <dgm:pt modelId="{106FF979-555D-42F8-8D68-B6AE0BF91C85}">
      <dgm:prSet/>
      <dgm:spPr/>
      <dgm:t>
        <a:bodyPr/>
        <a:lstStyle/>
        <a:p>
          <a:r>
            <a:rPr lang="en-US"/>
            <a:t>1. Opening images with PIL </a:t>
          </a:r>
        </a:p>
      </dgm:t>
    </dgm:pt>
    <dgm:pt modelId="{10A2BB7C-4D83-4A17-BA6C-6BA2419C04FB}" type="parTrans" cxnId="{F6363752-F7ED-4884-9725-3E9A8CB2E7CD}">
      <dgm:prSet/>
      <dgm:spPr/>
      <dgm:t>
        <a:bodyPr/>
        <a:lstStyle/>
        <a:p>
          <a:endParaRPr lang="en-US"/>
        </a:p>
      </dgm:t>
    </dgm:pt>
    <dgm:pt modelId="{A486E784-006E-4DAC-9F8B-1B056D86C2A5}" type="sibTrans" cxnId="{F6363752-F7ED-4884-9725-3E9A8CB2E7CD}">
      <dgm:prSet/>
      <dgm:spPr/>
      <dgm:t>
        <a:bodyPr/>
        <a:lstStyle/>
        <a:p>
          <a:endParaRPr lang="en-US"/>
        </a:p>
      </dgm:t>
    </dgm:pt>
    <dgm:pt modelId="{9A0AF8D5-B082-42B9-962E-2006851F4D6D}">
      <dgm:prSet/>
      <dgm:spPr/>
      <dgm:t>
        <a:bodyPr/>
        <a:lstStyle/>
        <a:p>
          <a:r>
            <a:rPr lang="en-US"/>
            <a:t>2. Image manipulation with PIL </a:t>
          </a:r>
        </a:p>
      </dgm:t>
    </dgm:pt>
    <dgm:pt modelId="{D8D89ABB-4472-40C6-B7C1-DE174E318C9C}" type="parTrans" cxnId="{3F203A02-A85B-4A00-AC5B-0F6A36E88D9F}">
      <dgm:prSet/>
      <dgm:spPr/>
      <dgm:t>
        <a:bodyPr/>
        <a:lstStyle/>
        <a:p>
          <a:endParaRPr lang="en-US"/>
        </a:p>
      </dgm:t>
    </dgm:pt>
    <dgm:pt modelId="{FAC0576E-E0AD-45E9-BA47-C50421CC7AF7}" type="sibTrans" cxnId="{3F203A02-A85B-4A00-AC5B-0F6A36E88D9F}">
      <dgm:prSet/>
      <dgm:spPr/>
      <dgm:t>
        <a:bodyPr/>
        <a:lstStyle/>
        <a:p>
          <a:endParaRPr lang="en-US"/>
        </a:p>
      </dgm:t>
    </dgm:pt>
    <dgm:pt modelId="{E4ECC86E-E45B-4090-8A40-133DA65D8C6D}">
      <dgm:prSet/>
      <dgm:spPr/>
      <dgm:t>
        <a:bodyPr/>
        <a:lstStyle/>
        <a:p>
          <a:r>
            <a:rPr lang="en-US"/>
            <a:t>3. Images as arrays of data </a:t>
          </a:r>
        </a:p>
      </dgm:t>
    </dgm:pt>
    <dgm:pt modelId="{D14A663B-79F5-4386-9968-55AE384CB34D}" type="parTrans" cxnId="{2F67F063-CB5A-4A34-A5C3-E1587F8EB5A6}">
      <dgm:prSet/>
      <dgm:spPr/>
      <dgm:t>
        <a:bodyPr/>
        <a:lstStyle/>
        <a:p>
          <a:endParaRPr lang="en-US"/>
        </a:p>
      </dgm:t>
    </dgm:pt>
    <dgm:pt modelId="{273D6190-C730-4BD0-80CF-87F8CBDFF6A6}" type="sibTrans" cxnId="{2F67F063-CB5A-4A34-A5C3-E1587F8EB5A6}">
      <dgm:prSet/>
      <dgm:spPr/>
      <dgm:t>
        <a:bodyPr/>
        <a:lstStyle/>
        <a:p>
          <a:endParaRPr lang="en-US"/>
        </a:p>
      </dgm:t>
    </dgm:pt>
    <dgm:pt modelId="{2C1B78B8-3C7D-4062-A75F-96183A09F54F}">
      <dgm:prSet/>
      <dgm:spPr/>
      <dgm:t>
        <a:bodyPr/>
        <a:lstStyle/>
        <a:p>
          <a:r>
            <a:rPr lang="en-US"/>
            <a:t>4. Explore the color channels</a:t>
          </a:r>
        </a:p>
      </dgm:t>
    </dgm:pt>
    <dgm:pt modelId="{E01EBFA4-2BD3-47B5-870E-47CC6094B7DA}" type="parTrans" cxnId="{E2297682-469D-42B4-9FD5-C940B79FB49F}">
      <dgm:prSet/>
      <dgm:spPr/>
      <dgm:t>
        <a:bodyPr/>
        <a:lstStyle/>
        <a:p>
          <a:endParaRPr lang="en-US"/>
        </a:p>
      </dgm:t>
    </dgm:pt>
    <dgm:pt modelId="{7B2CB7BD-A0BC-47D2-ADA8-72A1CC8CEF31}" type="sibTrans" cxnId="{E2297682-469D-42B4-9FD5-C940B79FB49F}">
      <dgm:prSet/>
      <dgm:spPr/>
      <dgm:t>
        <a:bodyPr/>
        <a:lstStyle/>
        <a:p>
          <a:endParaRPr lang="en-US"/>
        </a:p>
      </dgm:t>
    </dgm:pt>
    <dgm:pt modelId="{ED304652-2142-4606-872B-B1B3A4A0D7EC}">
      <dgm:prSet/>
      <dgm:spPr/>
      <dgm:t>
        <a:bodyPr/>
        <a:lstStyle/>
        <a:p>
          <a:r>
            <a:rPr lang="en-US"/>
            <a:t>5. Honeybees and bumble bees</a:t>
          </a:r>
        </a:p>
      </dgm:t>
    </dgm:pt>
    <dgm:pt modelId="{209280A8-190B-46CE-B343-068F1B18E9E5}" type="parTrans" cxnId="{F2F58B15-965D-45E4-A4AD-AB0A9AD82867}">
      <dgm:prSet/>
      <dgm:spPr/>
      <dgm:t>
        <a:bodyPr/>
        <a:lstStyle/>
        <a:p>
          <a:endParaRPr lang="en-US"/>
        </a:p>
      </dgm:t>
    </dgm:pt>
    <dgm:pt modelId="{C4FC3653-7286-4603-8E5B-BA9CAB66993D}" type="sibTrans" cxnId="{F2F58B15-965D-45E4-A4AD-AB0A9AD82867}">
      <dgm:prSet/>
      <dgm:spPr/>
      <dgm:t>
        <a:bodyPr/>
        <a:lstStyle/>
        <a:p>
          <a:endParaRPr lang="en-US"/>
        </a:p>
      </dgm:t>
    </dgm:pt>
    <dgm:pt modelId="{75E03117-7ACF-4159-AC93-44C6696715B6}" type="pres">
      <dgm:prSet presAssocID="{60B229C7-9E4A-45EC-A63A-D5676DCF1F2B}" presName="linear" presStyleCnt="0">
        <dgm:presLayoutVars>
          <dgm:animLvl val="lvl"/>
          <dgm:resizeHandles val="exact"/>
        </dgm:presLayoutVars>
      </dgm:prSet>
      <dgm:spPr/>
    </dgm:pt>
    <dgm:pt modelId="{BC40B6D2-4067-496A-972D-A94E03D6270F}" type="pres">
      <dgm:prSet presAssocID="{18C967E6-39F7-4C1C-9ABF-0F5F6C3EA561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2ED5E00E-52F5-4719-9BBE-8E4E31419BE1}" type="pres">
      <dgm:prSet presAssocID="{A2DD0885-93F6-4DF2-8ED5-1D009774041C}" presName="spacer" presStyleCnt="0"/>
      <dgm:spPr/>
    </dgm:pt>
    <dgm:pt modelId="{5BCCE170-E211-4592-AAEC-FB9074AA482F}" type="pres">
      <dgm:prSet presAssocID="{106FF979-555D-42F8-8D68-B6AE0BF91C85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CCA69D0C-B789-46F4-A565-2D786FED6185}" type="pres">
      <dgm:prSet presAssocID="{A486E784-006E-4DAC-9F8B-1B056D86C2A5}" presName="spacer" presStyleCnt="0"/>
      <dgm:spPr/>
    </dgm:pt>
    <dgm:pt modelId="{4EE3CD61-5348-4E85-87D8-18E14F646A85}" type="pres">
      <dgm:prSet presAssocID="{9A0AF8D5-B082-42B9-962E-2006851F4D6D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93EA7426-082C-4D22-B21F-48EC3DC25D10}" type="pres">
      <dgm:prSet presAssocID="{FAC0576E-E0AD-45E9-BA47-C50421CC7AF7}" presName="spacer" presStyleCnt="0"/>
      <dgm:spPr/>
    </dgm:pt>
    <dgm:pt modelId="{272381C8-1185-4DE8-BC70-ACBFCF78F4DE}" type="pres">
      <dgm:prSet presAssocID="{E4ECC86E-E45B-4090-8A40-133DA65D8C6D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D50ED2F7-C6F9-4725-8767-B5B7C6975A0B}" type="pres">
      <dgm:prSet presAssocID="{273D6190-C730-4BD0-80CF-87F8CBDFF6A6}" presName="spacer" presStyleCnt="0"/>
      <dgm:spPr/>
    </dgm:pt>
    <dgm:pt modelId="{09425262-C3C7-4420-94E0-CBBDCFDE1E13}" type="pres">
      <dgm:prSet presAssocID="{2C1B78B8-3C7D-4062-A75F-96183A09F54F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1E27C9CE-0A2C-4F56-BB8C-D59619F62671}" type="pres">
      <dgm:prSet presAssocID="{7B2CB7BD-A0BC-47D2-ADA8-72A1CC8CEF31}" presName="spacer" presStyleCnt="0"/>
      <dgm:spPr/>
    </dgm:pt>
    <dgm:pt modelId="{5C503BB9-11D7-4857-B0CC-88D825DE8702}" type="pres">
      <dgm:prSet presAssocID="{ED304652-2142-4606-872B-B1B3A4A0D7EC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3F203A02-A85B-4A00-AC5B-0F6A36E88D9F}" srcId="{60B229C7-9E4A-45EC-A63A-D5676DCF1F2B}" destId="{9A0AF8D5-B082-42B9-962E-2006851F4D6D}" srcOrd="2" destOrd="0" parTransId="{D8D89ABB-4472-40C6-B7C1-DE174E318C9C}" sibTransId="{FAC0576E-E0AD-45E9-BA47-C50421CC7AF7}"/>
    <dgm:cxn modelId="{9EDC1809-D95F-4E3A-9AD7-4CA1674EEBD8}" type="presOf" srcId="{18C967E6-39F7-4C1C-9ABF-0F5F6C3EA561}" destId="{BC40B6D2-4067-496A-972D-A94E03D6270F}" srcOrd="0" destOrd="0" presId="urn:microsoft.com/office/officeart/2005/8/layout/vList2"/>
    <dgm:cxn modelId="{F2F58B15-965D-45E4-A4AD-AB0A9AD82867}" srcId="{60B229C7-9E4A-45EC-A63A-D5676DCF1F2B}" destId="{ED304652-2142-4606-872B-B1B3A4A0D7EC}" srcOrd="5" destOrd="0" parTransId="{209280A8-190B-46CE-B343-068F1B18E9E5}" sibTransId="{C4FC3653-7286-4603-8E5B-BA9CAB66993D}"/>
    <dgm:cxn modelId="{EF473C22-18A8-4715-A94A-208B1BAA1171}" type="presOf" srcId="{106FF979-555D-42F8-8D68-B6AE0BF91C85}" destId="{5BCCE170-E211-4592-AAEC-FB9074AA482F}" srcOrd="0" destOrd="0" presId="urn:microsoft.com/office/officeart/2005/8/layout/vList2"/>
    <dgm:cxn modelId="{23786328-58E5-4E5D-941E-BBCA610259C8}" type="presOf" srcId="{2C1B78B8-3C7D-4062-A75F-96183A09F54F}" destId="{09425262-C3C7-4420-94E0-CBBDCFDE1E13}" srcOrd="0" destOrd="0" presId="urn:microsoft.com/office/officeart/2005/8/layout/vList2"/>
    <dgm:cxn modelId="{2F67F063-CB5A-4A34-A5C3-E1587F8EB5A6}" srcId="{60B229C7-9E4A-45EC-A63A-D5676DCF1F2B}" destId="{E4ECC86E-E45B-4090-8A40-133DA65D8C6D}" srcOrd="3" destOrd="0" parTransId="{D14A663B-79F5-4386-9968-55AE384CB34D}" sibTransId="{273D6190-C730-4BD0-80CF-87F8CBDFF6A6}"/>
    <dgm:cxn modelId="{F6363752-F7ED-4884-9725-3E9A8CB2E7CD}" srcId="{60B229C7-9E4A-45EC-A63A-D5676DCF1F2B}" destId="{106FF979-555D-42F8-8D68-B6AE0BF91C85}" srcOrd="1" destOrd="0" parTransId="{10A2BB7C-4D83-4A17-BA6C-6BA2419C04FB}" sibTransId="{A486E784-006E-4DAC-9F8B-1B056D86C2A5}"/>
    <dgm:cxn modelId="{102CE673-345E-4721-BAF1-B1E85F65F3F3}" srcId="{60B229C7-9E4A-45EC-A63A-D5676DCF1F2B}" destId="{18C967E6-39F7-4C1C-9ABF-0F5F6C3EA561}" srcOrd="0" destOrd="0" parTransId="{6F66F1C4-5E79-4D8D-A28A-14A13AA5215F}" sibTransId="{A2DD0885-93F6-4DF2-8ED5-1D009774041C}"/>
    <dgm:cxn modelId="{6AD3FB5A-8451-4DC1-BACB-A2BA915BA176}" type="presOf" srcId="{60B229C7-9E4A-45EC-A63A-D5676DCF1F2B}" destId="{75E03117-7ACF-4159-AC93-44C6696715B6}" srcOrd="0" destOrd="0" presId="urn:microsoft.com/office/officeart/2005/8/layout/vList2"/>
    <dgm:cxn modelId="{E2297682-469D-42B4-9FD5-C940B79FB49F}" srcId="{60B229C7-9E4A-45EC-A63A-D5676DCF1F2B}" destId="{2C1B78B8-3C7D-4062-A75F-96183A09F54F}" srcOrd="4" destOrd="0" parTransId="{E01EBFA4-2BD3-47B5-870E-47CC6094B7DA}" sibTransId="{7B2CB7BD-A0BC-47D2-ADA8-72A1CC8CEF31}"/>
    <dgm:cxn modelId="{599B6592-2A2A-40B4-B852-78C4ED423EDD}" type="presOf" srcId="{9A0AF8D5-B082-42B9-962E-2006851F4D6D}" destId="{4EE3CD61-5348-4E85-87D8-18E14F646A85}" srcOrd="0" destOrd="0" presId="urn:microsoft.com/office/officeart/2005/8/layout/vList2"/>
    <dgm:cxn modelId="{C7EC5192-545D-477A-806F-0B0B836CCACB}" type="presOf" srcId="{E4ECC86E-E45B-4090-8A40-133DA65D8C6D}" destId="{272381C8-1185-4DE8-BC70-ACBFCF78F4DE}" srcOrd="0" destOrd="0" presId="urn:microsoft.com/office/officeart/2005/8/layout/vList2"/>
    <dgm:cxn modelId="{C53E08F1-C475-437A-84B4-7FC27FC222F3}" type="presOf" srcId="{ED304652-2142-4606-872B-B1B3A4A0D7EC}" destId="{5C503BB9-11D7-4857-B0CC-88D825DE8702}" srcOrd="0" destOrd="0" presId="urn:microsoft.com/office/officeart/2005/8/layout/vList2"/>
    <dgm:cxn modelId="{3DDBC50E-59DE-4228-B9E4-FEB528C86A32}" type="presParOf" srcId="{75E03117-7ACF-4159-AC93-44C6696715B6}" destId="{BC40B6D2-4067-496A-972D-A94E03D6270F}" srcOrd="0" destOrd="0" presId="urn:microsoft.com/office/officeart/2005/8/layout/vList2"/>
    <dgm:cxn modelId="{F706AEC2-7B11-4B9F-97CD-9CBC47746AAD}" type="presParOf" srcId="{75E03117-7ACF-4159-AC93-44C6696715B6}" destId="{2ED5E00E-52F5-4719-9BBE-8E4E31419BE1}" srcOrd="1" destOrd="0" presId="urn:microsoft.com/office/officeart/2005/8/layout/vList2"/>
    <dgm:cxn modelId="{46C8452E-90AE-426F-A4C3-4FAD742912BC}" type="presParOf" srcId="{75E03117-7ACF-4159-AC93-44C6696715B6}" destId="{5BCCE170-E211-4592-AAEC-FB9074AA482F}" srcOrd="2" destOrd="0" presId="urn:microsoft.com/office/officeart/2005/8/layout/vList2"/>
    <dgm:cxn modelId="{1FC57B45-2582-47A7-A7FE-807525398290}" type="presParOf" srcId="{75E03117-7ACF-4159-AC93-44C6696715B6}" destId="{CCA69D0C-B789-46F4-A565-2D786FED6185}" srcOrd="3" destOrd="0" presId="urn:microsoft.com/office/officeart/2005/8/layout/vList2"/>
    <dgm:cxn modelId="{01EC603C-B811-4AEA-BDA5-BDEFDDC74563}" type="presParOf" srcId="{75E03117-7ACF-4159-AC93-44C6696715B6}" destId="{4EE3CD61-5348-4E85-87D8-18E14F646A85}" srcOrd="4" destOrd="0" presId="urn:microsoft.com/office/officeart/2005/8/layout/vList2"/>
    <dgm:cxn modelId="{D6EEAD5A-9BCC-4116-BA4D-2CE325BE104D}" type="presParOf" srcId="{75E03117-7ACF-4159-AC93-44C6696715B6}" destId="{93EA7426-082C-4D22-B21F-48EC3DC25D10}" srcOrd="5" destOrd="0" presId="urn:microsoft.com/office/officeart/2005/8/layout/vList2"/>
    <dgm:cxn modelId="{6D03DA06-367C-4750-B246-BDFA203E8A85}" type="presParOf" srcId="{75E03117-7ACF-4159-AC93-44C6696715B6}" destId="{272381C8-1185-4DE8-BC70-ACBFCF78F4DE}" srcOrd="6" destOrd="0" presId="urn:microsoft.com/office/officeart/2005/8/layout/vList2"/>
    <dgm:cxn modelId="{4791603A-73EE-45DE-8111-A4B0C03C8302}" type="presParOf" srcId="{75E03117-7ACF-4159-AC93-44C6696715B6}" destId="{D50ED2F7-C6F9-4725-8767-B5B7C6975A0B}" srcOrd="7" destOrd="0" presId="urn:microsoft.com/office/officeart/2005/8/layout/vList2"/>
    <dgm:cxn modelId="{48C2E36B-C992-4894-9DE3-5E9EC2A0D3AA}" type="presParOf" srcId="{75E03117-7ACF-4159-AC93-44C6696715B6}" destId="{09425262-C3C7-4420-94E0-CBBDCFDE1E13}" srcOrd="8" destOrd="0" presId="urn:microsoft.com/office/officeart/2005/8/layout/vList2"/>
    <dgm:cxn modelId="{2F122EAA-CF62-49A5-8CE9-6820EDFC4504}" type="presParOf" srcId="{75E03117-7ACF-4159-AC93-44C6696715B6}" destId="{1E27C9CE-0A2C-4F56-BB8C-D59619F62671}" srcOrd="9" destOrd="0" presId="urn:microsoft.com/office/officeart/2005/8/layout/vList2"/>
    <dgm:cxn modelId="{46981460-9D59-4F7F-A832-002D28DC6B0A}" type="presParOf" srcId="{75E03117-7ACF-4159-AC93-44C6696715B6}" destId="{5C503BB9-11D7-4857-B0CC-88D825DE8702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92586C-B408-48DA-AAE6-F9DD83F57E3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88054E6-1529-474E-B9BC-C19B1EA5CEA5}">
      <dgm:prSet/>
      <dgm:spPr/>
      <dgm:t>
        <a:bodyPr/>
        <a:lstStyle/>
        <a:p>
          <a:r>
            <a:rPr lang="en-US"/>
            <a:t>Task Completed are:</a:t>
          </a:r>
        </a:p>
      </dgm:t>
    </dgm:pt>
    <dgm:pt modelId="{4895C6F8-6DDC-4865-AA20-87F05FF1044F}" type="parTrans" cxnId="{3C7ECC96-71A9-48D1-9B67-60251B53FDF3}">
      <dgm:prSet/>
      <dgm:spPr/>
      <dgm:t>
        <a:bodyPr/>
        <a:lstStyle/>
        <a:p>
          <a:endParaRPr lang="en-US"/>
        </a:p>
      </dgm:t>
    </dgm:pt>
    <dgm:pt modelId="{3960DFAD-1F42-488C-ADFB-E4F11C362872}" type="sibTrans" cxnId="{3C7ECC96-71A9-48D1-9B67-60251B53FDF3}">
      <dgm:prSet/>
      <dgm:spPr/>
      <dgm:t>
        <a:bodyPr/>
        <a:lstStyle/>
        <a:p>
          <a:endParaRPr lang="en-US"/>
        </a:p>
      </dgm:t>
    </dgm:pt>
    <dgm:pt modelId="{162ABEBF-A8C8-4DDB-B930-6D24FA72DFB4}">
      <dgm:prSet/>
      <dgm:spPr/>
      <dgm:t>
        <a:bodyPr/>
        <a:lstStyle/>
        <a:p>
          <a:r>
            <a:rPr lang="en-US"/>
            <a:t>1. Display image of each bee type </a:t>
          </a:r>
        </a:p>
      </dgm:t>
    </dgm:pt>
    <dgm:pt modelId="{52E6DA2E-7CCB-4F23-A083-647BF8DA5D67}" type="parTrans" cxnId="{A0117D4C-265A-4FB8-9C9A-CE16B6A934CA}">
      <dgm:prSet/>
      <dgm:spPr/>
      <dgm:t>
        <a:bodyPr/>
        <a:lstStyle/>
        <a:p>
          <a:endParaRPr lang="en-US"/>
        </a:p>
      </dgm:t>
    </dgm:pt>
    <dgm:pt modelId="{7B7BEDF8-8AA4-435A-9AF8-ED35669FA230}" type="sibTrans" cxnId="{A0117D4C-265A-4FB8-9C9A-CE16B6A934CA}">
      <dgm:prSet/>
      <dgm:spPr/>
      <dgm:t>
        <a:bodyPr/>
        <a:lstStyle/>
        <a:p>
          <a:endParaRPr lang="en-US"/>
        </a:p>
      </dgm:t>
    </dgm:pt>
    <dgm:pt modelId="{848C7D11-6B2D-4DAC-85EC-3AD291F8C3ED}">
      <dgm:prSet/>
      <dgm:spPr/>
      <dgm:t>
        <a:bodyPr/>
        <a:lstStyle/>
        <a:p>
          <a:r>
            <a:rPr lang="en-US"/>
            <a:t>2. Image manipulation with rgb2grey </a:t>
          </a:r>
        </a:p>
      </dgm:t>
    </dgm:pt>
    <dgm:pt modelId="{5437CDDE-8653-4DE0-87F0-F9D7C8A556B1}" type="parTrans" cxnId="{AF037242-F990-4471-8012-CF31A23F5FE0}">
      <dgm:prSet/>
      <dgm:spPr/>
      <dgm:t>
        <a:bodyPr/>
        <a:lstStyle/>
        <a:p>
          <a:endParaRPr lang="en-US"/>
        </a:p>
      </dgm:t>
    </dgm:pt>
    <dgm:pt modelId="{C8BBED3E-9487-47C9-B262-BE6ED85CB050}" type="sibTrans" cxnId="{AF037242-F990-4471-8012-CF31A23F5FE0}">
      <dgm:prSet/>
      <dgm:spPr/>
      <dgm:t>
        <a:bodyPr/>
        <a:lstStyle/>
        <a:p>
          <a:endParaRPr lang="en-US"/>
        </a:p>
      </dgm:t>
    </dgm:pt>
    <dgm:pt modelId="{0570C990-7E69-41AB-84F5-0A803FA8A639}">
      <dgm:prSet/>
      <dgm:spPr/>
      <dgm:t>
        <a:bodyPr/>
        <a:lstStyle/>
        <a:p>
          <a:r>
            <a:rPr lang="en-US"/>
            <a:t>3. Histogram of oriented gradients </a:t>
          </a:r>
        </a:p>
      </dgm:t>
    </dgm:pt>
    <dgm:pt modelId="{26F90A78-7F0E-490A-9BD8-BE433A4B490C}" type="parTrans" cxnId="{0BC38658-0564-4292-AB13-ECCF7894147A}">
      <dgm:prSet/>
      <dgm:spPr/>
      <dgm:t>
        <a:bodyPr/>
        <a:lstStyle/>
        <a:p>
          <a:endParaRPr lang="en-US"/>
        </a:p>
      </dgm:t>
    </dgm:pt>
    <dgm:pt modelId="{31937690-70E1-46F4-9D8E-2E7539CFA903}" type="sibTrans" cxnId="{0BC38658-0564-4292-AB13-ECCF7894147A}">
      <dgm:prSet/>
      <dgm:spPr/>
      <dgm:t>
        <a:bodyPr/>
        <a:lstStyle/>
        <a:p>
          <a:endParaRPr lang="en-US"/>
        </a:p>
      </dgm:t>
    </dgm:pt>
    <dgm:pt modelId="{6F2DA8E7-FD70-4BB2-8D01-D83B7A0FD2EB}">
      <dgm:prSet/>
      <dgm:spPr/>
      <dgm:t>
        <a:bodyPr/>
        <a:lstStyle/>
        <a:p>
          <a:r>
            <a:rPr lang="en-US"/>
            <a:t>4. Create image features and flatten into a single row </a:t>
          </a:r>
        </a:p>
      </dgm:t>
    </dgm:pt>
    <dgm:pt modelId="{7DBA2E5E-CE47-4E76-A835-E2834908B3C4}" type="parTrans" cxnId="{A142A99D-6429-4552-B3E1-825652941A89}">
      <dgm:prSet/>
      <dgm:spPr/>
      <dgm:t>
        <a:bodyPr/>
        <a:lstStyle/>
        <a:p>
          <a:endParaRPr lang="en-US"/>
        </a:p>
      </dgm:t>
    </dgm:pt>
    <dgm:pt modelId="{823CBE2C-A628-4A47-84B4-7B98049D50CE}" type="sibTrans" cxnId="{A142A99D-6429-4552-B3E1-825652941A89}">
      <dgm:prSet/>
      <dgm:spPr/>
      <dgm:t>
        <a:bodyPr/>
        <a:lstStyle/>
        <a:p>
          <a:endParaRPr lang="en-US"/>
        </a:p>
      </dgm:t>
    </dgm:pt>
    <dgm:pt modelId="{3FB5985D-29A6-469B-919E-C784F454598F}">
      <dgm:prSet/>
      <dgm:spPr/>
      <dgm:t>
        <a:bodyPr/>
        <a:lstStyle/>
        <a:p>
          <a:r>
            <a:rPr lang="en-US"/>
            <a:t>5. Loop over images to preprocess </a:t>
          </a:r>
        </a:p>
      </dgm:t>
    </dgm:pt>
    <dgm:pt modelId="{25B7F0AC-6EBD-4AE2-9ED7-F6E59B0E8E86}" type="parTrans" cxnId="{CD2CEA53-1FCC-4A60-A1A4-DE4620E5DF51}">
      <dgm:prSet/>
      <dgm:spPr/>
      <dgm:t>
        <a:bodyPr/>
        <a:lstStyle/>
        <a:p>
          <a:endParaRPr lang="en-US"/>
        </a:p>
      </dgm:t>
    </dgm:pt>
    <dgm:pt modelId="{3FDD99F3-2D1B-4E5A-B072-23DFAA1EA03C}" type="sibTrans" cxnId="{CD2CEA53-1FCC-4A60-A1A4-DE4620E5DF51}">
      <dgm:prSet/>
      <dgm:spPr/>
      <dgm:t>
        <a:bodyPr/>
        <a:lstStyle/>
        <a:p>
          <a:endParaRPr lang="en-US"/>
        </a:p>
      </dgm:t>
    </dgm:pt>
    <dgm:pt modelId="{959661BB-0740-45CE-93E9-92BF491BA2AE}">
      <dgm:prSet/>
      <dgm:spPr/>
      <dgm:t>
        <a:bodyPr/>
        <a:lstStyle/>
        <a:p>
          <a:r>
            <a:rPr lang="en-US"/>
            <a:t>6. Scale feature matrix + PCA </a:t>
          </a:r>
        </a:p>
      </dgm:t>
    </dgm:pt>
    <dgm:pt modelId="{81262882-CF18-4FFF-B77F-556166C76FF5}" type="parTrans" cxnId="{9200F40E-806D-45BE-BA8E-4937C46C06A9}">
      <dgm:prSet/>
      <dgm:spPr/>
      <dgm:t>
        <a:bodyPr/>
        <a:lstStyle/>
        <a:p>
          <a:endParaRPr lang="en-US"/>
        </a:p>
      </dgm:t>
    </dgm:pt>
    <dgm:pt modelId="{BCA35465-7EA0-4170-BF89-7F2AB25DAD1E}" type="sibTrans" cxnId="{9200F40E-806D-45BE-BA8E-4937C46C06A9}">
      <dgm:prSet/>
      <dgm:spPr/>
      <dgm:t>
        <a:bodyPr/>
        <a:lstStyle/>
        <a:p>
          <a:endParaRPr lang="en-US"/>
        </a:p>
      </dgm:t>
    </dgm:pt>
    <dgm:pt modelId="{4F2B1F04-72A8-4338-9415-17C52C6A1137}">
      <dgm:prSet/>
      <dgm:spPr/>
      <dgm:t>
        <a:bodyPr/>
        <a:lstStyle/>
        <a:p>
          <a:r>
            <a:rPr lang="en-US"/>
            <a:t>7. Split into train and test sets </a:t>
          </a:r>
        </a:p>
      </dgm:t>
    </dgm:pt>
    <dgm:pt modelId="{516436EC-13A6-4BA1-AF8C-1FDBB740F2BC}" type="parTrans" cxnId="{67C55350-6D72-4DC8-8FBE-C20AEF6E00F6}">
      <dgm:prSet/>
      <dgm:spPr/>
      <dgm:t>
        <a:bodyPr/>
        <a:lstStyle/>
        <a:p>
          <a:endParaRPr lang="en-US"/>
        </a:p>
      </dgm:t>
    </dgm:pt>
    <dgm:pt modelId="{2E34BE7F-170E-48C1-954F-9808A4B34B8E}" type="sibTrans" cxnId="{67C55350-6D72-4DC8-8FBE-C20AEF6E00F6}">
      <dgm:prSet/>
      <dgm:spPr/>
      <dgm:t>
        <a:bodyPr/>
        <a:lstStyle/>
        <a:p>
          <a:endParaRPr lang="en-US"/>
        </a:p>
      </dgm:t>
    </dgm:pt>
    <dgm:pt modelId="{367EC627-635B-401B-A699-36CBA09EFFD3}">
      <dgm:prSet/>
      <dgm:spPr/>
      <dgm:t>
        <a:bodyPr/>
        <a:lstStyle/>
        <a:p>
          <a:r>
            <a:rPr lang="en-US"/>
            <a:t>8. Train model </a:t>
          </a:r>
        </a:p>
      </dgm:t>
    </dgm:pt>
    <dgm:pt modelId="{BAEC3A19-7344-41A0-9257-E249935DE9ED}" type="parTrans" cxnId="{3D0E1627-4786-42D2-9783-FE2599825F1B}">
      <dgm:prSet/>
      <dgm:spPr/>
      <dgm:t>
        <a:bodyPr/>
        <a:lstStyle/>
        <a:p>
          <a:endParaRPr lang="en-US"/>
        </a:p>
      </dgm:t>
    </dgm:pt>
    <dgm:pt modelId="{8F9C3E53-37EC-43F0-B09F-3024E7C8411E}" type="sibTrans" cxnId="{3D0E1627-4786-42D2-9783-FE2599825F1B}">
      <dgm:prSet/>
      <dgm:spPr/>
      <dgm:t>
        <a:bodyPr/>
        <a:lstStyle/>
        <a:p>
          <a:endParaRPr lang="en-US"/>
        </a:p>
      </dgm:t>
    </dgm:pt>
    <dgm:pt modelId="{BBCEA7BD-DEF8-412B-9629-31753F2CACAD}">
      <dgm:prSet/>
      <dgm:spPr/>
      <dgm:t>
        <a:bodyPr/>
        <a:lstStyle/>
        <a:p>
          <a:r>
            <a:rPr lang="en-US"/>
            <a:t>9. Score model </a:t>
          </a:r>
        </a:p>
      </dgm:t>
    </dgm:pt>
    <dgm:pt modelId="{EF4E4159-42F8-443A-A267-42107673A223}" type="parTrans" cxnId="{F5275DDF-252A-40B1-BFC2-E60C7537FF68}">
      <dgm:prSet/>
      <dgm:spPr/>
      <dgm:t>
        <a:bodyPr/>
        <a:lstStyle/>
        <a:p>
          <a:endParaRPr lang="en-US"/>
        </a:p>
      </dgm:t>
    </dgm:pt>
    <dgm:pt modelId="{05999AD4-B1D2-42BF-801B-06F0C3C3EFA7}" type="sibTrans" cxnId="{F5275DDF-252A-40B1-BFC2-E60C7537FF68}">
      <dgm:prSet/>
      <dgm:spPr/>
      <dgm:t>
        <a:bodyPr/>
        <a:lstStyle/>
        <a:p>
          <a:endParaRPr lang="en-US"/>
        </a:p>
      </dgm:t>
    </dgm:pt>
    <dgm:pt modelId="{E6B4954D-CE8E-4D63-BFEC-6B083D79B7B7}">
      <dgm:prSet/>
      <dgm:spPr/>
      <dgm:t>
        <a:bodyPr/>
        <a:lstStyle/>
        <a:p>
          <a:r>
            <a:rPr lang="en-US"/>
            <a:t>10. ROC curve + AUC</a:t>
          </a:r>
        </a:p>
      </dgm:t>
    </dgm:pt>
    <dgm:pt modelId="{82F60427-604D-49F2-8929-76DE93D3E445}" type="parTrans" cxnId="{D3BB61C6-59D4-4210-A4C4-D4151983AA35}">
      <dgm:prSet/>
      <dgm:spPr/>
      <dgm:t>
        <a:bodyPr/>
        <a:lstStyle/>
        <a:p>
          <a:endParaRPr lang="en-US"/>
        </a:p>
      </dgm:t>
    </dgm:pt>
    <dgm:pt modelId="{ECC1C8A6-D69D-4E18-A74C-F6A2315218A5}" type="sibTrans" cxnId="{D3BB61C6-59D4-4210-A4C4-D4151983AA35}">
      <dgm:prSet/>
      <dgm:spPr/>
      <dgm:t>
        <a:bodyPr/>
        <a:lstStyle/>
        <a:p>
          <a:endParaRPr lang="en-US"/>
        </a:p>
      </dgm:t>
    </dgm:pt>
    <dgm:pt modelId="{F919C56C-76D3-46D0-84B6-CCAA727A9227}" type="pres">
      <dgm:prSet presAssocID="{FA92586C-B408-48DA-AAE6-F9DD83F57E3E}" presName="linear" presStyleCnt="0">
        <dgm:presLayoutVars>
          <dgm:animLvl val="lvl"/>
          <dgm:resizeHandles val="exact"/>
        </dgm:presLayoutVars>
      </dgm:prSet>
      <dgm:spPr/>
    </dgm:pt>
    <dgm:pt modelId="{EDE12768-B606-4E9C-8F26-7546BFAB9A05}" type="pres">
      <dgm:prSet presAssocID="{788054E6-1529-474E-B9BC-C19B1EA5CEA5}" presName="parentText" presStyleLbl="node1" presStyleIdx="0" presStyleCnt="11">
        <dgm:presLayoutVars>
          <dgm:chMax val="0"/>
          <dgm:bulletEnabled val="1"/>
        </dgm:presLayoutVars>
      </dgm:prSet>
      <dgm:spPr/>
    </dgm:pt>
    <dgm:pt modelId="{08C68D26-2F96-41A6-97AC-75F8BD8C47F3}" type="pres">
      <dgm:prSet presAssocID="{3960DFAD-1F42-488C-ADFB-E4F11C362872}" presName="spacer" presStyleCnt="0"/>
      <dgm:spPr/>
    </dgm:pt>
    <dgm:pt modelId="{9E194A1D-DCB3-4504-AFDE-E84B9603C532}" type="pres">
      <dgm:prSet presAssocID="{162ABEBF-A8C8-4DDB-B930-6D24FA72DFB4}" presName="parentText" presStyleLbl="node1" presStyleIdx="1" presStyleCnt="11">
        <dgm:presLayoutVars>
          <dgm:chMax val="0"/>
          <dgm:bulletEnabled val="1"/>
        </dgm:presLayoutVars>
      </dgm:prSet>
      <dgm:spPr/>
    </dgm:pt>
    <dgm:pt modelId="{6BB5D236-EE20-4672-943C-2C3857799E59}" type="pres">
      <dgm:prSet presAssocID="{7B7BEDF8-8AA4-435A-9AF8-ED35669FA230}" presName="spacer" presStyleCnt="0"/>
      <dgm:spPr/>
    </dgm:pt>
    <dgm:pt modelId="{BB194378-CEFA-4074-B488-46AF2EBA5BDD}" type="pres">
      <dgm:prSet presAssocID="{848C7D11-6B2D-4DAC-85EC-3AD291F8C3ED}" presName="parentText" presStyleLbl="node1" presStyleIdx="2" presStyleCnt="11">
        <dgm:presLayoutVars>
          <dgm:chMax val="0"/>
          <dgm:bulletEnabled val="1"/>
        </dgm:presLayoutVars>
      </dgm:prSet>
      <dgm:spPr/>
    </dgm:pt>
    <dgm:pt modelId="{E6205D4F-4422-4F31-9F19-38CF3F94D4C4}" type="pres">
      <dgm:prSet presAssocID="{C8BBED3E-9487-47C9-B262-BE6ED85CB050}" presName="spacer" presStyleCnt="0"/>
      <dgm:spPr/>
    </dgm:pt>
    <dgm:pt modelId="{FEF6D4F9-1264-46CE-A0C2-318D04070A06}" type="pres">
      <dgm:prSet presAssocID="{0570C990-7E69-41AB-84F5-0A803FA8A639}" presName="parentText" presStyleLbl="node1" presStyleIdx="3" presStyleCnt="11">
        <dgm:presLayoutVars>
          <dgm:chMax val="0"/>
          <dgm:bulletEnabled val="1"/>
        </dgm:presLayoutVars>
      </dgm:prSet>
      <dgm:spPr/>
    </dgm:pt>
    <dgm:pt modelId="{7C817F73-E6B0-491E-92D1-7418D409A3C5}" type="pres">
      <dgm:prSet presAssocID="{31937690-70E1-46F4-9D8E-2E7539CFA903}" presName="spacer" presStyleCnt="0"/>
      <dgm:spPr/>
    </dgm:pt>
    <dgm:pt modelId="{28E7C0B8-7908-4661-854A-0CDEB5C27F9B}" type="pres">
      <dgm:prSet presAssocID="{6F2DA8E7-FD70-4BB2-8D01-D83B7A0FD2EB}" presName="parentText" presStyleLbl="node1" presStyleIdx="4" presStyleCnt="11">
        <dgm:presLayoutVars>
          <dgm:chMax val="0"/>
          <dgm:bulletEnabled val="1"/>
        </dgm:presLayoutVars>
      </dgm:prSet>
      <dgm:spPr/>
    </dgm:pt>
    <dgm:pt modelId="{74F7271F-6888-4196-B6F0-1FEA1C231D1B}" type="pres">
      <dgm:prSet presAssocID="{823CBE2C-A628-4A47-84B4-7B98049D50CE}" presName="spacer" presStyleCnt="0"/>
      <dgm:spPr/>
    </dgm:pt>
    <dgm:pt modelId="{820FB67D-29D8-4A70-AF89-01D551116C97}" type="pres">
      <dgm:prSet presAssocID="{3FB5985D-29A6-469B-919E-C784F454598F}" presName="parentText" presStyleLbl="node1" presStyleIdx="5" presStyleCnt="11">
        <dgm:presLayoutVars>
          <dgm:chMax val="0"/>
          <dgm:bulletEnabled val="1"/>
        </dgm:presLayoutVars>
      </dgm:prSet>
      <dgm:spPr/>
    </dgm:pt>
    <dgm:pt modelId="{25FC4DB1-93AA-4D27-AAFA-346CF9854357}" type="pres">
      <dgm:prSet presAssocID="{3FDD99F3-2D1B-4E5A-B072-23DFAA1EA03C}" presName="spacer" presStyleCnt="0"/>
      <dgm:spPr/>
    </dgm:pt>
    <dgm:pt modelId="{CE195D3D-C451-431A-A791-ADC9FA5BF474}" type="pres">
      <dgm:prSet presAssocID="{959661BB-0740-45CE-93E9-92BF491BA2AE}" presName="parentText" presStyleLbl="node1" presStyleIdx="6" presStyleCnt="11">
        <dgm:presLayoutVars>
          <dgm:chMax val="0"/>
          <dgm:bulletEnabled val="1"/>
        </dgm:presLayoutVars>
      </dgm:prSet>
      <dgm:spPr/>
    </dgm:pt>
    <dgm:pt modelId="{FEC04342-9382-4B2A-9B93-44CF08199048}" type="pres">
      <dgm:prSet presAssocID="{BCA35465-7EA0-4170-BF89-7F2AB25DAD1E}" presName="spacer" presStyleCnt="0"/>
      <dgm:spPr/>
    </dgm:pt>
    <dgm:pt modelId="{71BB5F98-6B0A-4402-BFDA-EA9D7BED06FB}" type="pres">
      <dgm:prSet presAssocID="{4F2B1F04-72A8-4338-9415-17C52C6A1137}" presName="parentText" presStyleLbl="node1" presStyleIdx="7" presStyleCnt="11">
        <dgm:presLayoutVars>
          <dgm:chMax val="0"/>
          <dgm:bulletEnabled val="1"/>
        </dgm:presLayoutVars>
      </dgm:prSet>
      <dgm:spPr/>
    </dgm:pt>
    <dgm:pt modelId="{18479A12-F548-45CE-8C32-08278233206A}" type="pres">
      <dgm:prSet presAssocID="{2E34BE7F-170E-48C1-954F-9808A4B34B8E}" presName="spacer" presStyleCnt="0"/>
      <dgm:spPr/>
    </dgm:pt>
    <dgm:pt modelId="{E8D739A6-CA94-43E5-8CF7-13C62029842A}" type="pres">
      <dgm:prSet presAssocID="{367EC627-635B-401B-A699-36CBA09EFFD3}" presName="parentText" presStyleLbl="node1" presStyleIdx="8" presStyleCnt="11">
        <dgm:presLayoutVars>
          <dgm:chMax val="0"/>
          <dgm:bulletEnabled val="1"/>
        </dgm:presLayoutVars>
      </dgm:prSet>
      <dgm:spPr/>
    </dgm:pt>
    <dgm:pt modelId="{19B35521-C8F7-454A-8C4D-FEBF9541583A}" type="pres">
      <dgm:prSet presAssocID="{8F9C3E53-37EC-43F0-B09F-3024E7C8411E}" presName="spacer" presStyleCnt="0"/>
      <dgm:spPr/>
    </dgm:pt>
    <dgm:pt modelId="{2B455A5D-1F28-4D61-958F-167076649535}" type="pres">
      <dgm:prSet presAssocID="{BBCEA7BD-DEF8-412B-9629-31753F2CACAD}" presName="parentText" presStyleLbl="node1" presStyleIdx="9" presStyleCnt="11">
        <dgm:presLayoutVars>
          <dgm:chMax val="0"/>
          <dgm:bulletEnabled val="1"/>
        </dgm:presLayoutVars>
      </dgm:prSet>
      <dgm:spPr/>
    </dgm:pt>
    <dgm:pt modelId="{E88309B4-0846-4460-83AF-DCC209560297}" type="pres">
      <dgm:prSet presAssocID="{05999AD4-B1D2-42BF-801B-06F0C3C3EFA7}" presName="spacer" presStyleCnt="0"/>
      <dgm:spPr/>
    </dgm:pt>
    <dgm:pt modelId="{034A8521-2B37-46AA-B25B-EA4CB9D9ECA7}" type="pres">
      <dgm:prSet presAssocID="{E6B4954D-CE8E-4D63-BFEC-6B083D79B7B7}" presName="parentText" presStyleLbl="node1" presStyleIdx="10" presStyleCnt="11">
        <dgm:presLayoutVars>
          <dgm:chMax val="0"/>
          <dgm:bulletEnabled val="1"/>
        </dgm:presLayoutVars>
      </dgm:prSet>
      <dgm:spPr/>
    </dgm:pt>
  </dgm:ptLst>
  <dgm:cxnLst>
    <dgm:cxn modelId="{9EDB1902-E597-4D30-A3D7-D29A06688ECF}" type="presOf" srcId="{959661BB-0740-45CE-93E9-92BF491BA2AE}" destId="{CE195D3D-C451-431A-A791-ADC9FA5BF474}" srcOrd="0" destOrd="0" presId="urn:microsoft.com/office/officeart/2005/8/layout/vList2"/>
    <dgm:cxn modelId="{68102A04-C0F8-4E2F-8073-DD277B587613}" type="presOf" srcId="{0570C990-7E69-41AB-84F5-0A803FA8A639}" destId="{FEF6D4F9-1264-46CE-A0C2-318D04070A06}" srcOrd="0" destOrd="0" presId="urn:microsoft.com/office/officeart/2005/8/layout/vList2"/>
    <dgm:cxn modelId="{DB3D4306-8EA5-4904-BA2B-5E16111A2B3F}" type="presOf" srcId="{367EC627-635B-401B-A699-36CBA09EFFD3}" destId="{E8D739A6-CA94-43E5-8CF7-13C62029842A}" srcOrd="0" destOrd="0" presId="urn:microsoft.com/office/officeart/2005/8/layout/vList2"/>
    <dgm:cxn modelId="{9200F40E-806D-45BE-BA8E-4937C46C06A9}" srcId="{FA92586C-B408-48DA-AAE6-F9DD83F57E3E}" destId="{959661BB-0740-45CE-93E9-92BF491BA2AE}" srcOrd="6" destOrd="0" parTransId="{81262882-CF18-4FFF-B77F-556166C76FF5}" sibTransId="{BCA35465-7EA0-4170-BF89-7F2AB25DAD1E}"/>
    <dgm:cxn modelId="{3D0E1627-4786-42D2-9783-FE2599825F1B}" srcId="{FA92586C-B408-48DA-AAE6-F9DD83F57E3E}" destId="{367EC627-635B-401B-A699-36CBA09EFFD3}" srcOrd="8" destOrd="0" parTransId="{BAEC3A19-7344-41A0-9257-E249935DE9ED}" sibTransId="{8F9C3E53-37EC-43F0-B09F-3024E7C8411E}"/>
    <dgm:cxn modelId="{AF037242-F990-4471-8012-CF31A23F5FE0}" srcId="{FA92586C-B408-48DA-AAE6-F9DD83F57E3E}" destId="{848C7D11-6B2D-4DAC-85EC-3AD291F8C3ED}" srcOrd="2" destOrd="0" parTransId="{5437CDDE-8653-4DE0-87F0-F9D7C8A556B1}" sibTransId="{C8BBED3E-9487-47C9-B262-BE6ED85CB050}"/>
    <dgm:cxn modelId="{A0117D4C-265A-4FB8-9C9A-CE16B6A934CA}" srcId="{FA92586C-B408-48DA-AAE6-F9DD83F57E3E}" destId="{162ABEBF-A8C8-4DDB-B930-6D24FA72DFB4}" srcOrd="1" destOrd="0" parTransId="{52E6DA2E-7CCB-4F23-A083-647BF8DA5D67}" sibTransId="{7B7BEDF8-8AA4-435A-9AF8-ED35669FA230}"/>
    <dgm:cxn modelId="{67C55350-6D72-4DC8-8FBE-C20AEF6E00F6}" srcId="{FA92586C-B408-48DA-AAE6-F9DD83F57E3E}" destId="{4F2B1F04-72A8-4338-9415-17C52C6A1137}" srcOrd="7" destOrd="0" parTransId="{516436EC-13A6-4BA1-AF8C-1FDBB740F2BC}" sibTransId="{2E34BE7F-170E-48C1-954F-9808A4B34B8E}"/>
    <dgm:cxn modelId="{CD2CEA53-1FCC-4A60-A1A4-DE4620E5DF51}" srcId="{FA92586C-B408-48DA-AAE6-F9DD83F57E3E}" destId="{3FB5985D-29A6-469B-919E-C784F454598F}" srcOrd="5" destOrd="0" parTransId="{25B7F0AC-6EBD-4AE2-9ED7-F6E59B0E8E86}" sibTransId="{3FDD99F3-2D1B-4E5A-B072-23DFAA1EA03C}"/>
    <dgm:cxn modelId="{517C3F57-1782-4749-B61E-88B13E69FFF7}" type="presOf" srcId="{162ABEBF-A8C8-4DDB-B930-6D24FA72DFB4}" destId="{9E194A1D-DCB3-4504-AFDE-E84B9603C532}" srcOrd="0" destOrd="0" presId="urn:microsoft.com/office/officeart/2005/8/layout/vList2"/>
    <dgm:cxn modelId="{0BC38658-0564-4292-AB13-ECCF7894147A}" srcId="{FA92586C-B408-48DA-AAE6-F9DD83F57E3E}" destId="{0570C990-7E69-41AB-84F5-0A803FA8A639}" srcOrd="3" destOrd="0" parTransId="{26F90A78-7F0E-490A-9BD8-BE433A4B490C}" sibTransId="{31937690-70E1-46F4-9D8E-2E7539CFA903}"/>
    <dgm:cxn modelId="{A0A29A8E-C5D9-4154-B4DA-0EC7760CC149}" type="presOf" srcId="{6F2DA8E7-FD70-4BB2-8D01-D83B7A0FD2EB}" destId="{28E7C0B8-7908-4661-854A-0CDEB5C27F9B}" srcOrd="0" destOrd="0" presId="urn:microsoft.com/office/officeart/2005/8/layout/vList2"/>
    <dgm:cxn modelId="{CD415C8F-DCB0-4FC5-9AAD-6C2D93834702}" type="presOf" srcId="{788054E6-1529-474E-B9BC-C19B1EA5CEA5}" destId="{EDE12768-B606-4E9C-8F26-7546BFAB9A05}" srcOrd="0" destOrd="0" presId="urn:microsoft.com/office/officeart/2005/8/layout/vList2"/>
    <dgm:cxn modelId="{3C7ECC96-71A9-48D1-9B67-60251B53FDF3}" srcId="{FA92586C-B408-48DA-AAE6-F9DD83F57E3E}" destId="{788054E6-1529-474E-B9BC-C19B1EA5CEA5}" srcOrd="0" destOrd="0" parTransId="{4895C6F8-6DDC-4865-AA20-87F05FF1044F}" sibTransId="{3960DFAD-1F42-488C-ADFB-E4F11C362872}"/>
    <dgm:cxn modelId="{E91FA398-61B3-4A0B-B8EE-AA670B1BFA82}" type="presOf" srcId="{BBCEA7BD-DEF8-412B-9629-31753F2CACAD}" destId="{2B455A5D-1F28-4D61-958F-167076649535}" srcOrd="0" destOrd="0" presId="urn:microsoft.com/office/officeart/2005/8/layout/vList2"/>
    <dgm:cxn modelId="{807A8199-C9AC-4BD4-ADD5-FD15153307A4}" type="presOf" srcId="{E6B4954D-CE8E-4D63-BFEC-6B083D79B7B7}" destId="{034A8521-2B37-46AA-B25B-EA4CB9D9ECA7}" srcOrd="0" destOrd="0" presId="urn:microsoft.com/office/officeart/2005/8/layout/vList2"/>
    <dgm:cxn modelId="{A142A99D-6429-4552-B3E1-825652941A89}" srcId="{FA92586C-B408-48DA-AAE6-F9DD83F57E3E}" destId="{6F2DA8E7-FD70-4BB2-8D01-D83B7A0FD2EB}" srcOrd="4" destOrd="0" parTransId="{7DBA2E5E-CE47-4E76-A835-E2834908B3C4}" sibTransId="{823CBE2C-A628-4A47-84B4-7B98049D50CE}"/>
    <dgm:cxn modelId="{A206C7A9-F606-46CC-B55E-960AD0814ED7}" type="presOf" srcId="{3FB5985D-29A6-469B-919E-C784F454598F}" destId="{820FB67D-29D8-4A70-AF89-01D551116C97}" srcOrd="0" destOrd="0" presId="urn:microsoft.com/office/officeart/2005/8/layout/vList2"/>
    <dgm:cxn modelId="{A6AE2DAE-CF37-43E6-A901-69E44E6FDA99}" type="presOf" srcId="{848C7D11-6B2D-4DAC-85EC-3AD291F8C3ED}" destId="{BB194378-CEFA-4074-B488-46AF2EBA5BDD}" srcOrd="0" destOrd="0" presId="urn:microsoft.com/office/officeart/2005/8/layout/vList2"/>
    <dgm:cxn modelId="{82EE4CBE-C018-4370-8F0B-72944B88010C}" type="presOf" srcId="{FA92586C-B408-48DA-AAE6-F9DD83F57E3E}" destId="{F919C56C-76D3-46D0-84B6-CCAA727A9227}" srcOrd="0" destOrd="0" presId="urn:microsoft.com/office/officeart/2005/8/layout/vList2"/>
    <dgm:cxn modelId="{D3BB61C6-59D4-4210-A4C4-D4151983AA35}" srcId="{FA92586C-B408-48DA-AAE6-F9DD83F57E3E}" destId="{E6B4954D-CE8E-4D63-BFEC-6B083D79B7B7}" srcOrd="10" destOrd="0" parTransId="{82F60427-604D-49F2-8929-76DE93D3E445}" sibTransId="{ECC1C8A6-D69D-4E18-A74C-F6A2315218A5}"/>
    <dgm:cxn modelId="{17A65BD1-6642-47E5-9DCA-845DBFEEBF30}" type="presOf" srcId="{4F2B1F04-72A8-4338-9415-17C52C6A1137}" destId="{71BB5F98-6B0A-4402-BFDA-EA9D7BED06FB}" srcOrd="0" destOrd="0" presId="urn:microsoft.com/office/officeart/2005/8/layout/vList2"/>
    <dgm:cxn modelId="{F5275DDF-252A-40B1-BFC2-E60C7537FF68}" srcId="{FA92586C-B408-48DA-AAE6-F9DD83F57E3E}" destId="{BBCEA7BD-DEF8-412B-9629-31753F2CACAD}" srcOrd="9" destOrd="0" parTransId="{EF4E4159-42F8-443A-A267-42107673A223}" sibTransId="{05999AD4-B1D2-42BF-801B-06F0C3C3EFA7}"/>
    <dgm:cxn modelId="{98BDD7B7-67A7-40FD-9940-6AEBDB270818}" type="presParOf" srcId="{F919C56C-76D3-46D0-84B6-CCAA727A9227}" destId="{EDE12768-B606-4E9C-8F26-7546BFAB9A05}" srcOrd="0" destOrd="0" presId="urn:microsoft.com/office/officeart/2005/8/layout/vList2"/>
    <dgm:cxn modelId="{178FDABF-E6C5-4A7E-88B6-F1F5E9C54DD0}" type="presParOf" srcId="{F919C56C-76D3-46D0-84B6-CCAA727A9227}" destId="{08C68D26-2F96-41A6-97AC-75F8BD8C47F3}" srcOrd="1" destOrd="0" presId="urn:microsoft.com/office/officeart/2005/8/layout/vList2"/>
    <dgm:cxn modelId="{40AA0E29-D00F-4376-80E4-E73E3A9A9F23}" type="presParOf" srcId="{F919C56C-76D3-46D0-84B6-CCAA727A9227}" destId="{9E194A1D-DCB3-4504-AFDE-E84B9603C532}" srcOrd="2" destOrd="0" presId="urn:microsoft.com/office/officeart/2005/8/layout/vList2"/>
    <dgm:cxn modelId="{81E82DC6-D57F-49E1-964D-7C7E67DB1A21}" type="presParOf" srcId="{F919C56C-76D3-46D0-84B6-CCAA727A9227}" destId="{6BB5D236-EE20-4672-943C-2C3857799E59}" srcOrd="3" destOrd="0" presId="urn:microsoft.com/office/officeart/2005/8/layout/vList2"/>
    <dgm:cxn modelId="{72911BC8-A97B-490E-8A75-9FAB910D6687}" type="presParOf" srcId="{F919C56C-76D3-46D0-84B6-CCAA727A9227}" destId="{BB194378-CEFA-4074-B488-46AF2EBA5BDD}" srcOrd="4" destOrd="0" presId="urn:microsoft.com/office/officeart/2005/8/layout/vList2"/>
    <dgm:cxn modelId="{DB65814E-AB14-412C-AC3F-2813D176E727}" type="presParOf" srcId="{F919C56C-76D3-46D0-84B6-CCAA727A9227}" destId="{E6205D4F-4422-4F31-9F19-38CF3F94D4C4}" srcOrd="5" destOrd="0" presId="urn:microsoft.com/office/officeart/2005/8/layout/vList2"/>
    <dgm:cxn modelId="{80E4ACBE-518E-4042-9B87-EBA9305CA118}" type="presParOf" srcId="{F919C56C-76D3-46D0-84B6-CCAA727A9227}" destId="{FEF6D4F9-1264-46CE-A0C2-318D04070A06}" srcOrd="6" destOrd="0" presId="urn:microsoft.com/office/officeart/2005/8/layout/vList2"/>
    <dgm:cxn modelId="{D620D828-9ACF-4DE7-8F27-158F1B1C85F7}" type="presParOf" srcId="{F919C56C-76D3-46D0-84B6-CCAA727A9227}" destId="{7C817F73-E6B0-491E-92D1-7418D409A3C5}" srcOrd="7" destOrd="0" presId="urn:microsoft.com/office/officeart/2005/8/layout/vList2"/>
    <dgm:cxn modelId="{D0BF74AF-CF45-4884-8D11-BA873781C09C}" type="presParOf" srcId="{F919C56C-76D3-46D0-84B6-CCAA727A9227}" destId="{28E7C0B8-7908-4661-854A-0CDEB5C27F9B}" srcOrd="8" destOrd="0" presId="urn:microsoft.com/office/officeart/2005/8/layout/vList2"/>
    <dgm:cxn modelId="{3B48650C-67E5-4370-9F6F-721C67241EC9}" type="presParOf" srcId="{F919C56C-76D3-46D0-84B6-CCAA727A9227}" destId="{74F7271F-6888-4196-B6F0-1FEA1C231D1B}" srcOrd="9" destOrd="0" presId="urn:microsoft.com/office/officeart/2005/8/layout/vList2"/>
    <dgm:cxn modelId="{54387466-1CC4-4BAB-B706-CAF5F0EB65A4}" type="presParOf" srcId="{F919C56C-76D3-46D0-84B6-CCAA727A9227}" destId="{820FB67D-29D8-4A70-AF89-01D551116C97}" srcOrd="10" destOrd="0" presId="urn:microsoft.com/office/officeart/2005/8/layout/vList2"/>
    <dgm:cxn modelId="{DFB017BB-7CC8-4B97-9148-2D319ACE356C}" type="presParOf" srcId="{F919C56C-76D3-46D0-84B6-CCAA727A9227}" destId="{25FC4DB1-93AA-4D27-AAFA-346CF9854357}" srcOrd="11" destOrd="0" presId="urn:microsoft.com/office/officeart/2005/8/layout/vList2"/>
    <dgm:cxn modelId="{75750A2E-2F91-4B93-AAD9-C54CD6ADDABD}" type="presParOf" srcId="{F919C56C-76D3-46D0-84B6-CCAA727A9227}" destId="{CE195D3D-C451-431A-A791-ADC9FA5BF474}" srcOrd="12" destOrd="0" presId="urn:microsoft.com/office/officeart/2005/8/layout/vList2"/>
    <dgm:cxn modelId="{C0F32614-264E-47EE-AE24-E338E7C3EE84}" type="presParOf" srcId="{F919C56C-76D3-46D0-84B6-CCAA727A9227}" destId="{FEC04342-9382-4B2A-9B93-44CF08199048}" srcOrd="13" destOrd="0" presId="urn:microsoft.com/office/officeart/2005/8/layout/vList2"/>
    <dgm:cxn modelId="{D5D34D10-1DFA-4D87-AD2C-7E4E2454CA9F}" type="presParOf" srcId="{F919C56C-76D3-46D0-84B6-CCAA727A9227}" destId="{71BB5F98-6B0A-4402-BFDA-EA9D7BED06FB}" srcOrd="14" destOrd="0" presId="urn:microsoft.com/office/officeart/2005/8/layout/vList2"/>
    <dgm:cxn modelId="{1C22431D-1317-4AA8-A551-EAECD3D8CB5E}" type="presParOf" srcId="{F919C56C-76D3-46D0-84B6-CCAA727A9227}" destId="{18479A12-F548-45CE-8C32-08278233206A}" srcOrd="15" destOrd="0" presId="urn:microsoft.com/office/officeart/2005/8/layout/vList2"/>
    <dgm:cxn modelId="{BFDDD798-1728-43D3-86BB-7723DAD79161}" type="presParOf" srcId="{F919C56C-76D3-46D0-84B6-CCAA727A9227}" destId="{E8D739A6-CA94-43E5-8CF7-13C62029842A}" srcOrd="16" destOrd="0" presId="urn:microsoft.com/office/officeart/2005/8/layout/vList2"/>
    <dgm:cxn modelId="{482C01CD-5D20-415A-8C5D-6E4E96534901}" type="presParOf" srcId="{F919C56C-76D3-46D0-84B6-CCAA727A9227}" destId="{19B35521-C8F7-454A-8C4D-FEBF9541583A}" srcOrd="17" destOrd="0" presId="urn:microsoft.com/office/officeart/2005/8/layout/vList2"/>
    <dgm:cxn modelId="{001F8138-7A49-4857-9297-644A75DC39F6}" type="presParOf" srcId="{F919C56C-76D3-46D0-84B6-CCAA727A9227}" destId="{2B455A5D-1F28-4D61-958F-167076649535}" srcOrd="18" destOrd="0" presId="urn:microsoft.com/office/officeart/2005/8/layout/vList2"/>
    <dgm:cxn modelId="{EE76B225-4204-4BD2-80C2-3A2FFE9ACFF7}" type="presParOf" srcId="{F919C56C-76D3-46D0-84B6-CCAA727A9227}" destId="{E88309B4-0846-4460-83AF-DCC209560297}" srcOrd="19" destOrd="0" presId="urn:microsoft.com/office/officeart/2005/8/layout/vList2"/>
    <dgm:cxn modelId="{54039619-05D2-400E-B110-7BB66BDB6517}" type="presParOf" srcId="{F919C56C-76D3-46D0-84B6-CCAA727A9227}" destId="{034A8521-2B37-46AA-B25B-EA4CB9D9ECA7}" srcOrd="2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FC31A0-F364-426B-B0AE-6E00B2528AA2}">
      <dsp:nvSpPr>
        <dsp:cNvPr id="0" name=""/>
        <dsp:cNvSpPr/>
      </dsp:nvSpPr>
      <dsp:spPr>
        <a:xfrm>
          <a:off x="0" y="610272"/>
          <a:ext cx="6513603" cy="5276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Task Completed are:</a:t>
          </a:r>
        </a:p>
      </dsp:txBody>
      <dsp:txXfrm>
        <a:off x="25759" y="636031"/>
        <a:ext cx="6462085" cy="476152"/>
      </dsp:txXfrm>
    </dsp:sp>
    <dsp:sp modelId="{A31ACF41-93EF-4DB8-9E80-C6A1C18B09C2}">
      <dsp:nvSpPr>
        <dsp:cNvPr id="0" name=""/>
        <dsp:cNvSpPr/>
      </dsp:nvSpPr>
      <dsp:spPr>
        <a:xfrm>
          <a:off x="0" y="1201302"/>
          <a:ext cx="6513603" cy="527670"/>
        </a:xfrm>
        <a:prstGeom prst="roundRect">
          <a:avLst/>
        </a:prstGeom>
        <a:solidFill>
          <a:schemeClr val="accent2">
            <a:hueOff val="-207909"/>
            <a:satOff val="-11990"/>
            <a:lumOff val="12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1.Loading the NIPS papers </a:t>
          </a:r>
        </a:p>
      </dsp:txBody>
      <dsp:txXfrm>
        <a:off x="25759" y="1227061"/>
        <a:ext cx="6462085" cy="476152"/>
      </dsp:txXfrm>
    </dsp:sp>
    <dsp:sp modelId="{A808E6A5-502B-40E4-A1F3-72F2E6DECE00}">
      <dsp:nvSpPr>
        <dsp:cNvPr id="0" name=""/>
        <dsp:cNvSpPr/>
      </dsp:nvSpPr>
      <dsp:spPr>
        <a:xfrm>
          <a:off x="0" y="1792332"/>
          <a:ext cx="6513603" cy="527670"/>
        </a:xfrm>
        <a:prstGeom prst="roundRect">
          <a:avLst/>
        </a:prstGeom>
        <a:solidFill>
          <a:schemeClr val="accent2">
            <a:hueOff val="-415818"/>
            <a:satOff val="-23979"/>
            <a:lumOff val="24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2. Preparing the data for analysis </a:t>
          </a:r>
        </a:p>
      </dsp:txBody>
      <dsp:txXfrm>
        <a:off x="25759" y="1818091"/>
        <a:ext cx="6462085" cy="476152"/>
      </dsp:txXfrm>
    </dsp:sp>
    <dsp:sp modelId="{22570792-72B5-431B-862C-2249386F5571}">
      <dsp:nvSpPr>
        <dsp:cNvPr id="0" name=""/>
        <dsp:cNvSpPr/>
      </dsp:nvSpPr>
      <dsp:spPr>
        <a:xfrm>
          <a:off x="0" y="2383362"/>
          <a:ext cx="6513603" cy="527670"/>
        </a:xfrm>
        <a:prstGeom prst="roundRect">
          <a:avLst/>
        </a:prstGeom>
        <a:solidFill>
          <a:schemeClr val="accent2">
            <a:hueOff val="-623727"/>
            <a:satOff val="-35969"/>
            <a:lumOff val="36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3. Plotting how machine learning has evolved over time </a:t>
          </a:r>
        </a:p>
      </dsp:txBody>
      <dsp:txXfrm>
        <a:off x="25759" y="2409121"/>
        <a:ext cx="6462085" cy="476152"/>
      </dsp:txXfrm>
    </dsp:sp>
    <dsp:sp modelId="{9C9F361C-A90C-429F-85D1-0ECB13C6BC38}">
      <dsp:nvSpPr>
        <dsp:cNvPr id="0" name=""/>
        <dsp:cNvSpPr/>
      </dsp:nvSpPr>
      <dsp:spPr>
        <a:xfrm>
          <a:off x="0" y="2974393"/>
          <a:ext cx="6513603" cy="527670"/>
        </a:xfrm>
        <a:prstGeom prst="roundRect">
          <a:avLst/>
        </a:prstGeom>
        <a:solidFill>
          <a:schemeClr val="accent2">
            <a:hueOff val="-831636"/>
            <a:satOff val="-47959"/>
            <a:lumOff val="49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4. Preprocessing the text data </a:t>
          </a:r>
        </a:p>
      </dsp:txBody>
      <dsp:txXfrm>
        <a:off x="25759" y="3000152"/>
        <a:ext cx="6462085" cy="476152"/>
      </dsp:txXfrm>
    </dsp:sp>
    <dsp:sp modelId="{CA8D3079-0B48-4200-8406-0C99A96B263C}">
      <dsp:nvSpPr>
        <dsp:cNvPr id="0" name=""/>
        <dsp:cNvSpPr/>
      </dsp:nvSpPr>
      <dsp:spPr>
        <a:xfrm>
          <a:off x="0" y="3565423"/>
          <a:ext cx="6513603" cy="527670"/>
        </a:xfrm>
        <a:prstGeom prst="roundRect">
          <a:avLst/>
        </a:prstGeom>
        <a:solidFill>
          <a:schemeClr val="accent2">
            <a:hueOff val="-1039545"/>
            <a:satOff val="-59949"/>
            <a:lumOff val="61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5. A word cloud to visualize the preprocessed text data </a:t>
          </a:r>
        </a:p>
      </dsp:txBody>
      <dsp:txXfrm>
        <a:off x="25759" y="3591182"/>
        <a:ext cx="6462085" cy="476152"/>
      </dsp:txXfrm>
    </dsp:sp>
    <dsp:sp modelId="{1F3B76F3-B605-4E54-AE00-7DD214CA1231}">
      <dsp:nvSpPr>
        <dsp:cNvPr id="0" name=""/>
        <dsp:cNvSpPr/>
      </dsp:nvSpPr>
      <dsp:spPr>
        <a:xfrm>
          <a:off x="0" y="4156453"/>
          <a:ext cx="6513603" cy="527670"/>
        </a:xfrm>
        <a:prstGeom prst="roundRect">
          <a:avLst/>
        </a:prstGeom>
        <a:solidFill>
          <a:schemeClr val="accent2">
            <a:hueOff val="-1247454"/>
            <a:satOff val="-71938"/>
            <a:lumOff val="73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6. Prepare the text for LDA analysis </a:t>
          </a:r>
        </a:p>
      </dsp:txBody>
      <dsp:txXfrm>
        <a:off x="25759" y="4182212"/>
        <a:ext cx="6462085" cy="476152"/>
      </dsp:txXfrm>
    </dsp:sp>
    <dsp:sp modelId="{02E6DF31-FEE0-49AD-BE76-FEA6E37279D5}">
      <dsp:nvSpPr>
        <dsp:cNvPr id="0" name=""/>
        <dsp:cNvSpPr/>
      </dsp:nvSpPr>
      <dsp:spPr>
        <a:xfrm>
          <a:off x="0" y="4747483"/>
          <a:ext cx="6513603" cy="52767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7. Analyzing trends with LDA</a:t>
          </a:r>
        </a:p>
      </dsp:txBody>
      <dsp:txXfrm>
        <a:off x="25759" y="4773242"/>
        <a:ext cx="6462085" cy="4761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40B6D2-4067-496A-972D-A94E03D6270F}">
      <dsp:nvSpPr>
        <dsp:cNvPr id="0" name=""/>
        <dsp:cNvSpPr/>
      </dsp:nvSpPr>
      <dsp:spPr>
        <a:xfrm>
          <a:off x="0" y="13977"/>
          <a:ext cx="6513603" cy="88744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Task Completed are:</a:t>
          </a:r>
        </a:p>
      </dsp:txBody>
      <dsp:txXfrm>
        <a:off x="43321" y="57298"/>
        <a:ext cx="6426961" cy="800803"/>
      </dsp:txXfrm>
    </dsp:sp>
    <dsp:sp modelId="{5BCCE170-E211-4592-AAEC-FB9074AA482F}">
      <dsp:nvSpPr>
        <dsp:cNvPr id="0" name=""/>
        <dsp:cNvSpPr/>
      </dsp:nvSpPr>
      <dsp:spPr>
        <a:xfrm>
          <a:off x="0" y="1007983"/>
          <a:ext cx="6513603" cy="887445"/>
        </a:xfrm>
        <a:prstGeom prst="round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1. Opening images with PIL </a:t>
          </a:r>
        </a:p>
      </dsp:txBody>
      <dsp:txXfrm>
        <a:off x="43321" y="1051304"/>
        <a:ext cx="6426961" cy="800803"/>
      </dsp:txXfrm>
    </dsp:sp>
    <dsp:sp modelId="{4EE3CD61-5348-4E85-87D8-18E14F646A85}">
      <dsp:nvSpPr>
        <dsp:cNvPr id="0" name=""/>
        <dsp:cNvSpPr/>
      </dsp:nvSpPr>
      <dsp:spPr>
        <a:xfrm>
          <a:off x="0" y="2001988"/>
          <a:ext cx="6513603" cy="887445"/>
        </a:xfrm>
        <a:prstGeom prst="round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2. Image manipulation with PIL </a:t>
          </a:r>
        </a:p>
      </dsp:txBody>
      <dsp:txXfrm>
        <a:off x="43321" y="2045309"/>
        <a:ext cx="6426961" cy="800803"/>
      </dsp:txXfrm>
    </dsp:sp>
    <dsp:sp modelId="{272381C8-1185-4DE8-BC70-ACBFCF78F4DE}">
      <dsp:nvSpPr>
        <dsp:cNvPr id="0" name=""/>
        <dsp:cNvSpPr/>
      </dsp:nvSpPr>
      <dsp:spPr>
        <a:xfrm>
          <a:off x="0" y="2995993"/>
          <a:ext cx="6513603" cy="887445"/>
        </a:xfrm>
        <a:prstGeom prst="round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3. Images as arrays of data </a:t>
          </a:r>
        </a:p>
      </dsp:txBody>
      <dsp:txXfrm>
        <a:off x="43321" y="3039314"/>
        <a:ext cx="6426961" cy="800803"/>
      </dsp:txXfrm>
    </dsp:sp>
    <dsp:sp modelId="{09425262-C3C7-4420-94E0-CBBDCFDE1E13}">
      <dsp:nvSpPr>
        <dsp:cNvPr id="0" name=""/>
        <dsp:cNvSpPr/>
      </dsp:nvSpPr>
      <dsp:spPr>
        <a:xfrm>
          <a:off x="0" y="3989998"/>
          <a:ext cx="6513603" cy="887445"/>
        </a:xfrm>
        <a:prstGeom prst="round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4. Explore the color channels</a:t>
          </a:r>
        </a:p>
      </dsp:txBody>
      <dsp:txXfrm>
        <a:off x="43321" y="4033319"/>
        <a:ext cx="6426961" cy="800803"/>
      </dsp:txXfrm>
    </dsp:sp>
    <dsp:sp modelId="{5C503BB9-11D7-4857-B0CC-88D825DE8702}">
      <dsp:nvSpPr>
        <dsp:cNvPr id="0" name=""/>
        <dsp:cNvSpPr/>
      </dsp:nvSpPr>
      <dsp:spPr>
        <a:xfrm>
          <a:off x="0" y="4984003"/>
          <a:ext cx="6513603" cy="88744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5. Honeybees and bumble bees</a:t>
          </a:r>
        </a:p>
      </dsp:txBody>
      <dsp:txXfrm>
        <a:off x="43321" y="5027324"/>
        <a:ext cx="6426961" cy="8008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E12768-B606-4E9C-8F26-7546BFAB9A05}">
      <dsp:nvSpPr>
        <dsp:cNvPr id="0" name=""/>
        <dsp:cNvSpPr/>
      </dsp:nvSpPr>
      <dsp:spPr>
        <a:xfrm>
          <a:off x="0" y="16362"/>
          <a:ext cx="6513603" cy="4797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Task Completed are:</a:t>
          </a:r>
        </a:p>
      </dsp:txBody>
      <dsp:txXfrm>
        <a:off x="23417" y="39779"/>
        <a:ext cx="6466769" cy="432866"/>
      </dsp:txXfrm>
    </dsp:sp>
    <dsp:sp modelId="{9E194A1D-DCB3-4504-AFDE-E84B9603C532}">
      <dsp:nvSpPr>
        <dsp:cNvPr id="0" name=""/>
        <dsp:cNvSpPr/>
      </dsp:nvSpPr>
      <dsp:spPr>
        <a:xfrm>
          <a:off x="0" y="553662"/>
          <a:ext cx="6513603" cy="479700"/>
        </a:xfrm>
        <a:prstGeom prst="roundRect">
          <a:avLst/>
        </a:prstGeom>
        <a:solidFill>
          <a:schemeClr val="accent5">
            <a:hueOff val="-675854"/>
            <a:satOff val="-1742"/>
            <a:lumOff val="-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1. Display image of each bee type </a:t>
          </a:r>
        </a:p>
      </dsp:txBody>
      <dsp:txXfrm>
        <a:off x="23417" y="577079"/>
        <a:ext cx="6466769" cy="432866"/>
      </dsp:txXfrm>
    </dsp:sp>
    <dsp:sp modelId="{BB194378-CEFA-4074-B488-46AF2EBA5BDD}">
      <dsp:nvSpPr>
        <dsp:cNvPr id="0" name=""/>
        <dsp:cNvSpPr/>
      </dsp:nvSpPr>
      <dsp:spPr>
        <a:xfrm>
          <a:off x="0" y="1090962"/>
          <a:ext cx="6513603" cy="479700"/>
        </a:xfrm>
        <a:prstGeom prst="round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2. Image manipulation with rgb2grey </a:t>
          </a:r>
        </a:p>
      </dsp:txBody>
      <dsp:txXfrm>
        <a:off x="23417" y="1114379"/>
        <a:ext cx="6466769" cy="432866"/>
      </dsp:txXfrm>
    </dsp:sp>
    <dsp:sp modelId="{FEF6D4F9-1264-46CE-A0C2-318D04070A06}">
      <dsp:nvSpPr>
        <dsp:cNvPr id="0" name=""/>
        <dsp:cNvSpPr/>
      </dsp:nvSpPr>
      <dsp:spPr>
        <a:xfrm>
          <a:off x="0" y="1628262"/>
          <a:ext cx="6513603" cy="479700"/>
        </a:xfrm>
        <a:prstGeom prst="roundRect">
          <a:avLst/>
        </a:prstGeom>
        <a:solidFill>
          <a:schemeClr val="accent5">
            <a:hueOff val="-2027563"/>
            <a:satOff val="-5226"/>
            <a:lumOff val="-3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3. Histogram of oriented gradients </a:t>
          </a:r>
        </a:p>
      </dsp:txBody>
      <dsp:txXfrm>
        <a:off x="23417" y="1651679"/>
        <a:ext cx="6466769" cy="432866"/>
      </dsp:txXfrm>
    </dsp:sp>
    <dsp:sp modelId="{28E7C0B8-7908-4661-854A-0CDEB5C27F9B}">
      <dsp:nvSpPr>
        <dsp:cNvPr id="0" name=""/>
        <dsp:cNvSpPr/>
      </dsp:nvSpPr>
      <dsp:spPr>
        <a:xfrm>
          <a:off x="0" y="2165563"/>
          <a:ext cx="6513603" cy="479700"/>
        </a:xfrm>
        <a:prstGeom prst="round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4. Create image features and flatten into a single row </a:t>
          </a:r>
        </a:p>
      </dsp:txBody>
      <dsp:txXfrm>
        <a:off x="23417" y="2188980"/>
        <a:ext cx="6466769" cy="432866"/>
      </dsp:txXfrm>
    </dsp:sp>
    <dsp:sp modelId="{820FB67D-29D8-4A70-AF89-01D551116C97}">
      <dsp:nvSpPr>
        <dsp:cNvPr id="0" name=""/>
        <dsp:cNvSpPr/>
      </dsp:nvSpPr>
      <dsp:spPr>
        <a:xfrm>
          <a:off x="0" y="2702862"/>
          <a:ext cx="6513603" cy="47970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5. Loop over images to preprocess </a:t>
          </a:r>
        </a:p>
      </dsp:txBody>
      <dsp:txXfrm>
        <a:off x="23417" y="2726279"/>
        <a:ext cx="6466769" cy="432866"/>
      </dsp:txXfrm>
    </dsp:sp>
    <dsp:sp modelId="{CE195D3D-C451-431A-A791-ADC9FA5BF474}">
      <dsp:nvSpPr>
        <dsp:cNvPr id="0" name=""/>
        <dsp:cNvSpPr/>
      </dsp:nvSpPr>
      <dsp:spPr>
        <a:xfrm>
          <a:off x="0" y="3240162"/>
          <a:ext cx="6513603" cy="479700"/>
        </a:xfrm>
        <a:prstGeom prst="round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6. Scale feature matrix + PCA </a:t>
          </a:r>
        </a:p>
      </dsp:txBody>
      <dsp:txXfrm>
        <a:off x="23417" y="3263579"/>
        <a:ext cx="6466769" cy="432866"/>
      </dsp:txXfrm>
    </dsp:sp>
    <dsp:sp modelId="{71BB5F98-6B0A-4402-BFDA-EA9D7BED06FB}">
      <dsp:nvSpPr>
        <dsp:cNvPr id="0" name=""/>
        <dsp:cNvSpPr/>
      </dsp:nvSpPr>
      <dsp:spPr>
        <a:xfrm>
          <a:off x="0" y="3777462"/>
          <a:ext cx="6513603" cy="479700"/>
        </a:xfrm>
        <a:prstGeom prst="roundRect">
          <a:avLst/>
        </a:prstGeom>
        <a:solidFill>
          <a:schemeClr val="accent5">
            <a:hueOff val="-4730980"/>
            <a:satOff val="-12193"/>
            <a:lumOff val="-82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7. Split into train and test sets </a:t>
          </a:r>
        </a:p>
      </dsp:txBody>
      <dsp:txXfrm>
        <a:off x="23417" y="3800879"/>
        <a:ext cx="6466769" cy="432866"/>
      </dsp:txXfrm>
    </dsp:sp>
    <dsp:sp modelId="{E8D739A6-CA94-43E5-8CF7-13C62029842A}">
      <dsp:nvSpPr>
        <dsp:cNvPr id="0" name=""/>
        <dsp:cNvSpPr/>
      </dsp:nvSpPr>
      <dsp:spPr>
        <a:xfrm>
          <a:off x="0" y="4314762"/>
          <a:ext cx="6513603" cy="479700"/>
        </a:xfrm>
        <a:prstGeom prst="round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8. Train model </a:t>
          </a:r>
        </a:p>
      </dsp:txBody>
      <dsp:txXfrm>
        <a:off x="23417" y="4338179"/>
        <a:ext cx="6466769" cy="432866"/>
      </dsp:txXfrm>
    </dsp:sp>
    <dsp:sp modelId="{2B455A5D-1F28-4D61-958F-167076649535}">
      <dsp:nvSpPr>
        <dsp:cNvPr id="0" name=""/>
        <dsp:cNvSpPr/>
      </dsp:nvSpPr>
      <dsp:spPr>
        <a:xfrm>
          <a:off x="0" y="4852063"/>
          <a:ext cx="6513603" cy="479700"/>
        </a:xfrm>
        <a:prstGeom prst="roundRect">
          <a:avLst/>
        </a:prstGeom>
        <a:solidFill>
          <a:schemeClr val="accent5">
            <a:hueOff val="-6082688"/>
            <a:satOff val="-15677"/>
            <a:lumOff val="-10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9. Score model </a:t>
          </a:r>
        </a:p>
      </dsp:txBody>
      <dsp:txXfrm>
        <a:off x="23417" y="4875480"/>
        <a:ext cx="6466769" cy="432866"/>
      </dsp:txXfrm>
    </dsp:sp>
    <dsp:sp modelId="{034A8521-2B37-46AA-B25B-EA4CB9D9ECA7}">
      <dsp:nvSpPr>
        <dsp:cNvPr id="0" name=""/>
        <dsp:cNvSpPr/>
      </dsp:nvSpPr>
      <dsp:spPr>
        <a:xfrm>
          <a:off x="0" y="5389363"/>
          <a:ext cx="6513603" cy="4797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10. ROC curve + AUC</a:t>
          </a:r>
        </a:p>
      </dsp:txBody>
      <dsp:txXfrm>
        <a:off x="23417" y="5412780"/>
        <a:ext cx="6466769" cy="4328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E729D-A3EA-41F5-9154-0294307C2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89FBBD-DB2E-4E42-9E5C-CA1032011C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A4F5E-162D-44C3-91A2-2A3E059BB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005A-5FF7-4747-A1F8-DA34E9B2AB0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82BA1-105A-40A5-8408-F8E29A50E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2859C-15C5-4AC7-9D66-A8D6134E1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397B4-95B0-4284-9FCF-D2C3972AF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897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E5F4C-08A0-4EB6-9112-E77B70EE4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D54E60-FBFF-49DF-9719-8AEB6AE9E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297FA-EEBF-444A-BDC6-ECEE7FE77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005A-5FF7-4747-A1F8-DA34E9B2AB0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60C9A-48E5-498D-A1D9-C25A345F3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D21DE-8D64-4E73-8073-B482F553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397B4-95B0-4284-9FCF-D2C3972AF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08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9D3D4C-3913-46CB-B646-802DE42BB9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85DC08-83B5-4675-A444-B5FCF94F2C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9B66E-0AEC-4C1D-9658-40B51883A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005A-5FF7-4747-A1F8-DA34E9B2AB0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C9C03-DC80-4C15-947D-5E63F4BF3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6CE8A-0BEF-4328-A67F-A08727AD8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397B4-95B0-4284-9FCF-D2C3972AF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49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260C8-C7EA-43B7-A62F-93237B084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CDBBA-2AB1-4DBE-8636-9875D5DD4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51513-C568-4CC1-A310-CF8857EDF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005A-5FF7-4747-A1F8-DA34E9B2AB0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65D7A-DC81-4D0F-A8A2-321A2E5A9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79772-2C65-4AF9-9BE3-EF74EBE4B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397B4-95B0-4284-9FCF-D2C3972AF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14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EA383-0011-4153-8557-EFF6F191F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D05DC-94C5-4059-93F1-AD9989EED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11590-0B83-44BB-AC83-2F8B2CB75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005A-5FF7-4747-A1F8-DA34E9B2AB0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A77AE-33CC-4270-ADA3-1D14E975C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2FE32-B206-452E-8EF1-82032531D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397B4-95B0-4284-9FCF-D2C3972AF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DF0B7-2444-4D2C-9020-41C5E0567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5CFD4-8B1F-4F2E-A337-E3270C59B5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1E376-4B29-4317-9C99-C9317B43D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A591D-F50B-49A9-8037-1F4DD2958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005A-5FF7-4747-A1F8-DA34E9B2AB0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B4777-C404-4E0B-BCE8-0E353A394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8F127-1836-4363-A555-E0460B0EF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397B4-95B0-4284-9FCF-D2C3972AF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71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C1B88-72B4-4597-AF3A-C1CB96848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8C78B-F123-4192-AD0D-36F85B022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B187A-9C7A-44EB-ACE1-A7BE0E8D6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0C8DD3-2132-4EF6-9D78-B7CD53C0F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BD97BE-3EB9-4238-A0DE-7ED0D73E13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9F241A-A30E-4765-805E-70BC4AD4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005A-5FF7-4747-A1F8-DA34E9B2AB0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B4E525-F1FC-4C6E-B4D1-09A6A3DC0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67DB54-EA2A-41BB-BD52-5743B9775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397B4-95B0-4284-9FCF-D2C3972AF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76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68E2-7D8A-4BE7-921A-CD2EF766A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98CFEB-1A5E-4E43-A7BF-FFEBCB648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005A-5FF7-4747-A1F8-DA34E9B2AB0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6745DF-2290-45E9-9B99-D53459AF2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A682BD-82B3-4290-9CE6-0627E2E0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397B4-95B0-4284-9FCF-D2C3972AF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662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62DEDB-BECE-4E56-B2E2-88D45EEFB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005A-5FF7-4747-A1F8-DA34E9B2AB0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015AA3-855A-40A1-AF5F-9866BCBE7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88C8E-BB61-416C-B04A-C23899698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397B4-95B0-4284-9FCF-D2C3972AF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47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30796-F095-42BF-95D5-63F351C2D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A2491-CED2-425B-955C-D1776A0BB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F6805-2B6D-4190-9F8C-971A5D1B6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707C56-46E8-4CEE-B420-BD03CF417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005A-5FF7-4747-A1F8-DA34E9B2AB0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56979B-03CE-479B-9EA4-5C53B4981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007D57-9912-48DD-83CD-5ADBA134B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397B4-95B0-4284-9FCF-D2C3972AF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10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99812-3E40-4E45-8A65-4759635F0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62E35C-13A1-4E38-A549-3A5F27407A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4E1255-F399-46C5-AB21-C65CD48EC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119D13-97D8-4030-BDDC-DB6A70877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005A-5FF7-4747-A1F8-DA34E9B2AB0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AF317-7F7D-4333-919F-D1C683997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B90C7-70D7-41E8-ABA0-B99CFCDD7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397B4-95B0-4284-9FCF-D2C3972AF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63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AFCA16-24EB-41FD-81B1-28808F14A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B3589-7162-45ED-9573-05B3E425B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FE115-0EF9-499C-AA07-F4F601DD04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B005A-5FF7-4747-A1F8-DA34E9B2AB0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24CB1-BC3B-4093-98FE-3E87422F4B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330EC-DD25-4D24-89F0-F01DFA45B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397B4-95B0-4284-9FCF-D2C3972AF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50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lkmh.github.io/Naive-Bees-Image-Loading-and-Processin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camp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>
            <a:extLst>
              <a:ext uri="{FF2B5EF4-FFF2-40B4-BE49-F238E27FC236}">
                <a16:creationId xmlns:a16="http://schemas.microsoft.com/office/drawing/2014/main" id="{51D98CAC-3EFF-4342-BD5A-6C0E8CAB4C1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520700"/>
            <a:ext cx="10515600" cy="34861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8DE5CD-87A8-4BD1-AA48-FEA04EECFA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0325" y="958852"/>
            <a:ext cx="9531350" cy="2514597"/>
          </a:xfrm>
        </p:spPr>
        <p:txBody>
          <a:bodyPr anchor="b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Project</a:t>
            </a:r>
            <a:br>
              <a:rPr lang="en-US" sz="8000" dirty="0">
                <a:solidFill>
                  <a:srgbClr val="FFFFFF"/>
                </a:solidFill>
              </a:rPr>
            </a:br>
            <a:endParaRPr lang="en-US" sz="8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0D72ED-B74A-4C68-8ABD-5316E25C1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0324" y="4305300"/>
            <a:ext cx="9585326" cy="1454150"/>
          </a:xfrm>
        </p:spPr>
        <p:txBody>
          <a:bodyPr>
            <a:normAutofit/>
          </a:bodyPr>
          <a:lstStyle/>
          <a:p>
            <a:r>
              <a:rPr lang="en-US" sz="2200"/>
              <a:t>Hottest Topics in Machine Learning analyzed and used for Naïve Bees – Image Loading, Processing, Predict Species from Images &amp; Deep Learning with images</a:t>
            </a:r>
          </a:p>
          <a:p>
            <a:r>
              <a:rPr lang="en-US" sz="2200"/>
              <a:t>By: Mallika Sinha</a:t>
            </a:r>
          </a:p>
        </p:txBody>
      </p:sp>
    </p:spTree>
    <p:extLst>
      <p:ext uri="{BB962C8B-B14F-4D97-AF65-F5344CB8AC3E}">
        <p14:creationId xmlns:p14="http://schemas.microsoft.com/office/powerpoint/2010/main" val="1433508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71D56-395C-49AC-9ACF-D613DBA0C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Covered Separately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50EF1-4DB2-449B-B789-090E4FB7C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Hottest Topics in Machine Learning analyzed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(Started with Neural Information Processing Systems (NIPS) research papers from the past decade to discover the latest trends in machine learning using latent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Dirichlet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allocation (LDA) method and word cloud and comparing them for best results)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Naïve Bees – Image Loading, Processing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(Learning how the load images, process the images as arrays and use the image manipulation with PIL )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Naïve Bees – Predict Species from Images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(Learning to use image data and using it to predict honey bees or bumble bees, treated as a classification data)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Naïve Bees – Deep Learning with images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(Making a more robust model for prediction of the species with deep learning methods)</a:t>
            </a:r>
          </a:p>
        </p:txBody>
      </p:sp>
    </p:spTree>
    <p:extLst>
      <p:ext uri="{BB962C8B-B14F-4D97-AF65-F5344CB8AC3E}">
        <p14:creationId xmlns:p14="http://schemas.microsoft.com/office/powerpoint/2010/main" val="1705265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83C33E-5E54-4BEA-A305-60468EE11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Hottest Topics in Machine Learning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29F84F-BF70-4C88-B73F-0463F01EEE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200883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4946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1C91E6-AF65-4185-94F9-E2BC33657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Naïve Bees: Image Loading and Processing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11747E-7B22-4FA7-B569-748C93E2A2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655257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0074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BCA91F-817C-4B70-BC5C-DDB3BFB4A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Naïve Bees: Predict Species from Images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61BC049-299D-4344-A1A2-4D9B7DD4AC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592656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9434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3F87-976C-46B6-AAA7-FBE507EB3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/>
              <a:t>Naïve Bees: Deep Learning with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169A4-1AC2-4861-AACD-B734FA7FF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1500"/>
              <a:t>Task Completed are:</a:t>
            </a:r>
          </a:p>
          <a:p>
            <a:pPr marL="0" indent="0">
              <a:buNone/>
            </a:pPr>
            <a:r>
              <a:rPr lang="en-US" sz="1500"/>
              <a:t>1. Load image labels </a:t>
            </a:r>
          </a:p>
          <a:p>
            <a:pPr marL="0" indent="0">
              <a:buNone/>
            </a:pPr>
            <a:r>
              <a:rPr lang="en-US" sz="1500"/>
              <a:t>2. Examine RGB values in an image matrix </a:t>
            </a:r>
          </a:p>
          <a:p>
            <a:pPr marL="0" indent="0">
              <a:buNone/>
            </a:pPr>
            <a:r>
              <a:rPr lang="en-US" sz="1500"/>
              <a:t>3. Normalize image data </a:t>
            </a:r>
          </a:p>
          <a:p>
            <a:pPr marL="0" indent="0">
              <a:buNone/>
            </a:pPr>
            <a:r>
              <a:rPr lang="en-US" sz="1500"/>
              <a:t>4. Split into train, test, and evaluation sets </a:t>
            </a:r>
          </a:p>
          <a:p>
            <a:pPr marL="0" indent="0">
              <a:buNone/>
            </a:pPr>
            <a:r>
              <a:rPr lang="en-US" sz="1500"/>
              <a:t>5. Model building </a:t>
            </a:r>
          </a:p>
          <a:p>
            <a:pPr marL="0" indent="0">
              <a:buNone/>
            </a:pPr>
            <a:r>
              <a:rPr lang="en-US" sz="1500"/>
              <a:t>6. Compile and train model </a:t>
            </a:r>
          </a:p>
          <a:p>
            <a:pPr marL="0" indent="0">
              <a:buNone/>
            </a:pPr>
            <a:r>
              <a:rPr lang="en-US" sz="1500"/>
              <a:t>7. Load pre-trained model and score </a:t>
            </a:r>
          </a:p>
          <a:p>
            <a:pPr marL="0" indent="0">
              <a:buNone/>
            </a:pPr>
            <a:r>
              <a:rPr lang="en-US" sz="1500"/>
              <a:t>8. Visualize model training history </a:t>
            </a:r>
          </a:p>
          <a:p>
            <a:pPr marL="0" indent="0">
              <a:buNone/>
            </a:pPr>
            <a:r>
              <a:rPr lang="en-US" sz="1500"/>
              <a:t>9. Generate predictions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613903C4-9B30-4663-8800-9C79477F5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83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4318B-3F17-4169-BA77-C7E97D9A2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 &amp;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23384-241E-4849-9C05-5F1C15332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 NIPS dataset from Kaggle – datasets/papers.csv </a:t>
            </a:r>
          </a:p>
          <a:p>
            <a:r>
              <a:rPr lang="en-US" dirty="0"/>
              <a:t> Naïve Bee – datasets/bee_1.jpg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https://lkmh.github.io/Naive-Bees-Image-Loading-and-Processing/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Learning Take-away:</a:t>
            </a:r>
          </a:p>
          <a:p>
            <a:pPr marL="514350" indent="-514350">
              <a:buAutoNum type="arabicPeriod"/>
            </a:pPr>
            <a:r>
              <a:rPr lang="en-US" dirty="0"/>
              <a:t>Learnt handling large datasets and making it usable for analysis</a:t>
            </a:r>
          </a:p>
          <a:p>
            <a:pPr marL="514350" indent="-514350">
              <a:buAutoNum type="arabicPeriod"/>
            </a:pPr>
            <a:r>
              <a:rPr lang="en-US" dirty="0"/>
              <a:t>Learnt machine learning techniques like NLP, PCA, SVM, training &amp; testing sets, and convolutional neural network</a:t>
            </a:r>
          </a:p>
          <a:p>
            <a:pPr marL="0" indent="0">
              <a:buNone/>
            </a:pPr>
            <a:r>
              <a:rPr lang="en-US" dirty="0"/>
              <a:t>Future Learning for me:</a:t>
            </a:r>
          </a:p>
          <a:p>
            <a:pPr marL="0" indent="0">
              <a:buNone/>
            </a:pPr>
            <a:r>
              <a:rPr lang="en-US" dirty="0"/>
              <a:t>Deep Learning models logic needs more understanding, it was difficult for me to completely understand due to time crunch.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469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6A2FE4-0615-4C6B-BFF5-4937F77D2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/>
              <a:t>Libraries to be used:</a:t>
            </a:r>
          </a:p>
        </p:txBody>
      </p:sp>
      <p:cxnSp>
        <p:nvCxnSpPr>
          <p:cNvPr id="2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BC01D-DF12-4AF9-A610-3C0BB2571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manipulation with Pandas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Natural Language Processing in Python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specifically) 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library Pillow to load and manipulate image data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libraries :-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scikit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-learn,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scikit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-image 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regular expression(re),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wordcloud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pickle</a:t>
            </a:r>
          </a:p>
        </p:txBody>
      </p:sp>
    </p:spTree>
    <p:extLst>
      <p:ext uri="{BB962C8B-B14F-4D97-AF65-F5344CB8AC3E}">
        <p14:creationId xmlns:p14="http://schemas.microsoft.com/office/powerpoint/2010/main" val="28101488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4DD15-82AA-4264-B1A2-6CDA98241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45177-750F-469D-807B-B7F15CE21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Camp for project guidance and idea- </a:t>
            </a:r>
            <a:r>
              <a:rPr lang="en-US" dirty="0">
                <a:hlinkClick r:id="rId2"/>
              </a:rPr>
              <a:t>https://www.datacamp.com</a:t>
            </a:r>
            <a:endParaRPr lang="en-US" dirty="0"/>
          </a:p>
          <a:p>
            <a:r>
              <a:rPr lang="en-US" dirty="0"/>
              <a:t>Kaggle for datasets</a:t>
            </a:r>
          </a:p>
          <a:p>
            <a:r>
              <a:rPr lang="en-US" dirty="0" err="1"/>
              <a:t>Github</a:t>
            </a:r>
            <a:r>
              <a:rPr lang="en-US" dirty="0"/>
              <a:t> for datasets and code ideas </a:t>
            </a:r>
          </a:p>
          <a:p>
            <a:r>
              <a:rPr lang="en-US" dirty="0" err="1"/>
              <a:t>Stackoverflow</a:t>
            </a:r>
            <a:r>
              <a:rPr lang="en-US" dirty="0"/>
              <a:t>, </a:t>
            </a:r>
            <a:r>
              <a:rPr lang="en-US" dirty="0" err="1"/>
              <a:t>geeksofgeeks</a:t>
            </a:r>
            <a:r>
              <a:rPr lang="en-US" dirty="0"/>
              <a:t>, </a:t>
            </a:r>
            <a:r>
              <a:rPr lang="en-US" dirty="0" err="1"/>
              <a:t>github</a:t>
            </a:r>
            <a:r>
              <a:rPr lang="en-US" dirty="0"/>
              <a:t> others for queries solving</a:t>
            </a:r>
          </a:p>
        </p:txBody>
      </p:sp>
    </p:spTree>
    <p:extLst>
      <p:ext uri="{BB962C8B-B14F-4D97-AF65-F5344CB8AC3E}">
        <p14:creationId xmlns:p14="http://schemas.microsoft.com/office/powerpoint/2010/main" val="2402197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588</Words>
  <Application>Microsoft Office PowerPoint</Application>
  <PresentationFormat>Widescreen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Python Project </vt:lpstr>
      <vt:lpstr>Topics Covered Separately </vt:lpstr>
      <vt:lpstr>Hottest Topics in Machine Learning</vt:lpstr>
      <vt:lpstr>Naïve Bees: Image Loading and Processing</vt:lpstr>
      <vt:lpstr>Naïve Bees: Predict Species from Images</vt:lpstr>
      <vt:lpstr>Naïve Bees: Deep Learning with Images</vt:lpstr>
      <vt:lpstr>Datasets &amp; Learning</vt:lpstr>
      <vt:lpstr>Libraries to be used: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Project</dc:title>
  <dc:creator>Sinha Mallika</dc:creator>
  <cp:lastModifiedBy>Sinha Mallika</cp:lastModifiedBy>
  <cp:revision>9</cp:revision>
  <dcterms:created xsi:type="dcterms:W3CDTF">2019-12-10T22:30:08Z</dcterms:created>
  <dcterms:modified xsi:type="dcterms:W3CDTF">2019-12-11T03:26:56Z</dcterms:modified>
</cp:coreProperties>
</file>