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1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6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10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D05B-2480-4D6E-942D-01366B07E0A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B7917E-79EF-4031-B15D-69A6A6DA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597" y="1555845"/>
            <a:ext cx="592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My YouTube App</a:t>
            </a:r>
            <a:endParaRPr lang="en-US" sz="5400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2496" y="3562065"/>
            <a:ext cx="5268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By: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Mallika Palreddy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Prashanth Venna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Mehaboob Gori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Venkata Purnesh Gaddam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254" y="1337481"/>
            <a:ext cx="7478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selected usecase given by Adknowledge , to develop an application using YouTube V3 API.</a:t>
            </a:r>
          </a:p>
          <a:p>
            <a:endParaRPr lang="en-US" sz="2800" dirty="0" smtClean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used Eclipse tool with Java and Advanced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est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ervices using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ersey framework.</a:t>
            </a:r>
          </a:p>
          <a:p>
            <a:endParaRPr lang="en-US" sz="2800" dirty="0" smtClean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developed all the features mentioned by them,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login page with forgot password, remember me and log off feature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dashboard and a search for a video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7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55" y="1"/>
            <a:ext cx="3857625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582" y="729016"/>
            <a:ext cx="5295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This is the main page of our app with login , remember me and forgot password features.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52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73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054" y="1264991"/>
            <a:ext cx="5936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the user forgets the password, he can click on the forgot password from the above slide to enter to this page.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Where he is prompted to enter his email(username) and click confirm to get a mail with option to enter new password.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1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2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1003" y="1705970"/>
            <a:ext cx="54696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After entering the details to login and if the user checks the remember me button, the app saves his login details.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the user clicks the login button, he enters into a page shown in the below slide  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73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36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69994"/>
            <a:ext cx="7629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this page the user can enter the video name he wants to search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or click on Dashboard button to get his viewed videos.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 also has the option to log off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6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23" y="0"/>
            <a:ext cx="38576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7481" y="1487606"/>
            <a:ext cx="582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image shown depicts the output when we enter “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gopikamma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”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 a keyword in the search box.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1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235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Andalus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</dc:creator>
  <cp:lastModifiedBy>subbu</cp:lastModifiedBy>
  <cp:revision>5</cp:revision>
  <dcterms:created xsi:type="dcterms:W3CDTF">2015-04-20T03:08:57Z</dcterms:created>
  <dcterms:modified xsi:type="dcterms:W3CDTF">2015-04-20T03:39:24Z</dcterms:modified>
</cp:coreProperties>
</file>