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B217-32EC-4A32-9E11-1401E8BF0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76367-6A7D-4E55-B60D-315B821D8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D57C-0373-4F68-A48E-3B1AB7CD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1103-4178-4318-8296-79FF0471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414A-1649-4256-9404-B87B8AEB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56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D124-BD0F-43D5-9B9A-F5E4D0E7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DD520-1F7D-44FE-BA4F-BDCACCECA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1CDF-49E3-40AB-9D70-3ECEAE78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1536-414F-4517-85DA-8A123BF7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658A-142D-42C3-86D1-FA9E1204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014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C7B65-1963-4858-A772-1833B3426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EA91A-8E4A-4729-8C66-A8D9E119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9CE1-C4E1-4260-A589-6D1892EC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2E915-3F41-4BCE-8D6A-A1314893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6114-B7A7-4C75-9410-AFDE870F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83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646-C4B6-43E3-88D5-8CC2A5F4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4FBC-9552-4B86-BBD1-EA4872F5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061A-8BE7-4D63-854C-F19E159D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8C63-0885-49BD-90AA-98165D93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DDB8-C02C-4F48-A52E-60E57698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783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8E9E-C209-41D7-896A-F1C82006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F02A7-ADD3-4811-B4B3-B1EBBA4F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E0E2-8C0F-4804-AAD7-54CD88A6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ECFD-D61A-498D-925B-4458332F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C10D-6B81-4A9B-9D69-02C3CBDA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79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428E-E8B3-458C-BDE2-75F9765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8BC3-5AC2-4E2F-A3B9-140A9DA8B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23FDB-EEB7-464B-BC82-91430E3BF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DBA66-4572-48DC-8692-C0530DBA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F7AEF-883A-4553-9C23-4C549DF9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6233-0CA4-47C0-A728-2D59836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674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E22E-6C3C-4228-B5A8-964451EE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5315-478B-4AE8-A6DC-9D811D6A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CB47F-AF4B-4745-9696-58E7911DC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EB50C-8BA6-42BD-A1AB-3C3A4530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3E728-F238-47AD-B62B-21D41EF71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3E24-DCBE-4B85-ACEB-04C43224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D18AC-814E-4F9E-A721-C19B814F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7E0B0-C503-4C38-8795-529AF63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85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298A-825B-4F87-BDB5-2F798239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84B96-A262-4CCE-9199-A573B06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87893-439B-4597-A65A-A54B39FB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7254B-5F51-464C-BC5D-59914CD9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270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8FCAF-7B5C-4507-8452-4FB6B463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1B261-F09A-40BF-9A1C-7903E637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41848-8E4B-4491-9EDC-0290CD23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87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D51-1F56-401D-8B9E-5C5D32A8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22F5-E792-44F9-9A6B-A4C9156C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700B5-9B19-4303-A1C4-9B482B08D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5F064-F8EE-4595-B021-45F2A452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D7D9-73E8-49B1-BF65-A8D8EF3E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CDF96-A902-4334-A425-5C4E2905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488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E6B3-678A-4A3E-8B52-79392408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41335-9F7C-4136-BB35-FAF0D138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F5D54-0AB3-4FF1-AAF4-D7EF4DD3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12DDE-7595-474B-ABD6-441A6965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B71D-0803-4F05-8164-A6900283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0FA8E-F11C-457D-9394-0F406E09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459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15C2C-F730-41B2-B188-E47090E0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B9FE3-D7A5-4B42-BD50-DCC98BDD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771C-2F2D-4E94-92B9-88D0DEA40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F6416-574A-46AE-9940-4D3341E22F91}" type="datetimeFigureOut">
              <a:rPr lang="en-SE" smtClean="0"/>
              <a:t>2022-07-28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1694-900C-4AD2-84DB-8B2E65E2B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0547-5C0E-4346-B682-0FE3B5AC1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AC62-FDD8-4C3F-8016-3A3DABDC61B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596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9501-DCBE-427E-82CC-A985CCD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600B5-D981-4D45-AA65-37F75D39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D4E40-7DFF-4F50-8D50-B13216E646A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3234" r="20268" b="46305"/>
          <a:stretch>
            <a:fillRect/>
          </a:stretch>
        </p:blipFill>
        <p:spPr>
          <a:xfrm>
            <a:off x="5014376" y="790632"/>
            <a:ext cx="6172200" cy="59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43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DF25-E162-4DB6-BE0D-29B11DA4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D750D-DF24-4011-9F1B-6DC77D92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BF666-23B1-4916-8D9C-66CB3B4191D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2589" r="5791" b="25412"/>
          <a:stretch>
            <a:fillRect/>
          </a:stretch>
        </p:blipFill>
        <p:spPr>
          <a:xfrm>
            <a:off x="5183188" y="992188"/>
            <a:ext cx="558128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17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681B-3512-4A81-ABC0-1552C05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Main-Menu-Flow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BB6D0-7EFF-43A4-AEE6-F870CC1F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F54DD-2EA7-4C21-A76A-C25842D166D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12650" r="8107" b="20383"/>
          <a:stretch>
            <a:fillRect/>
          </a:stretch>
        </p:blipFill>
        <p:spPr>
          <a:xfrm>
            <a:off x="5183188" y="992188"/>
            <a:ext cx="617203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962D-892F-48B5-A51E-C2176727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Songs-Flow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7D05F-E8C0-40EC-85B1-40E21756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EDCFA-BC0C-4357-953E-6B4FD797958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" t="1301" r="6370" b="31569"/>
          <a:stretch>
            <a:fillRect/>
          </a:stretch>
        </p:blipFill>
        <p:spPr>
          <a:xfrm>
            <a:off x="5183188" y="992188"/>
            <a:ext cx="617203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27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6FAD-3B4A-4BE3-A94B-078A6DAE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Album-Flow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486F5-7DA8-45C3-8C9F-BE36A03A9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DBCC4-2D1A-446C-86C1-B68784103BF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9" t="3968" r="15056" b="32058"/>
          <a:stretch>
            <a:fillRect/>
          </a:stretch>
        </p:blipFill>
        <p:spPr>
          <a:xfrm>
            <a:off x="5183188" y="992188"/>
            <a:ext cx="454358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2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785B-8F59-4E10-A7D3-CDBC1EF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Artist-Flow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C2587-506D-4356-BAEE-C5393C3A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FEF1D-090C-4C20-9BC2-D2D65257DB2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4" t="3740" r="15635" b="34071"/>
          <a:stretch>
            <a:fillRect/>
          </a:stretch>
        </p:blipFill>
        <p:spPr>
          <a:xfrm>
            <a:off x="5183188" y="992188"/>
            <a:ext cx="507425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E586-49A9-4960-8A8D-C8DF2BA1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Genre-Flow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7E898-C42B-48B8-AB23-816D7CD5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1A1B8-F3A0-45B4-9324-CC8DBD4A869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t="5129" r="16649" b="32278"/>
          <a:stretch>
            <a:fillRect/>
          </a:stretch>
        </p:blipFill>
        <p:spPr>
          <a:xfrm>
            <a:off x="5183188" y="992188"/>
            <a:ext cx="4633228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8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EFAB-8553-4675-9D03-C2E6B947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Search-Flow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1A0F2-EEB4-4B8D-BE50-C886B032F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C40DA-31D3-4885-A552-C2304ECD510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1" t="3789" r="18096" b="35352"/>
          <a:stretch>
            <a:fillRect/>
          </a:stretch>
        </p:blipFill>
        <p:spPr>
          <a:xfrm>
            <a:off x="5183188" y="992188"/>
            <a:ext cx="4264172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8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Architecture</vt:lpstr>
      <vt:lpstr>Sequence</vt:lpstr>
      <vt:lpstr>Main-Menu-Flow</vt:lpstr>
      <vt:lpstr>Songs-Flow</vt:lpstr>
      <vt:lpstr>Album-Flow</vt:lpstr>
      <vt:lpstr>Artist-Flow</vt:lpstr>
      <vt:lpstr>Genre-Flow</vt:lpstr>
      <vt:lpstr>Search-Flow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Kumar Babu</dc:creator>
  <cp:lastModifiedBy>Malleswari Ravi</cp:lastModifiedBy>
  <cp:revision>1</cp:revision>
  <dcterms:created xsi:type="dcterms:W3CDTF">2022-07-23T21:22:06Z</dcterms:created>
  <dcterms:modified xsi:type="dcterms:W3CDTF">2022-07-28T13:25:06Z</dcterms:modified>
</cp:coreProperties>
</file>