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9" r:id="rId2"/>
    <p:sldId id="270" r:id="rId3"/>
    <p:sldId id="260" r:id="rId4"/>
    <p:sldId id="261" r:id="rId5"/>
    <p:sldId id="262" r:id="rId6"/>
    <p:sldId id="263" r:id="rId7"/>
    <p:sldId id="265" r:id="rId8"/>
    <p:sldId id="267" r:id="rId9"/>
    <p:sldId id="266" r:id="rId10"/>
    <p:sldId id="268" r:id="rId11"/>
    <p:sldId id="264" r:id="rId12"/>
    <p:sldId id="256" r:id="rId13"/>
    <p:sldId id="257" r:id="rId14"/>
    <p:sldId id="258" r:id="rId15"/>
    <p:sldId id="259"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6797" autoAdjust="0"/>
  </p:normalViewPr>
  <p:slideViewPr>
    <p:cSldViewPr>
      <p:cViewPr varScale="1">
        <p:scale>
          <a:sx n="78" d="100"/>
          <a:sy n="78" d="100"/>
        </p:scale>
        <p:origin x="1594"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llik Arjun" userId="014e11f0b4f269c1" providerId="LiveId" clId="{8BC8D1F1-0DD2-4428-9D00-6BA3A4FC2044}"/>
    <pc:docChg chg="undo custSel addSld modSld sldOrd">
      <pc:chgData name="Mallik Arjun" userId="014e11f0b4f269c1" providerId="LiveId" clId="{8BC8D1F1-0DD2-4428-9D00-6BA3A4FC2044}" dt="2024-01-11T07:47:06.263" v="943" actId="1036"/>
      <pc:docMkLst>
        <pc:docMk/>
      </pc:docMkLst>
      <pc:sldChg chg="modSp mod">
        <pc:chgData name="Mallik Arjun" userId="014e11f0b4f269c1" providerId="LiveId" clId="{8BC8D1F1-0DD2-4428-9D00-6BA3A4FC2044}" dt="2024-01-11T07:19:21.013" v="715" actId="20577"/>
        <pc:sldMkLst>
          <pc:docMk/>
          <pc:sldMk cId="4094569402" sldId="256"/>
        </pc:sldMkLst>
        <pc:spChg chg="mod">
          <ac:chgData name="Mallik Arjun" userId="014e11f0b4f269c1" providerId="LiveId" clId="{8BC8D1F1-0DD2-4428-9D00-6BA3A4FC2044}" dt="2024-01-11T07:19:21.013" v="715" actId="20577"/>
          <ac:spMkLst>
            <pc:docMk/>
            <pc:sldMk cId="4094569402" sldId="256"/>
            <ac:spMk id="4" creationId="{00000000-0000-0000-0000-000000000000}"/>
          </ac:spMkLst>
        </pc:spChg>
      </pc:sldChg>
      <pc:sldChg chg="addSp delSp modSp new mod">
        <pc:chgData name="Mallik Arjun" userId="014e11f0b4f269c1" providerId="LiveId" clId="{8BC8D1F1-0DD2-4428-9D00-6BA3A4FC2044}" dt="2024-01-10T14:22:20.618" v="703" actId="1036"/>
        <pc:sldMkLst>
          <pc:docMk/>
          <pc:sldMk cId="3769353162" sldId="259"/>
        </pc:sldMkLst>
        <pc:spChg chg="add mod">
          <ac:chgData name="Mallik Arjun" userId="014e11f0b4f269c1" providerId="LiveId" clId="{8BC8D1F1-0DD2-4428-9D00-6BA3A4FC2044}" dt="2024-01-10T14:11:42.193" v="49" actId="20577"/>
          <ac:spMkLst>
            <pc:docMk/>
            <pc:sldMk cId="3769353162" sldId="259"/>
            <ac:spMk id="2" creationId="{DB873D0F-1B1E-EF11-71BC-3FF8A925AA96}"/>
          </ac:spMkLst>
        </pc:spChg>
        <pc:spChg chg="add mod">
          <ac:chgData name="Mallik Arjun" userId="014e11f0b4f269c1" providerId="LiveId" clId="{8BC8D1F1-0DD2-4428-9D00-6BA3A4FC2044}" dt="2024-01-10T14:22:20.618" v="703" actId="1036"/>
          <ac:spMkLst>
            <pc:docMk/>
            <pc:sldMk cId="3769353162" sldId="259"/>
            <ac:spMk id="3" creationId="{9F9C9455-6932-A870-C3BE-86541D9B0A8F}"/>
          </ac:spMkLst>
        </pc:spChg>
        <pc:spChg chg="add del mod">
          <ac:chgData name="Mallik Arjun" userId="014e11f0b4f269c1" providerId="LiveId" clId="{8BC8D1F1-0DD2-4428-9D00-6BA3A4FC2044}" dt="2024-01-10T14:11:26.127" v="6" actId="478"/>
          <ac:spMkLst>
            <pc:docMk/>
            <pc:sldMk cId="3769353162" sldId="259"/>
            <ac:spMk id="5" creationId="{3505A4CA-0CBB-C46E-3757-237F001E7C72}"/>
          </ac:spMkLst>
        </pc:spChg>
        <pc:spChg chg="add del mod">
          <ac:chgData name="Mallik Arjun" userId="014e11f0b4f269c1" providerId="LiveId" clId="{8BC8D1F1-0DD2-4428-9D00-6BA3A4FC2044}" dt="2024-01-10T14:11:24.452" v="5" actId="478"/>
          <ac:spMkLst>
            <pc:docMk/>
            <pc:sldMk cId="3769353162" sldId="259"/>
            <ac:spMk id="7" creationId="{C035FA8F-B1A1-6474-0FC7-15E85B6F75A9}"/>
          </ac:spMkLst>
        </pc:spChg>
        <pc:picChg chg="add del mod">
          <ac:chgData name="Mallik Arjun" userId="014e11f0b4f269c1" providerId="LiveId" clId="{8BC8D1F1-0DD2-4428-9D00-6BA3A4FC2044}" dt="2024-01-10T14:11:18.666" v="3" actId="478"/>
          <ac:picMkLst>
            <pc:docMk/>
            <pc:sldMk cId="3769353162" sldId="259"/>
            <ac:picMk id="4" creationId="{4D4A644C-4568-7648-676A-4F76D1D042B1}"/>
          </ac:picMkLst>
        </pc:picChg>
        <pc:picChg chg="add del mod">
          <ac:chgData name="Mallik Arjun" userId="014e11f0b4f269c1" providerId="LiveId" clId="{8BC8D1F1-0DD2-4428-9D00-6BA3A4FC2044}" dt="2024-01-10T14:11:17.479" v="2" actId="478"/>
          <ac:picMkLst>
            <pc:docMk/>
            <pc:sldMk cId="3769353162" sldId="259"/>
            <ac:picMk id="6" creationId="{214A63C5-84E6-7EE0-AE16-BC5E3CEE2A9A}"/>
          </ac:picMkLst>
        </pc:picChg>
      </pc:sldChg>
      <pc:sldChg chg="addSp delSp modSp new mod ord">
        <pc:chgData name="Mallik Arjun" userId="014e11f0b4f269c1" providerId="LiveId" clId="{8BC8D1F1-0DD2-4428-9D00-6BA3A4FC2044}" dt="2024-01-11T07:25:45.550" v="758" actId="255"/>
        <pc:sldMkLst>
          <pc:docMk/>
          <pc:sldMk cId="904967331" sldId="260"/>
        </pc:sldMkLst>
        <pc:spChg chg="add mod">
          <ac:chgData name="Mallik Arjun" userId="014e11f0b4f269c1" providerId="LiveId" clId="{8BC8D1F1-0DD2-4428-9D00-6BA3A4FC2044}" dt="2024-01-11T07:19:11.871" v="707"/>
          <ac:spMkLst>
            <pc:docMk/>
            <pc:sldMk cId="904967331" sldId="260"/>
            <ac:spMk id="2" creationId="{7628805F-6BF2-B8BC-615E-FEF621D30FBE}"/>
          </ac:spMkLst>
        </pc:spChg>
        <pc:spChg chg="add del mod">
          <ac:chgData name="Mallik Arjun" userId="014e11f0b4f269c1" providerId="LiveId" clId="{8BC8D1F1-0DD2-4428-9D00-6BA3A4FC2044}" dt="2024-01-11T07:21:40.438" v="718"/>
          <ac:spMkLst>
            <pc:docMk/>
            <pc:sldMk cId="904967331" sldId="260"/>
            <ac:spMk id="3" creationId="{ABFF380A-F655-2247-36D4-A85FB206F89A}"/>
          </ac:spMkLst>
        </pc:spChg>
        <pc:spChg chg="add mod">
          <ac:chgData name="Mallik Arjun" userId="014e11f0b4f269c1" providerId="LiveId" clId="{8BC8D1F1-0DD2-4428-9D00-6BA3A4FC2044}" dt="2024-01-11T07:25:45.550" v="758" actId="255"/>
          <ac:spMkLst>
            <pc:docMk/>
            <pc:sldMk cId="904967331" sldId="260"/>
            <ac:spMk id="4" creationId="{DCEF46D4-23EC-CAE4-2EDB-AE023CDD225B}"/>
          </ac:spMkLst>
        </pc:spChg>
      </pc:sldChg>
      <pc:sldChg chg="addSp modSp new mod">
        <pc:chgData name="Mallik Arjun" userId="014e11f0b4f269c1" providerId="LiveId" clId="{8BC8D1F1-0DD2-4428-9D00-6BA3A4FC2044}" dt="2024-01-11T07:47:06.263" v="943" actId="1036"/>
        <pc:sldMkLst>
          <pc:docMk/>
          <pc:sldMk cId="1676675259" sldId="261"/>
        </pc:sldMkLst>
        <pc:spChg chg="add mod">
          <ac:chgData name="Mallik Arjun" userId="014e11f0b4f269c1" providerId="LiveId" clId="{8BC8D1F1-0DD2-4428-9D00-6BA3A4FC2044}" dt="2024-01-11T07:46:41.777" v="937" actId="14100"/>
          <ac:spMkLst>
            <pc:docMk/>
            <pc:sldMk cId="1676675259" sldId="261"/>
            <ac:spMk id="2" creationId="{CCC757CC-3BF8-DAC2-731D-A7D816602B13}"/>
          </ac:spMkLst>
        </pc:spChg>
        <pc:spChg chg="add mod">
          <ac:chgData name="Mallik Arjun" userId="014e11f0b4f269c1" providerId="LiveId" clId="{8BC8D1F1-0DD2-4428-9D00-6BA3A4FC2044}" dt="2024-01-11T07:46:54.150" v="940" actId="12"/>
          <ac:spMkLst>
            <pc:docMk/>
            <pc:sldMk cId="1676675259" sldId="261"/>
            <ac:spMk id="3" creationId="{AC0B88E6-E186-0736-C28C-1D0B83BC4F1A}"/>
          </ac:spMkLst>
        </pc:spChg>
        <pc:picChg chg="add mod">
          <ac:chgData name="Mallik Arjun" userId="014e11f0b4f269c1" providerId="LiveId" clId="{8BC8D1F1-0DD2-4428-9D00-6BA3A4FC2044}" dt="2024-01-11T07:47:06.263" v="943" actId="1036"/>
          <ac:picMkLst>
            <pc:docMk/>
            <pc:sldMk cId="1676675259" sldId="261"/>
            <ac:picMk id="4" creationId="{C7AF4504-C799-8218-B080-CB6BF09F15AA}"/>
          </ac:picMkLst>
        </pc:picChg>
      </pc:sldChg>
      <pc:sldChg chg="addSp modSp new mod">
        <pc:chgData name="Mallik Arjun" userId="014e11f0b4f269c1" providerId="LiveId" clId="{8BC8D1F1-0DD2-4428-9D00-6BA3A4FC2044}" dt="2024-01-11T07:45:19.485" v="934" actId="14100"/>
        <pc:sldMkLst>
          <pc:docMk/>
          <pc:sldMk cId="1334171753" sldId="262"/>
        </pc:sldMkLst>
        <pc:spChg chg="add mod">
          <ac:chgData name="Mallik Arjun" userId="014e11f0b4f269c1" providerId="LiveId" clId="{8BC8D1F1-0DD2-4428-9D00-6BA3A4FC2044}" dt="2024-01-11T07:30:51.431" v="825" actId="1035"/>
          <ac:spMkLst>
            <pc:docMk/>
            <pc:sldMk cId="1334171753" sldId="262"/>
            <ac:spMk id="2" creationId="{0D2F9271-B455-2444-8FF7-CA4C1221944B}"/>
          </ac:spMkLst>
        </pc:spChg>
        <pc:spChg chg="add mod">
          <ac:chgData name="Mallik Arjun" userId="014e11f0b4f269c1" providerId="LiveId" clId="{8BC8D1F1-0DD2-4428-9D00-6BA3A4FC2044}" dt="2024-01-11T07:30:54.743" v="826" actId="1035"/>
          <ac:spMkLst>
            <pc:docMk/>
            <pc:sldMk cId="1334171753" sldId="262"/>
            <ac:spMk id="3" creationId="{0272267D-7532-0366-55E9-9043B81DA258}"/>
          </ac:spMkLst>
        </pc:spChg>
        <pc:graphicFrameChg chg="add mod modGraphic">
          <ac:chgData name="Mallik Arjun" userId="014e11f0b4f269c1" providerId="LiveId" clId="{8BC8D1F1-0DD2-4428-9D00-6BA3A4FC2044}" dt="2024-01-11T07:31:55.019" v="830" actId="1035"/>
          <ac:graphicFrameMkLst>
            <pc:docMk/>
            <pc:sldMk cId="1334171753" sldId="262"/>
            <ac:graphicFrameMk id="5" creationId="{6032030B-0EA6-235D-7218-25EBE7047176}"/>
          </ac:graphicFrameMkLst>
        </pc:graphicFrameChg>
        <pc:picChg chg="add mod">
          <ac:chgData name="Mallik Arjun" userId="014e11f0b4f269c1" providerId="LiveId" clId="{8BC8D1F1-0DD2-4428-9D00-6BA3A4FC2044}" dt="2024-01-11T07:45:19.485" v="934" actId="14100"/>
          <ac:picMkLst>
            <pc:docMk/>
            <pc:sldMk cId="1334171753" sldId="262"/>
            <ac:picMk id="4" creationId="{C70CF59B-E868-B594-777B-55AD99D197E4}"/>
          </ac:picMkLst>
        </pc:picChg>
      </pc:sldChg>
      <pc:sldChg chg="addSp modSp new mod">
        <pc:chgData name="Mallik Arjun" userId="014e11f0b4f269c1" providerId="LiveId" clId="{8BC8D1F1-0DD2-4428-9D00-6BA3A4FC2044}" dt="2024-01-11T07:42:00.867" v="920" actId="13822"/>
        <pc:sldMkLst>
          <pc:docMk/>
          <pc:sldMk cId="2491406994" sldId="263"/>
        </pc:sldMkLst>
        <pc:spChg chg="add mod">
          <ac:chgData name="Mallik Arjun" userId="014e11f0b4f269c1" providerId="LiveId" clId="{8BC8D1F1-0DD2-4428-9D00-6BA3A4FC2044}" dt="2024-01-11T07:34:30.457" v="859" actId="20577"/>
          <ac:spMkLst>
            <pc:docMk/>
            <pc:sldMk cId="2491406994" sldId="263"/>
            <ac:spMk id="2" creationId="{4C41D4C6-F75C-8E57-2480-A3D88C947143}"/>
          </ac:spMkLst>
        </pc:spChg>
        <pc:spChg chg="add mod">
          <ac:chgData name="Mallik Arjun" userId="014e11f0b4f269c1" providerId="LiveId" clId="{8BC8D1F1-0DD2-4428-9D00-6BA3A4FC2044}" dt="2024-01-11T07:42:00.867" v="920" actId="13822"/>
          <ac:spMkLst>
            <pc:docMk/>
            <pc:sldMk cId="2491406994" sldId="263"/>
            <ac:spMk id="4" creationId="{68619E59-E28B-8B02-032C-52E3CC530488}"/>
          </ac:spMkLst>
        </pc:spChg>
        <pc:picChg chg="add mod">
          <ac:chgData name="Mallik Arjun" userId="014e11f0b4f269c1" providerId="LiveId" clId="{8BC8D1F1-0DD2-4428-9D00-6BA3A4FC2044}" dt="2024-01-11T07:36:36.585" v="894" actId="1036"/>
          <ac:picMkLst>
            <pc:docMk/>
            <pc:sldMk cId="2491406994" sldId="263"/>
            <ac:picMk id="5" creationId="{999D0C08-DB4A-0A41-DA69-06331850F885}"/>
          </ac:picMkLst>
        </pc:picChg>
      </pc:sldChg>
      <pc:sldChg chg="addSp modSp new mod">
        <pc:chgData name="Mallik Arjun" userId="014e11f0b4f269c1" providerId="LiveId" clId="{8BC8D1F1-0DD2-4428-9D00-6BA3A4FC2044}" dt="2024-01-11T07:43:27.612" v="932" actId="14100"/>
        <pc:sldMkLst>
          <pc:docMk/>
          <pc:sldMk cId="1094642390" sldId="264"/>
        </pc:sldMkLst>
        <pc:spChg chg="add mod">
          <ac:chgData name="Mallik Arjun" userId="014e11f0b4f269c1" providerId="LiveId" clId="{8BC8D1F1-0DD2-4428-9D00-6BA3A4FC2044}" dt="2024-01-11T07:39:54.193" v="896"/>
          <ac:spMkLst>
            <pc:docMk/>
            <pc:sldMk cId="1094642390" sldId="264"/>
            <ac:spMk id="2" creationId="{249F4530-AB5F-8EE6-6C91-29A4141498CE}"/>
          </ac:spMkLst>
        </pc:spChg>
        <pc:spChg chg="add mod">
          <ac:chgData name="Mallik Arjun" userId="014e11f0b4f269c1" providerId="LiveId" clId="{8BC8D1F1-0DD2-4428-9D00-6BA3A4FC2044}" dt="2024-01-11T07:43:23.828" v="931" actId="14100"/>
          <ac:spMkLst>
            <pc:docMk/>
            <pc:sldMk cId="1094642390" sldId="264"/>
            <ac:spMk id="4" creationId="{A4190777-2995-F537-BF8E-412CFCD66ECB}"/>
          </ac:spMkLst>
        </pc:spChg>
        <pc:picChg chg="add mod">
          <ac:chgData name="Mallik Arjun" userId="014e11f0b4f269c1" providerId="LiveId" clId="{8BC8D1F1-0DD2-4428-9D00-6BA3A4FC2044}" dt="2024-01-11T07:43:27.612" v="932" actId="14100"/>
          <ac:picMkLst>
            <pc:docMk/>
            <pc:sldMk cId="1094642390" sldId="264"/>
            <ac:picMk id="5" creationId="{85D9891B-85FE-A22F-1380-321311DB822C}"/>
          </ac:picMkLst>
        </pc:picChg>
      </pc:sldChg>
    </pc:docChg>
  </pc:docChgLst>
  <pc:docChgLst>
    <pc:chgData name="Mallik Arjun" userId="014e11f0b4f269c1" providerId="LiveId" clId="{176F85D2-FD77-4C1E-9BEA-995755A99C6E}"/>
    <pc:docChg chg="undo custSel addSld modSld sldOrd">
      <pc:chgData name="Mallik Arjun" userId="014e11f0b4f269c1" providerId="LiveId" clId="{176F85D2-FD77-4C1E-9BEA-995755A99C6E}" dt="2024-02-21T04:02:52.094" v="168" actId="14100"/>
      <pc:docMkLst>
        <pc:docMk/>
      </pc:docMkLst>
      <pc:sldChg chg="modSp mod">
        <pc:chgData name="Mallik Arjun" userId="014e11f0b4f269c1" providerId="LiveId" clId="{176F85D2-FD77-4C1E-9BEA-995755A99C6E}" dt="2024-02-20T08:39:55.810" v="14" actId="20577"/>
        <pc:sldMkLst>
          <pc:docMk/>
          <pc:sldMk cId="904967331" sldId="260"/>
        </pc:sldMkLst>
        <pc:spChg chg="mod">
          <ac:chgData name="Mallik Arjun" userId="014e11f0b4f269c1" providerId="LiveId" clId="{176F85D2-FD77-4C1E-9BEA-995755A99C6E}" dt="2024-02-20T08:39:55.810" v="14" actId="20577"/>
          <ac:spMkLst>
            <pc:docMk/>
            <pc:sldMk cId="904967331" sldId="260"/>
            <ac:spMk id="4" creationId="{DCEF46D4-23EC-CAE4-2EDB-AE023CDD225B}"/>
          </ac:spMkLst>
        </pc:spChg>
      </pc:sldChg>
      <pc:sldChg chg="modSp mod">
        <pc:chgData name="Mallik Arjun" userId="014e11f0b4f269c1" providerId="LiveId" clId="{176F85D2-FD77-4C1E-9BEA-995755A99C6E}" dt="2024-02-21T03:48:34.302" v="35" actId="14100"/>
        <pc:sldMkLst>
          <pc:docMk/>
          <pc:sldMk cId="1676675259" sldId="261"/>
        </pc:sldMkLst>
        <pc:spChg chg="mod">
          <ac:chgData name="Mallik Arjun" userId="014e11f0b4f269c1" providerId="LiveId" clId="{176F85D2-FD77-4C1E-9BEA-995755A99C6E}" dt="2024-02-21T03:48:24.525" v="31" actId="1035"/>
          <ac:spMkLst>
            <pc:docMk/>
            <pc:sldMk cId="1676675259" sldId="261"/>
            <ac:spMk id="2" creationId="{CCC757CC-3BF8-DAC2-731D-A7D816602B13}"/>
          </ac:spMkLst>
        </pc:spChg>
        <pc:spChg chg="mod">
          <ac:chgData name="Mallik Arjun" userId="014e11f0b4f269c1" providerId="LiveId" clId="{176F85D2-FD77-4C1E-9BEA-995755A99C6E}" dt="2024-02-21T03:48:29.361" v="34" actId="1035"/>
          <ac:spMkLst>
            <pc:docMk/>
            <pc:sldMk cId="1676675259" sldId="261"/>
            <ac:spMk id="3" creationId="{AC0B88E6-E186-0736-C28C-1D0B83BC4F1A}"/>
          </ac:spMkLst>
        </pc:spChg>
        <pc:picChg chg="mod">
          <ac:chgData name="Mallik Arjun" userId="014e11f0b4f269c1" providerId="LiveId" clId="{176F85D2-FD77-4C1E-9BEA-995755A99C6E}" dt="2024-02-21T03:48:34.302" v="35" actId="14100"/>
          <ac:picMkLst>
            <pc:docMk/>
            <pc:sldMk cId="1676675259" sldId="261"/>
            <ac:picMk id="4" creationId="{C7AF4504-C799-8218-B080-CB6BF09F15AA}"/>
          </ac:picMkLst>
        </pc:picChg>
      </pc:sldChg>
      <pc:sldChg chg="modSp mod">
        <pc:chgData name="Mallik Arjun" userId="014e11f0b4f269c1" providerId="LiveId" clId="{176F85D2-FD77-4C1E-9BEA-995755A99C6E}" dt="2024-02-21T03:48:01.086" v="28" actId="20577"/>
        <pc:sldMkLst>
          <pc:docMk/>
          <pc:sldMk cId="1334171753" sldId="262"/>
        </pc:sldMkLst>
        <pc:graphicFrameChg chg="modGraphic">
          <ac:chgData name="Mallik Arjun" userId="014e11f0b4f269c1" providerId="LiveId" clId="{176F85D2-FD77-4C1E-9BEA-995755A99C6E}" dt="2024-02-21T03:48:01.086" v="28" actId="20577"/>
          <ac:graphicFrameMkLst>
            <pc:docMk/>
            <pc:sldMk cId="1334171753" sldId="262"/>
            <ac:graphicFrameMk id="5" creationId="{6032030B-0EA6-235D-7218-25EBE7047176}"/>
          </ac:graphicFrameMkLst>
        </pc:graphicFrameChg>
      </pc:sldChg>
      <pc:sldChg chg="addSp modSp new mod">
        <pc:chgData name="Mallik Arjun" userId="014e11f0b4f269c1" providerId="LiveId" clId="{176F85D2-FD77-4C1E-9BEA-995755A99C6E}" dt="2024-02-21T03:52:43.574" v="67" actId="14100"/>
        <pc:sldMkLst>
          <pc:docMk/>
          <pc:sldMk cId="1798309375" sldId="265"/>
        </pc:sldMkLst>
        <pc:spChg chg="add mod">
          <ac:chgData name="Mallik Arjun" userId="014e11f0b4f269c1" providerId="LiveId" clId="{176F85D2-FD77-4C1E-9BEA-995755A99C6E}" dt="2024-02-21T03:51:10.892" v="43" actId="20577"/>
          <ac:spMkLst>
            <pc:docMk/>
            <pc:sldMk cId="1798309375" sldId="265"/>
            <ac:spMk id="2" creationId="{8D93D781-70D7-6A65-367D-2D5FD362BC75}"/>
          </ac:spMkLst>
        </pc:spChg>
        <pc:spChg chg="add mod">
          <ac:chgData name="Mallik Arjun" userId="014e11f0b4f269c1" providerId="LiveId" clId="{176F85D2-FD77-4C1E-9BEA-995755A99C6E}" dt="2024-02-21T03:52:32.181" v="64" actId="1035"/>
          <ac:spMkLst>
            <pc:docMk/>
            <pc:sldMk cId="1798309375" sldId="265"/>
            <ac:spMk id="3" creationId="{A9F7D264-5E67-95C3-603A-471D72807516}"/>
          </ac:spMkLst>
        </pc:spChg>
        <pc:picChg chg="add mod">
          <ac:chgData name="Mallik Arjun" userId="014e11f0b4f269c1" providerId="LiveId" clId="{176F85D2-FD77-4C1E-9BEA-995755A99C6E}" dt="2024-02-21T03:52:43.574" v="67" actId="14100"/>
          <ac:picMkLst>
            <pc:docMk/>
            <pc:sldMk cId="1798309375" sldId="265"/>
            <ac:picMk id="4" creationId="{1849DA19-1061-465B-8B12-C92498F887A9}"/>
          </ac:picMkLst>
        </pc:picChg>
      </pc:sldChg>
      <pc:sldChg chg="addSp modSp new mod">
        <pc:chgData name="Mallik Arjun" userId="014e11f0b4f269c1" providerId="LiveId" clId="{176F85D2-FD77-4C1E-9BEA-995755A99C6E}" dt="2024-02-21T03:54:54.411" v="99" actId="20577"/>
        <pc:sldMkLst>
          <pc:docMk/>
          <pc:sldMk cId="465564433" sldId="266"/>
        </pc:sldMkLst>
        <pc:spChg chg="add mod">
          <ac:chgData name="Mallik Arjun" userId="014e11f0b4f269c1" providerId="LiveId" clId="{176F85D2-FD77-4C1E-9BEA-995755A99C6E}" dt="2024-02-21T03:53:56.941" v="82" actId="20577"/>
          <ac:spMkLst>
            <pc:docMk/>
            <pc:sldMk cId="465564433" sldId="266"/>
            <ac:spMk id="2" creationId="{3146C304-7C18-69DC-6787-14851BC8A34B}"/>
          </ac:spMkLst>
        </pc:spChg>
        <pc:spChg chg="add mod">
          <ac:chgData name="Mallik Arjun" userId="014e11f0b4f269c1" providerId="LiveId" clId="{176F85D2-FD77-4C1E-9BEA-995755A99C6E}" dt="2024-02-21T03:54:54.411" v="99" actId="20577"/>
          <ac:spMkLst>
            <pc:docMk/>
            <pc:sldMk cId="465564433" sldId="266"/>
            <ac:spMk id="3" creationId="{83C08549-5BE9-F2FF-2AC8-54F5D2991820}"/>
          </ac:spMkLst>
        </pc:spChg>
      </pc:sldChg>
      <pc:sldChg chg="addSp delSp modSp new mod">
        <pc:chgData name="Mallik Arjun" userId="014e11f0b4f269c1" providerId="LiveId" clId="{176F85D2-FD77-4C1E-9BEA-995755A99C6E}" dt="2024-02-21T03:56:07.702" v="114" actId="1076"/>
        <pc:sldMkLst>
          <pc:docMk/>
          <pc:sldMk cId="125716636" sldId="267"/>
        </pc:sldMkLst>
        <pc:spChg chg="add mod">
          <ac:chgData name="Mallik Arjun" userId="014e11f0b4f269c1" providerId="LiveId" clId="{176F85D2-FD77-4C1E-9BEA-995755A99C6E}" dt="2024-02-21T03:56:00.172" v="112" actId="1076"/>
          <ac:spMkLst>
            <pc:docMk/>
            <pc:sldMk cId="125716636" sldId="267"/>
            <ac:spMk id="2" creationId="{D32C0F6C-3464-9A77-2E9E-3B78A10519D4}"/>
          </ac:spMkLst>
        </pc:spChg>
        <pc:spChg chg="add del mod">
          <ac:chgData name="Mallik Arjun" userId="014e11f0b4f269c1" providerId="LiveId" clId="{176F85D2-FD77-4C1E-9BEA-995755A99C6E}" dt="2024-02-21T03:56:03.696" v="113" actId="478"/>
          <ac:spMkLst>
            <pc:docMk/>
            <pc:sldMk cId="125716636" sldId="267"/>
            <ac:spMk id="4" creationId="{7BA0630F-E7F7-E765-E164-8B0F5106FA5B}"/>
          </ac:spMkLst>
        </pc:spChg>
        <pc:picChg chg="add mod">
          <ac:chgData name="Mallik Arjun" userId="014e11f0b4f269c1" providerId="LiveId" clId="{176F85D2-FD77-4C1E-9BEA-995755A99C6E}" dt="2024-02-21T03:56:07.702" v="114" actId="1076"/>
          <ac:picMkLst>
            <pc:docMk/>
            <pc:sldMk cId="125716636" sldId="267"/>
            <ac:picMk id="3" creationId="{4018CE9C-906D-1CC1-01E9-26754C689B81}"/>
          </ac:picMkLst>
        </pc:picChg>
        <pc:picChg chg="add del mod">
          <ac:chgData name="Mallik Arjun" userId="014e11f0b4f269c1" providerId="LiveId" clId="{176F85D2-FD77-4C1E-9BEA-995755A99C6E}" dt="2024-02-21T03:55:52.818" v="110" actId="478"/>
          <ac:picMkLst>
            <pc:docMk/>
            <pc:sldMk cId="125716636" sldId="267"/>
            <ac:picMk id="1026" creationId="{362DCACF-1DF2-060F-06C4-6F926ED24E99}"/>
          </ac:picMkLst>
        </pc:picChg>
      </pc:sldChg>
      <pc:sldChg chg="addSp delSp modSp new mod ord">
        <pc:chgData name="Mallik Arjun" userId="014e11f0b4f269c1" providerId="LiveId" clId="{176F85D2-FD77-4C1E-9BEA-995755A99C6E}" dt="2024-02-21T04:02:52.094" v="168" actId="14100"/>
        <pc:sldMkLst>
          <pc:docMk/>
          <pc:sldMk cId="2691414112" sldId="268"/>
        </pc:sldMkLst>
        <pc:spChg chg="add mod">
          <ac:chgData name="Mallik Arjun" userId="014e11f0b4f269c1" providerId="LiveId" clId="{176F85D2-FD77-4C1E-9BEA-995755A99C6E}" dt="2024-02-21T03:58:10.963" v="148" actId="14100"/>
          <ac:spMkLst>
            <pc:docMk/>
            <pc:sldMk cId="2691414112" sldId="268"/>
            <ac:spMk id="2" creationId="{662700BA-0915-1C37-AAFC-1FC91C872FEB}"/>
          </ac:spMkLst>
        </pc:spChg>
        <pc:spChg chg="add del mod">
          <ac:chgData name="Mallik Arjun" userId="014e11f0b4f269c1" providerId="LiveId" clId="{176F85D2-FD77-4C1E-9BEA-995755A99C6E}" dt="2024-02-21T04:02:40.006" v="162" actId="478"/>
          <ac:spMkLst>
            <pc:docMk/>
            <pc:sldMk cId="2691414112" sldId="268"/>
            <ac:spMk id="3" creationId="{04CD759D-ECA2-CF43-F4AB-C3A189E7FC7D}"/>
          </ac:spMkLst>
        </pc:spChg>
        <pc:picChg chg="add mod">
          <ac:chgData name="Mallik Arjun" userId="014e11f0b4f269c1" providerId="LiveId" clId="{176F85D2-FD77-4C1E-9BEA-995755A99C6E}" dt="2024-02-21T04:02:52.094" v="168" actId="14100"/>
          <ac:picMkLst>
            <pc:docMk/>
            <pc:sldMk cId="2691414112" sldId="268"/>
            <ac:picMk id="4" creationId="{31E3E1AE-B6A3-CF70-C836-0ED0EB52CEBD}"/>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3E23B2B7-BBA5-40C6-8E93-82724EA9717E}" type="datetimeFigureOut">
              <a:rPr lang="en-US" smtClean="0"/>
              <a:t>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AD1B5B-8780-438B-98D0-D04956820551}" type="slidenum">
              <a:rPr lang="en-US" smtClean="0"/>
              <a:t>‹#›</a:t>
            </a:fld>
            <a:endParaRPr lang="en-US"/>
          </a:p>
        </p:txBody>
      </p:sp>
    </p:spTree>
    <p:extLst>
      <p:ext uri="{BB962C8B-B14F-4D97-AF65-F5344CB8AC3E}">
        <p14:creationId xmlns:p14="http://schemas.microsoft.com/office/powerpoint/2010/main" val="3592903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E23B2B7-BBA5-40C6-8E93-82724EA9717E}" type="datetimeFigureOut">
              <a:rPr lang="en-US" smtClean="0"/>
              <a:t>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AD1B5B-8780-438B-98D0-D04956820551}" type="slidenum">
              <a:rPr lang="en-US" smtClean="0"/>
              <a:t>‹#›</a:t>
            </a:fld>
            <a:endParaRPr lang="en-US"/>
          </a:p>
        </p:txBody>
      </p:sp>
    </p:spTree>
    <p:extLst>
      <p:ext uri="{BB962C8B-B14F-4D97-AF65-F5344CB8AC3E}">
        <p14:creationId xmlns:p14="http://schemas.microsoft.com/office/powerpoint/2010/main" val="32743216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E23B2B7-BBA5-40C6-8E93-82724EA9717E}" type="datetimeFigureOut">
              <a:rPr lang="en-US" smtClean="0"/>
              <a:t>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AD1B5B-8780-438B-98D0-D04956820551}" type="slidenum">
              <a:rPr lang="en-US" smtClean="0"/>
              <a:t>‹#›</a:t>
            </a:fld>
            <a:endParaRPr lang="en-US"/>
          </a:p>
        </p:txBody>
      </p:sp>
    </p:spTree>
    <p:extLst>
      <p:ext uri="{BB962C8B-B14F-4D97-AF65-F5344CB8AC3E}">
        <p14:creationId xmlns:p14="http://schemas.microsoft.com/office/powerpoint/2010/main" val="370550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E23B2B7-BBA5-40C6-8E93-82724EA9717E}" type="datetimeFigureOut">
              <a:rPr lang="en-US" smtClean="0"/>
              <a:t>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AD1B5B-8780-438B-98D0-D04956820551}" type="slidenum">
              <a:rPr lang="en-US" smtClean="0"/>
              <a:t>‹#›</a:t>
            </a:fld>
            <a:endParaRPr lang="en-US"/>
          </a:p>
        </p:txBody>
      </p:sp>
    </p:spTree>
    <p:extLst>
      <p:ext uri="{BB962C8B-B14F-4D97-AF65-F5344CB8AC3E}">
        <p14:creationId xmlns:p14="http://schemas.microsoft.com/office/powerpoint/2010/main" val="18437091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23B2B7-BBA5-40C6-8E93-82724EA9717E}" type="datetimeFigureOut">
              <a:rPr lang="en-US" smtClean="0"/>
              <a:t>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AD1B5B-8780-438B-98D0-D04956820551}" type="slidenum">
              <a:rPr lang="en-US" smtClean="0"/>
              <a:t>‹#›</a:t>
            </a:fld>
            <a:endParaRPr lang="en-US"/>
          </a:p>
        </p:txBody>
      </p:sp>
    </p:spTree>
    <p:extLst>
      <p:ext uri="{BB962C8B-B14F-4D97-AF65-F5344CB8AC3E}">
        <p14:creationId xmlns:p14="http://schemas.microsoft.com/office/powerpoint/2010/main" val="30905749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E23B2B7-BBA5-40C6-8E93-82724EA9717E}" type="datetimeFigureOut">
              <a:rPr lang="en-US" smtClean="0"/>
              <a:t>11/5/2024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AD1B5B-8780-438B-98D0-D04956820551}" type="slidenum">
              <a:rPr lang="en-US" smtClean="0"/>
              <a:t>‹#›</a:t>
            </a:fld>
            <a:endParaRPr lang="en-US"/>
          </a:p>
        </p:txBody>
      </p:sp>
    </p:spTree>
    <p:extLst>
      <p:ext uri="{BB962C8B-B14F-4D97-AF65-F5344CB8AC3E}">
        <p14:creationId xmlns:p14="http://schemas.microsoft.com/office/powerpoint/2010/main" val="10940060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E23B2B7-BBA5-40C6-8E93-82724EA9717E}" type="datetimeFigureOut">
              <a:rPr lang="en-US" smtClean="0"/>
              <a:t>11/5/2024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EAD1B5B-8780-438B-98D0-D04956820551}" type="slidenum">
              <a:rPr lang="en-US" smtClean="0"/>
              <a:t>‹#›</a:t>
            </a:fld>
            <a:endParaRPr lang="en-US"/>
          </a:p>
        </p:txBody>
      </p:sp>
    </p:spTree>
    <p:extLst>
      <p:ext uri="{BB962C8B-B14F-4D97-AF65-F5344CB8AC3E}">
        <p14:creationId xmlns:p14="http://schemas.microsoft.com/office/powerpoint/2010/main" val="30583466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E23B2B7-BBA5-40C6-8E93-82724EA9717E}" type="datetimeFigureOut">
              <a:rPr lang="en-US" smtClean="0"/>
              <a:t>11/5/2024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EAD1B5B-8780-438B-98D0-D04956820551}" type="slidenum">
              <a:rPr lang="en-US" smtClean="0"/>
              <a:t>‹#›</a:t>
            </a:fld>
            <a:endParaRPr lang="en-US"/>
          </a:p>
        </p:txBody>
      </p:sp>
    </p:spTree>
    <p:extLst>
      <p:ext uri="{BB962C8B-B14F-4D97-AF65-F5344CB8AC3E}">
        <p14:creationId xmlns:p14="http://schemas.microsoft.com/office/powerpoint/2010/main" val="17927861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23B2B7-BBA5-40C6-8E93-82724EA9717E}" type="datetimeFigureOut">
              <a:rPr lang="en-US" smtClean="0"/>
              <a:t>11/5/2024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EAD1B5B-8780-438B-98D0-D04956820551}" type="slidenum">
              <a:rPr lang="en-US" smtClean="0"/>
              <a:t>‹#›</a:t>
            </a:fld>
            <a:endParaRPr lang="en-US"/>
          </a:p>
        </p:txBody>
      </p:sp>
    </p:spTree>
    <p:extLst>
      <p:ext uri="{BB962C8B-B14F-4D97-AF65-F5344CB8AC3E}">
        <p14:creationId xmlns:p14="http://schemas.microsoft.com/office/powerpoint/2010/main" val="8166241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23B2B7-BBA5-40C6-8E93-82724EA9717E}" type="datetimeFigureOut">
              <a:rPr lang="en-US" smtClean="0"/>
              <a:t>11/5/2024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AD1B5B-8780-438B-98D0-D04956820551}" type="slidenum">
              <a:rPr lang="en-US" smtClean="0"/>
              <a:t>‹#›</a:t>
            </a:fld>
            <a:endParaRPr lang="en-US"/>
          </a:p>
        </p:txBody>
      </p:sp>
    </p:spTree>
    <p:extLst>
      <p:ext uri="{BB962C8B-B14F-4D97-AF65-F5344CB8AC3E}">
        <p14:creationId xmlns:p14="http://schemas.microsoft.com/office/powerpoint/2010/main" val="14018407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23B2B7-BBA5-40C6-8E93-82724EA9717E}" type="datetimeFigureOut">
              <a:rPr lang="en-US" smtClean="0"/>
              <a:t>11/5/2024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AD1B5B-8780-438B-98D0-D04956820551}" type="slidenum">
              <a:rPr lang="en-US" smtClean="0"/>
              <a:t>‹#›</a:t>
            </a:fld>
            <a:endParaRPr lang="en-US"/>
          </a:p>
        </p:txBody>
      </p:sp>
    </p:spTree>
    <p:extLst>
      <p:ext uri="{BB962C8B-B14F-4D97-AF65-F5344CB8AC3E}">
        <p14:creationId xmlns:p14="http://schemas.microsoft.com/office/powerpoint/2010/main" val="30621215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23B2B7-BBA5-40C6-8E93-82724EA9717E}" type="datetimeFigureOut">
              <a:rPr lang="en-US" smtClean="0"/>
              <a:t>11/5/2024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AD1B5B-8780-438B-98D0-D04956820551}" type="slidenum">
              <a:rPr lang="en-US" smtClean="0"/>
              <a:t>‹#›</a:t>
            </a:fld>
            <a:endParaRPr lang="en-US"/>
          </a:p>
        </p:txBody>
      </p:sp>
    </p:spTree>
    <p:extLst>
      <p:ext uri="{BB962C8B-B14F-4D97-AF65-F5344CB8AC3E}">
        <p14:creationId xmlns:p14="http://schemas.microsoft.com/office/powerpoint/2010/main" val="13121690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hyperlink" Target="https://kafka.apache.org/downloads" TargetMode="Externa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5126729-6DE8-6A08-E860-449C7502B5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252" y="228600"/>
            <a:ext cx="8965495" cy="5867400"/>
          </a:xfrm>
          <a:prstGeom prst="rect">
            <a:avLst/>
          </a:prstGeom>
        </p:spPr>
      </p:pic>
    </p:spTree>
    <p:extLst>
      <p:ext uri="{BB962C8B-B14F-4D97-AF65-F5344CB8AC3E}">
        <p14:creationId xmlns:p14="http://schemas.microsoft.com/office/powerpoint/2010/main" val="33793240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2700BA-0915-1C37-AAFC-1FC91C872FEB}"/>
              </a:ext>
            </a:extLst>
          </p:cNvPr>
          <p:cNvSpPr txBox="1"/>
          <p:nvPr/>
        </p:nvSpPr>
        <p:spPr>
          <a:xfrm>
            <a:off x="304800" y="152400"/>
            <a:ext cx="8610600" cy="58477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sz="3200" b="1" dirty="0"/>
              <a:t>Apache Kafka - Zookeeper </a:t>
            </a:r>
          </a:p>
        </p:txBody>
      </p:sp>
      <p:pic>
        <p:nvPicPr>
          <p:cNvPr id="4" name="Picture 3">
            <a:extLst>
              <a:ext uri="{FF2B5EF4-FFF2-40B4-BE49-F238E27FC236}">
                <a16:creationId xmlns:a16="http://schemas.microsoft.com/office/drawing/2014/main" id="{31E3E1AE-B6A3-CF70-C836-0ED0EB52CEBD}"/>
              </a:ext>
            </a:extLst>
          </p:cNvPr>
          <p:cNvPicPr>
            <a:picLocks noChangeAspect="1"/>
          </p:cNvPicPr>
          <p:nvPr/>
        </p:nvPicPr>
        <p:blipFill>
          <a:blip r:embed="rId2"/>
          <a:stretch>
            <a:fillRect/>
          </a:stretch>
        </p:blipFill>
        <p:spPr>
          <a:xfrm>
            <a:off x="533400" y="1066800"/>
            <a:ext cx="8250475" cy="5029200"/>
          </a:xfrm>
          <a:prstGeom prst="rect">
            <a:avLst/>
          </a:prstGeom>
        </p:spPr>
      </p:pic>
    </p:spTree>
    <p:extLst>
      <p:ext uri="{BB962C8B-B14F-4D97-AF65-F5344CB8AC3E}">
        <p14:creationId xmlns:p14="http://schemas.microsoft.com/office/powerpoint/2010/main" val="26914141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49F4530-AB5F-8EE6-6C91-29A4141498CE}"/>
              </a:ext>
            </a:extLst>
          </p:cNvPr>
          <p:cNvSpPr txBox="1"/>
          <p:nvPr/>
        </p:nvSpPr>
        <p:spPr>
          <a:xfrm>
            <a:off x="304800" y="152400"/>
            <a:ext cx="8458200" cy="58477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sz="3200" b="1" dirty="0"/>
              <a:t>Apache Kafka - Architecture </a:t>
            </a:r>
          </a:p>
        </p:txBody>
      </p:sp>
      <p:sp>
        <p:nvSpPr>
          <p:cNvPr id="4" name="TextBox 3">
            <a:extLst>
              <a:ext uri="{FF2B5EF4-FFF2-40B4-BE49-F238E27FC236}">
                <a16:creationId xmlns:a16="http://schemas.microsoft.com/office/drawing/2014/main" id="{A4190777-2995-F537-BF8E-412CFCD66ECB}"/>
              </a:ext>
            </a:extLst>
          </p:cNvPr>
          <p:cNvSpPr txBox="1"/>
          <p:nvPr/>
        </p:nvSpPr>
        <p:spPr>
          <a:xfrm>
            <a:off x="304800" y="838200"/>
            <a:ext cx="8458200" cy="3416320"/>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pPr algn="l"/>
            <a:r>
              <a:rPr lang="en-US" b="1" i="0" dirty="0">
                <a:solidFill>
                  <a:srgbClr val="006909"/>
                </a:solidFill>
                <a:effectLst/>
                <a:latin typeface="-apple-system"/>
              </a:rPr>
              <a:t>Apache Zookeeper</a:t>
            </a:r>
          </a:p>
          <a:p>
            <a:pPr marL="285750" indent="-285750" algn="l">
              <a:buFont typeface="Arial" panose="020B0604020202020204" pitchFamily="34" charset="0"/>
              <a:buChar char="•"/>
            </a:pPr>
            <a:endParaRPr lang="en-US" b="0" i="0" dirty="0">
              <a:solidFill>
                <a:srgbClr val="006909"/>
              </a:solidFill>
              <a:effectLst/>
              <a:latin typeface="-apple-system"/>
            </a:endParaRPr>
          </a:p>
          <a:p>
            <a:pPr marL="285750" indent="-285750">
              <a:buFont typeface="Arial" panose="020B0604020202020204" pitchFamily="34" charset="0"/>
              <a:buChar char="•"/>
            </a:pPr>
            <a:r>
              <a:rPr lang="en-US" b="0" i="0" dirty="0">
                <a:solidFill>
                  <a:srgbClr val="333333"/>
                </a:solidFill>
                <a:effectLst/>
                <a:latin typeface="-apple-system"/>
              </a:rPr>
              <a:t>To manage the cluster we make use of Apache Zookeeper. </a:t>
            </a:r>
          </a:p>
          <a:p>
            <a:pPr marL="285750" indent="-285750">
              <a:buFont typeface="Arial" panose="020B0604020202020204" pitchFamily="34" charset="0"/>
              <a:buChar char="•"/>
            </a:pPr>
            <a:r>
              <a:rPr lang="en-US" b="0" i="0" dirty="0">
                <a:solidFill>
                  <a:srgbClr val="333333"/>
                </a:solidFill>
                <a:effectLst/>
                <a:latin typeface="-apple-system"/>
              </a:rPr>
              <a:t>Apache Zookeeper is a coordination service for distributed application that enables synchronization across a cluster. </a:t>
            </a:r>
          </a:p>
          <a:p>
            <a:pPr marL="285750" indent="-285750">
              <a:buFont typeface="Arial" panose="020B0604020202020204" pitchFamily="34" charset="0"/>
              <a:buChar char="•"/>
            </a:pPr>
            <a:r>
              <a:rPr lang="en-US" b="0" i="0" dirty="0">
                <a:solidFill>
                  <a:srgbClr val="333333"/>
                </a:solidFill>
                <a:effectLst/>
                <a:latin typeface="-apple-system"/>
              </a:rPr>
              <a:t>Zookeeper can be viewed as centralized repository where distributed applications can put data and get data out of it. </a:t>
            </a:r>
          </a:p>
          <a:p>
            <a:pPr marL="285750" indent="-285750">
              <a:buFont typeface="Arial" panose="020B0604020202020204" pitchFamily="34" charset="0"/>
              <a:buChar char="•"/>
            </a:pPr>
            <a:r>
              <a:rPr lang="en-US" b="0" i="0" dirty="0">
                <a:solidFill>
                  <a:srgbClr val="333333"/>
                </a:solidFill>
                <a:effectLst/>
                <a:latin typeface="-apple-system"/>
              </a:rPr>
              <a:t>It is used to keep the distributed system functioning together as a single unit, using its synchronization, serialization and coordination goals, selecting leader node.</a:t>
            </a:r>
          </a:p>
          <a:p>
            <a:pPr marL="285750" indent="-285750">
              <a:buFont typeface="Arial" panose="020B0604020202020204" pitchFamily="34" charset="0"/>
              <a:buChar char="•"/>
            </a:pPr>
            <a:r>
              <a:rPr lang="en-US" b="0" i="0" dirty="0">
                <a:solidFill>
                  <a:srgbClr val="333333"/>
                </a:solidFill>
                <a:effectLst/>
                <a:latin typeface="-apple-system"/>
              </a:rPr>
              <a:t>This Kafka installation comes with an inbuilt zookeeper. Zookeeper is mainly used to track status of nodes present in Kafka cluster and also to keep track of Kafka topics, messages, etc.</a:t>
            </a:r>
            <a:endParaRPr lang="en-IN" dirty="0"/>
          </a:p>
        </p:txBody>
      </p:sp>
      <p:pic>
        <p:nvPicPr>
          <p:cNvPr id="5" name="Picture 4">
            <a:extLst>
              <a:ext uri="{FF2B5EF4-FFF2-40B4-BE49-F238E27FC236}">
                <a16:creationId xmlns:a16="http://schemas.microsoft.com/office/drawing/2014/main" id="{85D9891B-85FE-A22F-1380-321311DB822C}"/>
              </a:ext>
            </a:extLst>
          </p:cNvPr>
          <p:cNvPicPr>
            <a:picLocks noChangeAspect="1"/>
          </p:cNvPicPr>
          <p:nvPr/>
        </p:nvPicPr>
        <p:blipFill>
          <a:blip r:embed="rId2"/>
          <a:stretch>
            <a:fillRect/>
          </a:stretch>
        </p:blipFill>
        <p:spPr>
          <a:xfrm>
            <a:off x="304800" y="4406921"/>
            <a:ext cx="8458200" cy="2298679"/>
          </a:xfrm>
          <a:prstGeom prst="rect">
            <a:avLst/>
          </a:prstGeom>
        </p:spPr>
      </p:pic>
    </p:spTree>
    <p:extLst>
      <p:ext uri="{BB962C8B-B14F-4D97-AF65-F5344CB8AC3E}">
        <p14:creationId xmlns:p14="http://schemas.microsoft.com/office/powerpoint/2010/main" val="10946423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253425"/>
            <a:ext cx="8458200" cy="58477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sz="3200" b="1" dirty="0"/>
              <a:t>Apache Kafka Server - steps </a:t>
            </a:r>
          </a:p>
        </p:txBody>
      </p:sp>
      <p:sp>
        <p:nvSpPr>
          <p:cNvPr id="5" name="TextBox 4"/>
          <p:cNvSpPr txBox="1"/>
          <p:nvPr/>
        </p:nvSpPr>
        <p:spPr>
          <a:xfrm>
            <a:off x="304800" y="909221"/>
            <a:ext cx="8458200" cy="5262979"/>
          </a:xfrm>
          <a:prstGeom prst="rect">
            <a:avLst/>
          </a:prstGeom>
          <a:noFill/>
        </p:spPr>
        <p:txBody>
          <a:bodyPr wrap="square" rtlCol="0">
            <a:spAutoFit/>
          </a:bodyPr>
          <a:lstStyle/>
          <a:p>
            <a:r>
              <a:rPr lang="en-US" sz="2400" dirty="0"/>
              <a:t>Configure the following before starting Kafka server:</a:t>
            </a:r>
          </a:p>
          <a:p>
            <a:endParaRPr lang="en-US" sz="2400" dirty="0"/>
          </a:p>
          <a:p>
            <a:pPr marL="342900" indent="-342900">
              <a:buAutoNum type="arabicPeriod"/>
            </a:pPr>
            <a:r>
              <a:rPr lang="en-US" sz="2400" dirty="0"/>
              <a:t>Download Apache Kafka: </a:t>
            </a:r>
            <a:r>
              <a:rPr lang="en-US" sz="2400" b="1" dirty="0">
                <a:hlinkClick r:id="rId2"/>
              </a:rPr>
              <a:t>https://kafka.apache.org/downloads</a:t>
            </a:r>
            <a:r>
              <a:rPr lang="en-US" sz="2400" b="1" dirty="0"/>
              <a:t>         </a:t>
            </a:r>
          </a:p>
          <a:p>
            <a:endParaRPr lang="en-US" sz="2400" b="1" dirty="0"/>
          </a:p>
          <a:p>
            <a:r>
              <a:rPr lang="en-US" sz="2400" dirty="0"/>
              <a:t>2.  Copy the path of the Kafka folder in </a:t>
            </a:r>
            <a:r>
              <a:rPr lang="en-US" sz="2400" dirty="0" err="1"/>
              <a:t>zookeeper.properties</a:t>
            </a:r>
            <a:endParaRPr lang="en-US" sz="2400" dirty="0"/>
          </a:p>
          <a:p>
            <a:endParaRPr lang="en-US" sz="2400" dirty="0"/>
          </a:p>
          <a:p>
            <a:pPr lvl="1"/>
            <a:r>
              <a:rPr lang="en-US" sz="2400" i="1" dirty="0">
                <a:solidFill>
                  <a:srgbClr val="00B050"/>
                </a:solidFill>
              </a:rPr>
              <a:t>#</a:t>
            </a:r>
            <a:r>
              <a:rPr lang="en-US" sz="2400" i="1" dirty="0" err="1">
                <a:solidFill>
                  <a:srgbClr val="00B050"/>
                </a:solidFill>
              </a:rPr>
              <a:t>dataDir</a:t>
            </a:r>
            <a:r>
              <a:rPr lang="en-US" sz="2400" i="1" dirty="0">
                <a:solidFill>
                  <a:srgbClr val="00B050"/>
                </a:solidFill>
              </a:rPr>
              <a:t>=/</a:t>
            </a:r>
            <a:r>
              <a:rPr lang="en-US" sz="2400" i="1" dirty="0" err="1">
                <a:solidFill>
                  <a:srgbClr val="00B050"/>
                </a:solidFill>
              </a:rPr>
              <a:t>tmp</a:t>
            </a:r>
            <a:r>
              <a:rPr lang="en-US" sz="2400" i="1" dirty="0">
                <a:solidFill>
                  <a:srgbClr val="00B050"/>
                </a:solidFill>
              </a:rPr>
              <a:t>/zookeeper</a:t>
            </a:r>
          </a:p>
          <a:p>
            <a:pPr lvl="1"/>
            <a:r>
              <a:rPr lang="en-US" sz="2400" i="1" dirty="0" err="1">
                <a:solidFill>
                  <a:srgbClr val="00B050"/>
                </a:solidFill>
              </a:rPr>
              <a:t>dataDir</a:t>
            </a:r>
            <a:r>
              <a:rPr lang="en-US" sz="2400" i="1" dirty="0">
                <a:solidFill>
                  <a:srgbClr val="00B050"/>
                </a:solidFill>
              </a:rPr>
              <a:t>=D:\kafka\kafka_2.12-3.6.1\zookeeper-data</a:t>
            </a:r>
          </a:p>
          <a:p>
            <a:pPr lvl="1"/>
            <a:endParaRPr lang="en-US" sz="2400" i="1" dirty="0">
              <a:solidFill>
                <a:srgbClr val="00B050"/>
              </a:solidFill>
            </a:endParaRPr>
          </a:p>
          <a:p>
            <a:r>
              <a:rPr lang="en-US" sz="2400" dirty="0"/>
              <a:t>3. Modify the </a:t>
            </a:r>
            <a:r>
              <a:rPr lang="en-US" sz="2400" dirty="0" err="1"/>
              <a:t>config</a:t>
            </a:r>
            <a:r>
              <a:rPr lang="en-US" sz="2400" dirty="0"/>
              <a:t>/</a:t>
            </a:r>
            <a:r>
              <a:rPr lang="en-US" sz="2400" dirty="0" err="1"/>
              <a:t>server.properties</a:t>
            </a:r>
            <a:endParaRPr lang="en-US" sz="2400" dirty="0"/>
          </a:p>
          <a:p>
            <a:endParaRPr lang="en-US" sz="2400" dirty="0"/>
          </a:p>
          <a:p>
            <a:pPr lvl="1"/>
            <a:r>
              <a:rPr lang="en-US" sz="2400" i="1" dirty="0" err="1">
                <a:solidFill>
                  <a:srgbClr val="00B050"/>
                </a:solidFill>
              </a:rPr>
              <a:t>log.dirs</a:t>
            </a:r>
            <a:r>
              <a:rPr lang="en-US" sz="2400" i="1" dirty="0">
                <a:solidFill>
                  <a:srgbClr val="00B050"/>
                </a:solidFill>
              </a:rPr>
              <a:t>=D:\kafka\kafka_2.12-3.6.1\kafka-logs</a:t>
            </a:r>
          </a:p>
          <a:p>
            <a:pPr marL="914400" lvl="1" indent="-457200">
              <a:buFont typeface="+mj-lt"/>
              <a:buAutoNum type="arabicPeriod"/>
            </a:pPr>
            <a:r>
              <a:rPr lang="en-US" sz="2400" i="1" dirty="0">
                <a:solidFill>
                  <a:srgbClr val="00B050"/>
                </a:solidFill>
              </a:rPr>
              <a:t>zookeeper.connection.timeout.ms=180000</a:t>
            </a:r>
            <a:endParaRPr lang="en-US" sz="2400" dirty="0">
              <a:solidFill>
                <a:srgbClr val="00B050"/>
              </a:solidFill>
            </a:endParaRPr>
          </a:p>
          <a:p>
            <a:endParaRPr lang="en-US" sz="2400" dirty="0"/>
          </a:p>
        </p:txBody>
      </p:sp>
    </p:spTree>
    <p:extLst>
      <p:ext uri="{BB962C8B-B14F-4D97-AF65-F5344CB8AC3E}">
        <p14:creationId xmlns:p14="http://schemas.microsoft.com/office/powerpoint/2010/main" val="40945694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799" y="253425"/>
            <a:ext cx="8686799" cy="58477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sz="3200" b="1" dirty="0"/>
              <a:t>Apache Kafka Server </a:t>
            </a:r>
          </a:p>
        </p:txBody>
      </p:sp>
      <p:sp>
        <p:nvSpPr>
          <p:cNvPr id="5" name="TextBox 4"/>
          <p:cNvSpPr txBox="1"/>
          <p:nvPr/>
        </p:nvSpPr>
        <p:spPr>
          <a:xfrm>
            <a:off x="304800" y="838200"/>
            <a:ext cx="8681482" cy="646331"/>
          </a:xfrm>
          <a:prstGeom prst="rect">
            <a:avLst/>
          </a:prstGeom>
          <a:noFill/>
        </p:spPr>
        <p:txBody>
          <a:bodyPr wrap="square" rtlCol="0">
            <a:spAutoFit/>
          </a:bodyPr>
          <a:lstStyle/>
          <a:p>
            <a:r>
              <a:rPr lang="en-US" dirty="0"/>
              <a:t>Step-1 : </a:t>
            </a:r>
            <a:r>
              <a:rPr lang="en-US" b="1" dirty="0"/>
              <a:t>Start Zookeeper Server</a:t>
            </a:r>
            <a:r>
              <a:rPr lang="en-US" dirty="0"/>
              <a:t>:  Open command prompt and enter the following command. After successful launch Zookeeper starts on port : 2181</a:t>
            </a:r>
          </a:p>
        </p:txBody>
      </p:sp>
      <p:sp>
        <p:nvSpPr>
          <p:cNvPr id="6" name="TextBox 5"/>
          <p:cNvSpPr txBox="1"/>
          <p:nvPr/>
        </p:nvSpPr>
        <p:spPr>
          <a:xfrm>
            <a:off x="327836" y="2382682"/>
            <a:ext cx="8623004" cy="369332"/>
          </a:xfrm>
          <a:prstGeom prst="rect">
            <a:avLst/>
          </a:prstGeom>
          <a:noFill/>
        </p:spPr>
        <p:txBody>
          <a:bodyPr wrap="square" rtlCol="0">
            <a:spAutoFit/>
          </a:bodyPr>
          <a:lstStyle/>
          <a:p>
            <a:r>
              <a:rPr lang="en-US" dirty="0"/>
              <a:t>Step-2: </a:t>
            </a:r>
            <a:r>
              <a:rPr lang="en-US" b="1" dirty="0"/>
              <a:t>Start </a:t>
            </a:r>
            <a:r>
              <a:rPr lang="en-US" b="1" dirty="0" err="1"/>
              <a:t>Kakfa</a:t>
            </a:r>
            <a:r>
              <a:rPr lang="en-US" b="1" dirty="0"/>
              <a:t> Server</a:t>
            </a:r>
            <a:r>
              <a:rPr lang="en-US" dirty="0"/>
              <a:t>: Open another command prompt and enter the following. </a:t>
            </a:r>
          </a:p>
        </p:txBody>
      </p:sp>
      <p:sp>
        <p:nvSpPr>
          <p:cNvPr id="9" name="TextBox 8"/>
          <p:cNvSpPr txBox="1"/>
          <p:nvPr/>
        </p:nvSpPr>
        <p:spPr>
          <a:xfrm>
            <a:off x="233363" y="3733800"/>
            <a:ext cx="8677275" cy="646331"/>
          </a:xfrm>
          <a:prstGeom prst="rect">
            <a:avLst/>
          </a:prstGeom>
          <a:noFill/>
        </p:spPr>
        <p:txBody>
          <a:bodyPr wrap="square" rtlCol="0">
            <a:spAutoFit/>
          </a:bodyPr>
          <a:lstStyle/>
          <a:p>
            <a:r>
              <a:rPr lang="en-US" dirty="0"/>
              <a:t>Step-3: </a:t>
            </a:r>
            <a:r>
              <a:rPr lang="en-US" b="1" dirty="0"/>
              <a:t>Create Kafka Topic</a:t>
            </a:r>
            <a:r>
              <a:rPr lang="en-US" dirty="0"/>
              <a:t>: Open another command prompt  in the location </a:t>
            </a:r>
            <a:r>
              <a:rPr lang="en-US" b="1" dirty="0"/>
              <a:t>D:\kafka\bin\windows</a:t>
            </a:r>
          </a:p>
        </p:txBody>
      </p:sp>
      <p:pic>
        <p:nvPicPr>
          <p:cNvPr id="20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1382" y="1524000"/>
            <a:ext cx="8724900" cy="76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363" y="2819400"/>
            <a:ext cx="8677275" cy="838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5"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398" y="4429124"/>
            <a:ext cx="8758239" cy="1057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774649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799" y="253425"/>
            <a:ext cx="8686799" cy="58477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sz="3200" b="1" dirty="0"/>
              <a:t>Apache Kafka Server </a:t>
            </a:r>
          </a:p>
        </p:txBody>
      </p:sp>
      <p:sp>
        <p:nvSpPr>
          <p:cNvPr id="4" name="TextBox 3"/>
          <p:cNvSpPr txBox="1"/>
          <p:nvPr/>
        </p:nvSpPr>
        <p:spPr>
          <a:xfrm>
            <a:off x="304800" y="914400"/>
            <a:ext cx="8686798" cy="646331"/>
          </a:xfrm>
          <a:prstGeom prst="rect">
            <a:avLst/>
          </a:prstGeom>
          <a:noFill/>
        </p:spPr>
        <p:txBody>
          <a:bodyPr wrap="square" rtlCol="0">
            <a:spAutoFit/>
          </a:bodyPr>
          <a:lstStyle/>
          <a:p>
            <a:r>
              <a:rPr lang="en-US" dirty="0"/>
              <a:t>Step-4: </a:t>
            </a:r>
            <a:r>
              <a:rPr lang="en-US" b="1" dirty="0"/>
              <a:t>Create Kafka Producer</a:t>
            </a:r>
            <a:r>
              <a:rPr lang="en-US" dirty="0"/>
              <a:t>: Open another command prompt  in the location</a:t>
            </a:r>
            <a:r>
              <a:rPr lang="en-US" b="1" dirty="0"/>
              <a:t> D:\kafka\bin\windows </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608578"/>
            <a:ext cx="8762998" cy="9060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304800" y="2761565"/>
            <a:ext cx="8686798" cy="646331"/>
          </a:xfrm>
          <a:prstGeom prst="rect">
            <a:avLst/>
          </a:prstGeom>
          <a:noFill/>
        </p:spPr>
        <p:txBody>
          <a:bodyPr wrap="square" rtlCol="0">
            <a:spAutoFit/>
          </a:bodyPr>
          <a:lstStyle/>
          <a:p>
            <a:r>
              <a:rPr lang="en-US" dirty="0"/>
              <a:t>Step-5: </a:t>
            </a:r>
            <a:r>
              <a:rPr lang="en-US" b="1" dirty="0"/>
              <a:t>Create </a:t>
            </a:r>
            <a:r>
              <a:rPr lang="en-US" b="1" dirty="0" err="1"/>
              <a:t>Kakfa</a:t>
            </a:r>
            <a:r>
              <a:rPr lang="en-US" b="1" dirty="0"/>
              <a:t> Consumer</a:t>
            </a:r>
            <a:r>
              <a:rPr lang="en-US" dirty="0"/>
              <a:t>: Open another command prompt  in the location </a:t>
            </a:r>
            <a:r>
              <a:rPr lang="en-US" b="1" dirty="0"/>
              <a:t>D:\kafka\bin\windows</a:t>
            </a:r>
            <a:endParaRPr lang="en-US" dirty="0"/>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637" y="3657600"/>
            <a:ext cx="8610601" cy="914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p:cNvSpPr txBox="1"/>
          <p:nvPr/>
        </p:nvSpPr>
        <p:spPr>
          <a:xfrm>
            <a:off x="304800" y="4867272"/>
            <a:ext cx="8206563" cy="369332"/>
          </a:xfrm>
          <a:prstGeom prst="rect">
            <a:avLst/>
          </a:prstGeom>
          <a:noFill/>
        </p:spPr>
        <p:txBody>
          <a:bodyPr wrap="square" rtlCol="0">
            <a:spAutoFit/>
          </a:bodyPr>
          <a:lstStyle/>
          <a:p>
            <a:r>
              <a:rPr lang="en-US" b="1" i="1" dirty="0"/>
              <a:t>Enter messages on Producer screen, they will reflect on consumer screen.</a:t>
            </a:r>
          </a:p>
        </p:txBody>
      </p:sp>
    </p:spTree>
    <p:extLst>
      <p:ext uri="{BB962C8B-B14F-4D97-AF65-F5344CB8AC3E}">
        <p14:creationId xmlns:p14="http://schemas.microsoft.com/office/powerpoint/2010/main" val="16018035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B873D0F-1B1E-EF11-71BC-3FF8A925AA96}"/>
              </a:ext>
            </a:extLst>
          </p:cNvPr>
          <p:cNvSpPr txBox="1"/>
          <p:nvPr/>
        </p:nvSpPr>
        <p:spPr>
          <a:xfrm>
            <a:off x="304799" y="253425"/>
            <a:ext cx="8686799" cy="58477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sz="3200" b="1" dirty="0"/>
              <a:t>Apache Kafka Server with Spring Boot application </a:t>
            </a:r>
          </a:p>
        </p:txBody>
      </p:sp>
      <p:sp>
        <p:nvSpPr>
          <p:cNvPr id="3" name="TextBox 2">
            <a:extLst>
              <a:ext uri="{FF2B5EF4-FFF2-40B4-BE49-F238E27FC236}">
                <a16:creationId xmlns:a16="http://schemas.microsoft.com/office/drawing/2014/main" id="{9F9C9455-6932-A870-C3BE-86541D9B0A8F}"/>
              </a:ext>
            </a:extLst>
          </p:cNvPr>
          <p:cNvSpPr txBox="1"/>
          <p:nvPr/>
        </p:nvSpPr>
        <p:spPr>
          <a:xfrm>
            <a:off x="304800" y="1331416"/>
            <a:ext cx="8686798" cy="4154984"/>
          </a:xfrm>
          <a:prstGeom prst="rect">
            <a:avLst/>
          </a:prstGeom>
          <a:noFill/>
        </p:spPr>
        <p:txBody>
          <a:bodyPr wrap="square" rtlCol="0">
            <a:spAutoFit/>
          </a:bodyPr>
          <a:lstStyle/>
          <a:p>
            <a:pPr marL="342900" indent="-342900">
              <a:buFont typeface="+mj-lt"/>
              <a:buAutoNum type="arabicPeriod"/>
            </a:pPr>
            <a:r>
              <a:rPr lang="en-US" sz="2400" dirty="0"/>
              <a:t>Create spring boot application(as per the example given)</a:t>
            </a:r>
          </a:p>
          <a:p>
            <a:pPr marL="342900" indent="-342900">
              <a:buFont typeface="+mj-lt"/>
              <a:buAutoNum type="arabicPeriod"/>
            </a:pPr>
            <a:r>
              <a:rPr lang="en-US" sz="2400" dirty="0"/>
              <a:t>Start zookeeper server</a:t>
            </a:r>
          </a:p>
          <a:p>
            <a:pPr marL="342900" indent="-342900">
              <a:buFont typeface="+mj-lt"/>
              <a:buAutoNum type="arabicPeriod"/>
            </a:pPr>
            <a:r>
              <a:rPr lang="en-US" sz="2400" dirty="0"/>
              <a:t>Start </a:t>
            </a:r>
            <a:r>
              <a:rPr lang="en-US" sz="2400" dirty="0" err="1"/>
              <a:t>kakfa</a:t>
            </a:r>
            <a:r>
              <a:rPr lang="en-US" sz="2400" dirty="0"/>
              <a:t> server</a:t>
            </a:r>
          </a:p>
          <a:p>
            <a:pPr marL="342900" indent="-342900">
              <a:buFont typeface="+mj-lt"/>
              <a:buAutoNum type="arabicPeriod"/>
            </a:pPr>
            <a:r>
              <a:rPr lang="en-US" sz="2400" dirty="0"/>
              <a:t>Create topic (it already created not needed)</a:t>
            </a:r>
          </a:p>
          <a:p>
            <a:pPr marL="342900" indent="-342900">
              <a:buFont typeface="+mj-lt"/>
              <a:buAutoNum type="arabicPeriod"/>
            </a:pPr>
            <a:r>
              <a:rPr lang="en-US" sz="2400" dirty="0"/>
              <a:t>Start </a:t>
            </a:r>
            <a:r>
              <a:rPr lang="en-US" sz="2400" dirty="0" err="1"/>
              <a:t>kafka</a:t>
            </a:r>
            <a:r>
              <a:rPr lang="en-US" sz="2400" dirty="0"/>
              <a:t>-consumer-console</a:t>
            </a:r>
          </a:p>
          <a:p>
            <a:pPr marL="342900" indent="-342900">
              <a:buFont typeface="+mj-lt"/>
              <a:buAutoNum type="arabicPeriod"/>
            </a:pPr>
            <a:r>
              <a:rPr lang="en-US" sz="2400" dirty="0"/>
              <a:t>Start spring boot application</a:t>
            </a:r>
          </a:p>
          <a:p>
            <a:pPr marL="342900" indent="-342900">
              <a:buFont typeface="+mj-lt"/>
              <a:buAutoNum type="arabicPeriod"/>
            </a:pPr>
            <a:r>
              <a:rPr lang="en-US" sz="2400" dirty="0"/>
              <a:t>Send message from </a:t>
            </a:r>
            <a:r>
              <a:rPr lang="en-US" sz="2400" dirty="0" err="1"/>
              <a:t>url</a:t>
            </a:r>
            <a:r>
              <a:rPr lang="en-US" sz="2400" dirty="0"/>
              <a:t> – then it will reflect on consumer-console window</a:t>
            </a:r>
          </a:p>
          <a:p>
            <a:pPr marL="342900" indent="-342900">
              <a:buFont typeface="+mj-lt"/>
              <a:buAutoNum type="arabicPeriod"/>
            </a:pPr>
            <a:r>
              <a:rPr lang="en-US" sz="2400" dirty="0"/>
              <a:t>** producer-console not required while sending message from spring boot </a:t>
            </a:r>
            <a:r>
              <a:rPr lang="en-US" sz="2400" dirty="0" err="1"/>
              <a:t>kafka</a:t>
            </a:r>
            <a:r>
              <a:rPr lang="en-US" sz="2400" dirty="0"/>
              <a:t> app.</a:t>
            </a:r>
          </a:p>
          <a:p>
            <a:pPr marL="342900" indent="-342900">
              <a:buFont typeface="+mj-lt"/>
              <a:buAutoNum type="arabicPeriod"/>
            </a:pPr>
            <a:endParaRPr lang="en-US" sz="2400" dirty="0"/>
          </a:p>
        </p:txBody>
      </p:sp>
    </p:spTree>
    <p:extLst>
      <p:ext uri="{BB962C8B-B14F-4D97-AF65-F5344CB8AC3E}">
        <p14:creationId xmlns:p14="http://schemas.microsoft.com/office/powerpoint/2010/main" val="37693531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94B988B5-F921-ECD0-E0D8-1252A4A36B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141" y="1641987"/>
            <a:ext cx="8935718" cy="5181600"/>
          </a:xfrm>
          <a:prstGeom prst="rect">
            <a:avLst/>
          </a:prstGeom>
        </p:spPr>
      </p:pic>
      <p:pic>
        <p:nvPicPr>
          <p:cNvPr id="11" name="Picture 10">
            <a:extLst>
              <a:ext uri="{FF2B5EF4-FFF2-40B4-BE49-F238E27FC236}">
                <a16:creationId xmlns:a16="http://schemas.microsoft.com/office/drawing/2014/main" id="{A3DE2B0D-9952-0446-17EB-580E28AA1B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882" y="56567"/>
            <a:ext cx="8779702" cy="1563297"/>
          </a:xfrm>
          <a:prstGeom prst="rect">
            <a:avLst/>
          </a:prstGeom>
        </p:spPr>
      </p:pic>
    </p:spTree>
    <p:extLst>
      <p:ext uri="{BB962C8B-B14F-4D97-AF65-F5344CB8AC3E}">
        <p14:creationId xmlns:p14="http://schemas.microsoft.com/office/powerpoint/2010/main" val="6771210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628805F-6BF2-B8BC-615E-FEF621D30FBE}"/>
              </a:ext>
            </a:extLst>
          </p:cNvPr>
          <p:cNvSpPr txBox="1"/>
          <p:nvPr/>
        </p:nvSpPr>
        <p:spPr>
          <a:xfrm>
            <a:off x="304800" y="253425"/>
            <a:ext cx="8458200" cy="58477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sz="3200" b="1" dirty="0"/>
              <a:t>Apache Kafka Server </a:t>
            </a:r>
          </a:p>
        </p:txBody>
      </p:sp>
      <p:sp>
        <p:nvSpPr>
          <p:cNvPr id="4" name="TextBox 3">
            <a:extLst>
              <a:ext uri="{FF2B5EF4-FFF2-40B4-BE49-F238E27FC236}">
                <a16:creationId xmlns:a16="http://schemas.microsoft.com/office/drawing/2014/main" id="{DCEF46D4-23EC-CAE4-2EDB-AE023CDD225B}"/>
              </a:ext>
            </a:extLst>
          </p:cNvPr>
          <p:cNvSpPr txBox="1"/>
          <p:nvPr/>
        </p:nvSpPr>
        <p:spPr>
          <a:xfrm>
            <a:off x="304800" y="990600"/>
            <a:ext cx="8458200" cy="4708981"/>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sz="2000" b="1" dirty="0"/>
              <a:t>Messaging system</a:t>
            </a:r>
            <a:r>
              <a:rPr lang="en-US" sz="2000" dirty="0"/>
              <a:t>: </a:t>
            </a:r>
            <a:r>
              <a:rPr lang="en-US" sz="2000" b="0" i="0" dirty="0">
                <a:solidFill>
                  <a:srgbClr val="333333"/>
                </a:solidFill>
                <a:effectLst/>
                <a:latin typeface="inter-regular"/>
              </a:rPr>
              <a:t>A messaging system is a simple exchange of messages between two or more persons, devices, etc. A publish-subscribe messaging system allows a sender to send/write the message and a receiver to read that message. </a:t>
            </a:r>
          </a:p>
          <a:p>
            <a:endParaRPr lang="en-US" sz="2000" dirty="0">
              <a:solidFill>
                <a:srgbClr val="333333"/>
              </a:solidFill>
              <a:latin typeface="inter-regular"/>
            </a:endParaRPr>
          </a:p>
          <a:p>
            <a:r>
              <a:rPr lang="en-US" sz="2000" b="0" i="0" dirty="0">
                <a:solidFill>
                  <a:srgbClr val="333333"/>
                </a:solidFill>
                <a:effectLst/>
                <a:latin typeface="inter-regular"/>
              </a:rPr>
              <a:t>In Apache Kafka, a sender is known as a </a:t>
            </a:r>
            <a:r>
              <a:rPr lang="en-US" sz="2000" b="1" i="0" dirty="0">
                <a:solidFill>
                  <a:srgbClr val="333333"/>
                </a:solidFill>
                <a:effectLst/>
                <a:latin typeface="inter-bold"/>
              </a:rPr>
              <a:t>producer</a:t>
            </a:r>
            <a:r>
              <a:rPr lang="en-US" sz="2000" b="0" i="0" dirty="0">
                <a:solidFill>
                  <a:srgbClr val="333333"/>
                </a:solidFill>
                <a:effectLst/>
                <a:latin typeface="inter-regular"/>
              </a:rPr>
              <a:t> who publishes messages, and a receiver is known as a </a:t>
            </a:r>
            <a:r>
              <a:rPr lang="en-US" sz="2000" b="1" i="0" dirty="0">
                <a:solidFill>
                  <a:srgbClr val="333333"/>
                </a:solidFill>
                <a:effectLst/>
                <a:latin typeface="inter-bold"/>
              </a:rPr>
              <a:t>consumer</a:t>
            </a:r>
            <a:r>
              <a:rPr lang="en-US" sz="2000" b="0" i="0" dirty="0">
                <a:solidFill>
                  <a:srgbClr val="333333"/>
                </a:solidFill>
                <a:effectLst/>
                <a:latin typeface="inter-regular"/>
              </a:rPr>
              <a:t> who consumes that message by subscribing it.</a:t>
            </a:r>
            <a:r>
              <a:rPr lang="en-US" sz="2000" dirty="0"/>
              <a:t> </a:t>
            </a:r>
          </a:p>
          <a:p>
            <a:endParaRPr lang="en-US" sz="2000" dirty="0"/>
          </a:p>
          <a:p>
            <a:r>
              <a:rPr lang="en-US" sz="2000" b="0" i="0" dirty="0">
                <a:solidFill>
                  <a:srgbClr val="333333"/>
                </a:solidFill>
                <a:effectLst/>
                <a:latin typeface="inter-regular"/>
              </a:rPr>
              <a:t>Apache Kafka is a software platform which is based on a distributed streaming process. It is a publish-subscribe messaging system which let exchanging of data between applications, servers, and processors as well. </a:t>
            </a:r>
          </a:p>
          <a:p>
            <a:endParaRPr lang="en-US" sz="2000" dirty="0">
              <a:solidFill>
                <a:srgbClr val="333333"/>
              </a:solidFill>
              <a:latin typeface="inter-regular"/>
            </a:endParaRPr>
          </a:p>
          <a:p>
            <a:r>
              <a:rPr lang="en-US" sz="2000" b="0" i="0" dirty="0">
                <a:solidFill>
                  <a:srgbClr val="333333"/>
                </a:solidFill>
                <a:effectLst/>
                <a:latin typeface="inter-regular"/>
              </a:rPr>
              <a:t>Apache Kafka was originally developed by </a:t>
            </a:r>
            <a:r>
              <a:rPr lang="en-US" sz="2000" b="1" i="0" dirty="0">
                <a:solidFill>
                  <a:srgbClr val="333333"/>
                </a:solidFill>
                <a:effectLst/>
                <a:latin typeface="inter-bold"/>
              </a:rPr>
              <a:t>LinkedIn</a:t>
            </a:r>
            <a:r>
              <a:rPr lang="en-US" sz="2000" b="0" i="0" dirty="0">
                <a:solidFill>
                  <a:srgbClr val="333333"/>
                </a:solidFill>
                <a:effectLst/>
                <a:latin typeface="inter-regular"/>
              </a:rPr>
              <a:t>, and later it was donated to the Apache Software Foundation</a:t>
            </a:r>
            <a:endParaRPr lang="en-IN" sz="2000" dirty="0"/>
          </a:p>
        </p:txBody>
      </p:sp>
    </p:spTree>
    <p:extLst>
      <p:ext uri="{BB962C8B-B14F-4D97-AF65-F5344CB8AC3E}">
        <p14:creationId xmlns:p14="http://schemas.microsoft.com/office/powerpoint/2010/main" val="9049673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CC757CC-3BF8-DAC2-731D-A7D816602B13}"/>
              </a:ext>
            </a:extLst>
          </p:cNvPr>
          <p:cNvSpPr txBox="1"/>
          <p:nvPr/>
        </p:nvSpPr>
        <p:spPr>
          <a:xfrm>
            <a:off x="304800" y="76200"/>
            <a:ext cx="8610600" cy="58477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sz="3200" b="1" dirty="0"/>
              <a:t>Apache Kafka Server </a:t>
            </a:r>
          </a:p>
        </p:txBody>
      </p:sp>
      <p:sp>
        <p:nvSpPr>
          <p:cNvPr id="3" name="TextBox 2">
            <a:extLst>
              <a:ext uri="{FF2B5EF4-FFF2-40B4-BE49-F238E27FC236}">
                <a16:creationId xmlns:a16="http://schemas.microsoft.com/office/drawing/2014/main" id="{AC0B88E6-E186-0736-C28C-1D0B83BC4F1A}"/>
              </a:ext>
            </a:extLst>
          </p:cNvPr>
          <p:cNvSpPr txBox="1"/>
          <p:nvPr/>
        </p:nvSpPr>
        <p:spPr>
          <a:xfrm>
            <a:off x="304800" y="762000"/>
            <a:ext cx="8610600" cy="3170099"/>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pPr marL="342900" indent="-342900">
              <a:buFont typeface="Arial" panose="020B0604020202020204" pitchFamily="34" charset="0"/>
              <a:buChar char="•"/>
            </a:pPr>
            <a:r>
              <a:rPr lang="en-US" sz="2000" dirty="0">
                <a:solidFill>
                  <a:srgbClr val="333333"/>
                </a:solidFill>
                <a:latin typeface="-apple-system"/>
              </a:rPr>
              <a:t>In a</a:t>
            </a:r>
            <a:r>
              <a:rPr lang="en-US" sz="2000" b="0" i="0" dirty="0">
                <a:solidFill>
                  <a:srgbClr val="333333"/>
                </a:solidFill>
                <a:effectLst/>
                <a:latin typeface="-apple-system"/>
              </a:rPr>
              <a:t> distributed architecture where number of systems interact with each other.</a:t>
            </a:r>
          </a:p>
          <a:p>
            <a:pPr marL="342900" indent="-342900">
              <a:buFont typeface="Arial" panose="020B0604020202020204" pitchFamily="34" charset="0"/>
              <a:buChar char="•"/>
            </a:pPr>
            <a:r>
              <a:rPr lang="en-US" sz="2000" b="0" i="0" dirty="0">
                <a:solidFill>
                  <a:srgbClr val="333333"/>
                </a:solidFill>
                <a:effectLst/>
                <a:latin typeface="-apple-system"/>
              </a:rPr>
              <a:t>Applications now create and process lot of data. </a:t>
            </a:r>
          </a:p>
          <a:p>
            <a:pPr marL="342900" indent="-342900">
              <a:buFont typeface="Arial" panose="020B0604020202020204" pitchFamily="34" charset="0"/>
              <a:buChar char="•"/>
            </a:pPr>
            <a:r>
              <a:rPr lang="en-US" sz="2000" b="0" i="0" dirty="0">
                <a:solidFill>
                  <a:srgbClr val="333333"/>
                </a:solidFill>
                <a:effectLst/>
                <a:latin typeface="-apple-system"/>
              </a:rPr>
              <a:t>Complex web of applications involving point to point data movement. </a:t>
            </a:r>
          </a:p>
          <a:p>
            <a:pPr marL="342900" indent="-342900">
              <a:buFont typeface="Arial" panose="020B0604020202020204" pitchFamily="34" charset="0"/>
              <a:buChar char="•"/>
            </a:pPr>
            <a:r>
              <a:rPr lang="en-US" sz="2000" b="0" i="0" dirty="0">
                <a:solidFill>
                  <a:srgbClr val="333333"/>
                </a:solidFill>
                <a:effectLst/>
                <a:latin typeface="-apple-system"/>
              </a:rPr>
              <a:t>This involves moving large amount of data from one point to another.</a:t>
            </a:r>
          </a:p>
          <a:p>
            <a:pPr marL="342900" indent="-342900">
              <a:buFont typeface="Arial" panose="020B0604020202020204" pitchFamily="34" charset="0"/>
              <a:buChar char="•"/>
            </a:pPr>
            <a:endParaRPr lang="en-US" sz="2000" dirty="0">
              <a:solidFill>
                <a:srgbClr val="333333"/>
              </a:solidFill>
              <a:latin typeface="-apple-system"/>
            </a:endParaRPr>
          </a:p>
          <a:p>
            <a:pPr marL="342900" indent="-342900">
              <a:buFont typeface="Arial" panose="020B0604020202020204" pitchFamily="34" charset="0"/>
              <a:buChar char="•"/>
            </a:pPr>
            <a:r>
              <a:rPr lang="en-US" sz="2000" b="0" i="1" dirty="0">
                <a:solidFill>
                  <a:srgbClr val="202124"/>
                </a:solidFill>
                <a:effectLst/>
                <a:latin typeface="Google Sans"/>
              </a:rPr>
              <a:t>Kafka is primarily used </a:t>
            </a:r>
            <a:r>
              <a:rPr lang="en-US" sz="2000" b="0" i="1" dirty="0">
                <a:solidFill>
                  <a:srgbClr val="040C28"/>
                </a:solidFill>
                <a:effectLst/>
                <a:latin typeface="Google Sans"/>
              </a:rPr>
              <a:t>to build real-time streaming data pipelines and applications that adapt to the data streams</a:t>
            </a:r>
            <a:r>
              <a:rPr lang="en-US" sz="2000" b="0" i="1" dirty="0">
                <a:solidFill>
                  <a:srgbClr val="202124"/>
                </a:solidFill>
                <a:effectLst/>
                <a:latin typeface="Google Sans"/>
              </a:rPr>
              <a:t>. It combines messaging, storage, and stream processing to allow storage and analysis of both historical and real-time data</a:t>
            </a:r>
            <a:r>
              <a:rPr lang="en-US" sz="2000" b="0" i="0" dirty="0">
                <a:solidFill>
                  <a:srgbClr val="202124"/>
                </a:solidFill>
                <a:effectLst/>
                <a:latin typeface="Google Sans"/>
              </a:rPr>
              <a:t>.</a:t>
            </a:r>
            <a:endParaRPr lang="en-IN" sz="2000" dirty="0"/>
          </a:p>
        </p:txBody>
      </p:sp>
      <p:pic>
        <p:nvPicPr>
          <p:cNvPr id="4" name="Picture 3">
            <a:extLst>
              <a:ext uri="{FF2B5EF4-FFF2-40B4-BE49-F238E27FC236}">
                <a16:creationId xmlns:a16="http://schemas.microsoft.com/office/drawing/2014/main" id="{C7AF4504-C799-8218-B080-CB6BF09F15AA}"/>
              </a:ext>
            </a:extLst>
          </p:cNvPr>
          <p:cNvPicPr>
            <a:picLocks noChangeAspect="1"/>
          </p:cNvPicPr>
          <p:nvPr/>
        </p:nvPicPr>
        <p:blipFill>
          <a:blip r:embed="rId2"/>
          <a:stretch>
            <a:fillRect/>
          </a:stretch>
        </p:blipFill>
        <p:spPr>
          <a:xfrm>
            <a:off x="228600" y="4033125"/>
            <a:ext cx="8610600" cy="2672476"/>
          </a:xfrm>
          <a:prstGeom prst="rect">
            <a:avLst/>
          </a:prstGeom>
        </p:spPr>
      </p:pic>
    </p:spTree>
    <p:extLst>
      <p:ext uri="{BB962C8B-B14F-4D97-AF65-F5344CB8AC3E}">
        <p14:creationId xmlns:p14="http://schemas.microsoft.com/office/powerpoint/2010/main" val="16766752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D2F9271-B455-2444-8FF7-CA4C1221944B}"/>
              </a:ext>
            </a:extLst>
          </p:cNvPr>
          <p:cNvSpPr txBox="1"/>
          <p:nvPr/>
        </p:nvSpPr>
        <p:spPr>
          <a:xfrm>
            <a:off x="304800" y="152400"/>
            <a:ext cx="8458200" cy="58477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sz="3200" b="1" dirty="0"/>
              <a:t>Apache Kafka Server </a:t>
            </a:r>
          </a:p>
        </p:txBody>
      </p:sp>
      <p:sp>
        <p:nvSpPr>
          <p:cNvPr id="3" name="TextBox 2">
            <a:extLst>
              <a:ext uri="{FF2B5EF4-FFF2-40B4-BE49-F238E27FC236}">
                <a16:creationId xmlns:a16="http://schemas.microsoft.com/office/drawing/2014/main" id="{0272267D-7532-0366-55E9-9043B81DA258}"/>
              </a:ext>
            </a:extLst>
          </p:cNvPr>
          <p:cNvSpPr txBox="1"/>
          <p:nvPr/>
        </p:nvSpPr>
        <p:spPr>
          <a:xfrm>
            <a:off x="304800" y="914400"/>
            <a:ext cx="8458200" cy="707886"/>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sz="2000" b="0" i="0" dirty="0">
                <a:solidFill>
                  <a:srgbClr val="333333"/>
                </a:solidFill>
                <a:effectLst/>
                <a:latin typeface="-apple-system"/>
              </a:rPr>
              <a:t>Apache Kafka is a much Reliable and high throughput streaming system that can move large amount of data between applications.</a:t>
            </a:r>
            <a:endParaRPr lang="en-IN" sz="2000" dirty="0"/>
          </a:p>
        </p:txBody>
      </p:sp>
      <p:pic>
        <p:nvPicPr>
          <p:cNvPr id="4" name="Picture 3">
            <a:extLst>
              <a:ext uri="{FF2B5EF4-FFF2-40B4-BE49-F238E27FC236}">
                <a16:creationId xmlns:a16="http://schemas.microsoft.com/office/drawing/2014/main" id="{C70CF59B-E868-B594-777B-55AD99D197E4}"/>
              </a:ext>
            </a:extLst>
          </p:cNvPr>
          <p:cNvPicPr>
            <a:picLocks noChangeAspect="1"/>
          </p:cNvPicPr>
          <p:nvPr/>
        </p:nvPicPr>
        <p:blipFill>
          <a:blip r:embed="rId2"/>
          <a:stretch>
            <a:fillRect/>
          </a:stretch>
        </p:blipFill>
        <p:spPr>
          <a:xfrm>
            <a:off x="533400" y="3215640"/>
            <a:ext cx="7924800" cy="3566160"/>
          </a:xfrm>
          <a:prstGeom prst="rect">
            <a:avLst/>
          </a:prstGeom>
        </p:spPr>
      </p:pic>
      <p:graphicFrame>
        <p:nvGraphicFramePr>
          <p:cNvPr id="5" name="Table 4">
            <a:extLst>
              <a:ext uri="{FF2B5EF4-FFF2-40B4-BE49-F238E27FC236}">
                <a16:creationId xmlns:a16="http://schemas.microsoft.com/office/drawing/2014/main" id="{6032030B-0EA6-235D-7218-25EBE7047176}"/>
              </a:ext>
            </a:extLst>
          </p:cNvPr>
          <p:cNvGraphicFramePr>
            <a:graphicFrameLocks noGrp="1"/>
          </p:cNvGraphicFramePr>
          <p:nvPr>
            <p:extLst>
              <p:ext uri="{D42A27DB-BD31-4B8C-83A1-F6EECF244321}">
                <p14:modId xmlns:p14="http://schemas.microsoft.com/office/powerpoint/2010/main" val="3485897938"/>
              </p:ext>
            </p:extLst>
          </p:nvPr>
        </p:nvGraphicFramePr>
        <p:xfrm>
          <a:off x="309716" y="1676400"/>
          <a:ext cx="8453284" cy="1463040"/>
        </p:xfrm>
        <a:graphic>
          <a:graphicData uri="http://schemas.openxmlformats.org/drawingml/2006/table">
            <a:tbl>
              <a:tblPr/>
              <a:tblGrid>
                <a:gridCol w="4226642">
                  <a:extLst>
                    <a:ext uri="{9D8B030D-6E8A-4147-A177-3AD203B41FA5}">
                      <a16:colId xmlns:a16="http://schemas.microsoft.com/office/drawing/2014/main" val="3792187440"/>
                    </a:ext>
                  </a:extLst>
                </a:gridCol>
                <a:gridCol w="4226642">
                  <a:extLst>
                    <a:ext uri="{9D8B030D-6E8A-4147-A177-3AD203B41FA5}">
                      <a16:colId xmlns:a16="http://schemas.microsoft.com/office/drawing/2014/main" val="29699296"/>
                    </a:ext>
                  </a:extLst>
                </a:gridCol>
              </a:tblGrid>
              <a:tr h="0">
                <a:tc>
                  <a:txBody>
                    <a:bodyPr/>
                    <a:lstStyle/>
                    <a:p>
                      <a:pPr algn="l"/>
                      <a:r>
                        <a:rPr lang="en-IN" b="1" dirty="0">
                          <a:effectLst/>
                        </a:rPr>
                        <a:t>Traditional Messaging System</a:t>
                      </a:r>
                    </a:p>
                  </a:txBody>
                  <a:tcPr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c>
                  <a:txBody>
                    <a:bodyPr/>
                    <a:lstStyle/>
                    <a:p>
                      <a:pPr algn="l"/>
                      <a:r>
                        <a:rPr lang="en-IN" b="1" dirty="0">
                          <a:effectLst/>
                        </a:rPr>
                        <a:t>Apache Kafka</a:t>
                      </a:r>
                    </a:p>
                  </a:txBody>
                  <a:tcPr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738574556"/>
                  </a:ext>
                </a:extLst>
              </a:tr>
              <a:tr h="0">
                <a:tc>
                  <a:txBody>
                    <a:bodyPr/>
                    <a:lstStyle/>
                    <a:p>
                      <a:r>
                        <a:rPr lang="en-IN" dirty="0">
                          <a:effectLst/>
                        </a:rPr>
                        <a:t>Limited Scalability</a:t>
                      </a:r>
                    </a:p>
                  </a:txBody>
                  <a:tcPr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c>
                  <a:txBody>
                    <a:bodyPr/>
                    <a:lstStyle/>
                    <a:p>
                      <a:r>
                        <a:rPr lang="en-IN" dirty="0">
                          <a:effectLst/>
                        </a:rPr>
                        <a:t>Scalable</a:t>
                      </a:r>
                    </a:p>
                  </a:txBody>
                  <a:tcPr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311534880"/>
                  </a:ext>
                </a:extLst>
              </a:tr>
              <a:tr h="0">
                <a:tc>
                  <a:txBody>
                    <a:bodyPr/>
                    <a:lstStyle/>
                    <a:p>
                      <a:r>
                        <a:rPr lang="en-IN">
                          <a:effectLst/>
                        </a:rPr>
                        <a:t>Transient in-memory persistence</a:t>
                      </a:r>
                    </a:p>
                  </a:txBody>
                  <a:tcPr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c>
                  <a:txBody>
                    <a:bodyPr/>
                    <a:lstStyle/>
                    <a:p>
                      <a:r>
                        <a:rPr lang="en-US" dirty="0">
                          <a:effectLst/>
                        </a:rPr>
                        <a:t>Messages also stored in replicated log</a:t>
                      </a:r>
                    </a:p>
                  </a:txBody>
                  <a:tcPr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758997507"/>
                  </a:ext>
                </a:extLst>
              </a:tr>
              <a:tr h="0">
                <a:tc>
                  <a:txBody>
                    <a:bodyPr/>
                    <a:lstStyle/>
                    <a:p>
                      <a:r>
                        <a:rPr lang="en-IN">
                          <a:effectLst/>
                        </a:rPr>
                        <a:t>Comparatively lower throughput</a:t>
                      </a:r>
                    </a:p>
                  </a:txBody>
                  <a:tcPr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c>
                  <a:txBody>
                    <a:bodyPr/>
                    <a:lstStyle/>
                    <a:p>
                      <a:r>
                        <a:rPr lang="en-IN" dirty="0">
                          <a:effectLst/>
                        </a:rPr>
                        <a:t>Comparatively higher throughput</a:t>
                      </a:r>
                    </a:p>
                  </a:txBody>
                  <a:tcPr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00661098"/>
                  </a:ext>
                </a:extLst>
              </a:tr>
            </a:tbl>
          </a:graphicData>
        </a:graphic>
      </p:graphicFrame>
    </p:spTree>
    <p:extLst>
      <p:ext uri="{BB962C8B-B14F-4D97-AF65-F5344CB8AC3E}">
        <p14:creationId xmlns:p14="http://schemas.microsoft.com/office/powerpoint/2010/main" val="13341717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C41D4C6-F75C-8E57-2480-A3D88C947143}"/>
              </a:ext>
            </a:extLst>
          </p:cNvPr>
          <p:cNvSpPr txBox="1"/>
          <p:nvPr/>
        </p:nvSpPr>
        <p:spPr>
          <a:xfrm>
            <a:off x="304800" y="152400"/>
            <a:ext cx="8458200" cy="58477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sz="3200" b="1" dirty="0"/>
              <a:t>Apache Kafka - Architecture </a:t>
            </a:r>
          </a:p>
        </p:txBody>
      </p:sp>
      <p:sp>
        <p:nvSpPr>
          <p:cNvPr id="4" name="TextBox 3">
            <a:extLst>
              <a:ext uri="{FF2B5EF4-FFF2-40B4-BE49-F238E27FC236}">
                <a16:creationId xmlns:a16="http://schemas.microsoft.com/office/drawing/2014/main" id="{68619E59-E28B-8B02-032C-52E3CC530488}"/>
              </a:ext>
            </a:extLst>
          </p:cNvPr>
          <p:cNvSpPr txBox="1"/>
          <p:nvPr/>
        </p:nvSpPr>
        <p:spPr>
          <a:xfrm>
            <a:off x="228600" y="838200"/>
            <a:ext cx="8534400" cy="3139321"/>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pPr algn="l"/>
            <a:r>
              <a:rPr lang="en-US" b="1" i="0" dirty="0">
                <a:solidFill>
                  <a:srgbClr val="006909"/>
                </a:solidFill>
                <a:effectLst/>
                <a:latin typeface="-apple-system"/>
              </a:rPr>
              <a:t>Apache Kafka Topic</a:t>
            </a:r>
          </a:p>
          <a:p>
            <a:pPr algn="l"/>
            <a:endParaRPr lang="en-US" b="0" i="0" dirty="0">
              <a:solidFill>
                <a:srgbClr val="006909"/>
              </a:solidFill>
              <a:effectLst/>
              <a:latin typeface="-apple-system"/>
            </a:endParaRPr>
          </a:p>
          <a:p>
            <a:pPr marL="285750" indent="-285750">
              <a:buFont typeface="Arial" panose="020B0604020202020204" pitchFamily="34" charset="0"/>
              <a:buChar char="•"/>
            </a:pPr>
            <a:r>
              <a:rPr lang="en-US" b="0" i="0" dirty="0">
                <a:solidFill>
                  <a:srgbClr val="333333"/>
                </a:solidFill>
                <a:effectLst/>
                <a:latin typeface="-apple-system"/>
              </a:rPr>
              <a:t>Apache Kafka is a messaging system where messages are sent by producers and these messages are consumed by one or more consumers. </a:t>
            </a:r>
          </a:p>
          <a:p>
            <a:pPr marL="285750" indent="-285750">
              <a:buFont typeface="Arial" panose="020B0604020202020204" pitchFamily="34" charset="0"/>
              <a:buChar char="•"/>
            </a:pPr>
            <a:r>
              <a:rPr lang="en-US" b="0" i="0" dirty="0">
                <a:solidFill>
                  <a:srgbClr val="333333"/>
                </a:solidFill>
                <a:effectLst/>
                <a:latin typeface="-apple-system"/>
              </a:rPr>
              <a:t>Producers send the messages to Apache Kafka Topics. </a:t>
            </a:r>
          </a:p>
          <a:p>
            <a:pPr marL="285750" indent="-285750">
              <a:buFont typeface="Arial" panose="020B0604020202020204" pitchFamily="34" charset="0"/>
              <a:buChar char="•"/>
            </a:pPr>
            <a:r>
              <a:rPr lang="en-US" b="0" i="0" dirty="0">
                <a:solidFill>
                  <a:srgbClr val="333333"/>
                </a:solidFill>
                <a:effectLst/>
                <a:latin typeface="-apple-system"/>
              </a:rPr>
              <a:t>From the topics these messages are then consumed by the consumers. </a:t>
            </a:r>
          </a:p>
          <a:p>
            <a:pPr marL="285750" indent="-285750">
              <a:buFont typeface="Arial" panose="020B0604020202020204" pitchFamily="34" charset="0"/>
              <a:buChar char="•"/>
            </a:pPr>
            <a:r>
              <a:rPr lang="en-US" b="0" i="0" dirty="0">
                <a:solidFill>
                  <a:srgbClr val="333333"/>
                </a:solidFill>
                <a:effectLst/>
                <a:latin typeface="-apple-system"/>
              </a:rPr>
              <a:t>Topics have unique names which are used by producers and consumers for sending/consuming messages.</a:t>
            </a:r>
            <a:br>
              <a:rPr lang="en-US" dirty="0"/>
            </a:br>
            <a:r>
              <a:rPr lang="en-US" b="0" i="0" dirty="0">
                <a:solidFill>
                  <a:srgbClr val="333333"/>
                </a:solidFill>
                <a:effectLst/>
                <a:latin typeface="-apple-system"/>
              </a:rPr>
              <a:t>Topics are the base abstraction of where data lives within Kafka.</a:t>
            </a:r>
          </a:p>
          <a:p>
            <a:pPr marL="285750" indent="-285750">
              <a:buFont typeface="Arial" panose="020B0604020202020204" pitchFamily="34" charset="0"/>
              <a:buChar char="•"/>
            </a:pPr>
            <a:r>
              <a:rPr lang="en-US" b="0" i="0" dirty="0">
                <a:solidFill>
                  <a:srgbClr val="333333"/>
                </a:solidFill>
                <a:effectLst/>
                <a:latin typeface="-apple-system"/>
              </a:rPr>
              <a:t> They can be considered similar to the concept of table in a database. </a:t>
            </a:r>
          </a:p>
          <a:p>
            <a:pPr marL="285750" indent="-285750">
              <a:buFont typeface="Arial" panose="020B0604020202020204" pitchFamily="34" charset="0"/>
              <a:buChar char="•"/>
            </a:pPr>
            <a:r>
              <a:rPr lang="en-US" b="0" i="0" dirty="0">
                <a:solidFill>
                  <a:srgbClr val="333333"/>
                </a:solidFill>
                <a:effectLst/>
                <a:latin typeface="-apple-system"/>
              </a:rPr>
              <a:t>Each topic is backed by logs which are partitioned and distributed.</a:t>
            </a:r>
            <a:endParaRPr lang="en-IN" dirty="0"/>
          </a:p>
        </p:txBody>
      </p:sp>
      <p:pic>
        <p:nvPicPr>
          <p:cNvPr id="5" name="Picture 4">
            <a:extLst>
              <a:ext uri="{FF2B5EF4-FFF2-40B4-BE49-F238E27FC236}">
                <a16:creationId xmlns:a16="http://schemas.microsoft.com/office/drawing/2014/main" id="{999D0C08-DB4A-0A41-DA69-06331850F885}"/>
              </a:ext>
            </a:extLst>
          </p:cNvPr>
          <p:cNvPicPr>
            <a:picLocks noChangeAspect="1"/>
          </p:cNvPicPr>
          <p:nvPr/>
        </p:nvPicPr>
        <p:blipFill>
          <a:blip r:embed="rId2"/>
          <a:stretch>
            <a:fillRect/>
          </a:stretch>
        </p:blipFill>
        <p:spPr>
          <a:xfrm>
            <a:off x="304800" y="4172539"/>
            <a:ext cx="8534400" cy="2533061"/>
          </a:xfrm>
          <a:prstGeom prst="rect">
            <a:avLst/>
          </a:prstGeom>
        </p:spPr>
      </p:pic>
    </p:spTree>
    <p:extLst>
      <p:ext uri="{BB962C8B-B14F-4D97-AF65-F5344CB8AC3E}">
        <p14:creationId xmlns:p14="http://schemas.microsoft.com/office/powerpoint/2010/main" val="24914069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D93D781-70D7-6A65-367D-2D5FD362BC75}"/>
              </a:ext>
            </a:extLst>
          </p:cNvPr>
          <p:cNvSpPr txBox="1"/>
          <p:nvPr/>
        </p:nvSpPr>
        <p:spPr>
          <a:xfrm>
            <a:off x="304800" y="152400"/>
            <a:ext cx="8458200" cy="58477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sz="3200" b="1" dirty="0"/>
              <a:t>Apache Kafka - Broker </a:t>
            </a:r>
          </a:p>
        </p:txBody>
      </p:sp>
      <p:sp>
        <p:nvSpPr>
          <p:cNvPr id="3" name="TextBox 2">
            <a:extLst>
              <a:ext uri="{FF2B5EF4-FFF2-40B4-BE49-F238E27FC236}">
                <a16:creationId xmlns:a16="http://schemas.microsoft.com/office/drawing/2014/main" id="{A9F7D264-5E67-95C3-603A-471D72807516}"/>
              </a:ext>
            </a:extLst>
          </p:cNvPr>
          <p:cNvSpPr txBox="1"/>
          <p:nvPr/>
        </p:nvSpPr>
        <p:spPr>
          <a:xfrm>
            <a:off x="381000" y="838200"/>
            <a:ext cx="8458200" cy="1938992"/>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pPr marL="285750" indent="-285750">
              <a:buFont typeface="Arial" panose="020B0604020202020204" pitchFamily="34" charset="0"/>
              <a:buChar char="•"/>
            </a:pPr>
            <a:r>
              <a:rPr lang="en-US" sz="2000" b="0" i="0" dirty="0">
                <a:solidFill>
                  <a:srgbClr val="333333"/>
                </a:solidFill>
                <a:effectLst/>
                <a:latin typeface="-apple-system"/>
              </a:rPr>
              <a:t>The physical/virtual machines or servers where topics reside are called brokers. </a:t>
            </a:r>
          </a:p>
          <a:p>
            <a:pPr marL="285750" indent="-285750">
              <a:buFont typeface="Arial" panose="020B0604020202020204" pitchFamily="34" charset="0"/>
              <a:buChar char="•"/>
            </a:pPr>
            <a:r>
              <a:rPr lang="en-US" sz="2000" b="0" i="0" dirty="0">
                <a:solidFill>
                  <a:srgbClr val="333333"/>
                </a:solidFill>
                <a:effectLst/>
                <a:latin typeface="-apple-system"/>
              </a:rPr>
              <a:t>Kafka Broker is a software process that runs on machine. </a:t>
            </a:r>
          </a:p>
          <a:p>
            <a:pPr marL="285750" indent="-285750">
              <a:buFont typeface="Arial" panose="020B0604020202020204" pitchFamily="34" charset="0"/>
              <a:buChar char="•"/>
            </a:pPr>
            <a:r>
              <a:rPr lang="en-US" sz="2000" b="0" i="0" dirty="0">
                <a:solidFill>
                  <a:srgbClr val="333333"/>
                </a:solidFill>
                <a:effectLst/>
                <a:latin typeface="-apple-system"/>
              </a:rPr>
              <a:t>Broker has access to resources such as file systems where logs are maintained. </a:t>
            </a:r>
          </a:p>
          <a:p>
            <a:pPr marL="285750" indent="-285750">
              <a:buFont typeface="Arial" panose="020B0604020202020204" pitchFamily="34" charset="0"/>
              <a:buChar char="•"/>
            </a:pPr>
            <a:r>
              <a:rPr lang="en-US" sz="2000" b="0" i="0" dirty="0">
                <a:solidFill>
                  <a:srgbClr val="333333"/>
                </a:solidFill>
                <a:effectLst/>
                <a:latin typeface="-apple-system"/>
              </a:rPr>
              <a:t>A single topic can have multiple partitions running on different brokers.</a:t>
            </a:r>
            <a:endParaRPr lang="en-IN" sz="2000" dirty="0"/>
          </a:p>
        </p:txBody>
      </p:sp>
      <p:pic>
        <p:nvPicPr>
          <p:cNvPr id="4" name="Picture 3">
            <a:extLst>
              <a:ext uri="{FF2B5EF4-FFF2-40B4-BE49-F238E27FC236}">
                <a16:creationId xmlns:a16="http://schemas.microsoft.com/office/drawing/2014/main" id="{1849DA19-1061-465B-8B12-C92498F887A9}"/>
              </a:ext>
            </a:extLst>
          </p:cNvPr>
          <p:cNvPicPr>
            <a:picLocks noChangeAspect="1"/>
          </p:cNvPicPr>
          <p:nvPr/>
        </p:nvPicPr>
        <p:blipFill>
          <a:blip r:embed="rId2"/>
          <a:stretch>
            <a:fillRect/>
          </a:stretch>
        </p:blipFill>
        <p:spPr>
          <a:xfrm>
            <a:off x="457200" y="2878217"/>
            <a:ext cx="8382000" cy="3864626"/>
          </a:xfrm>
          <a:prstGeom prst="rect">
            <a:avLst/>
          </a:prstGeom>
        </p:spPr>
      </p:pic>
    </p:spTree>
    <p:extLst>
      <p:ext uri="{BB962C8B-B14F-4D97-AF65-F5344CB8AC3E}">
        <p14:creationId xmlns:p14="http://schemas.microsoft.com/office/powerpoint/2010/main" val="17983093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32C0F6C-3464-9A77-2E9E-3B78A10519D4}"/>
              </a:ext>
            </a:extLst>
          </p:cNvPr>
          <p:cNvSpPr txBox="1"/>
          <p:nvPr/>
        </p:nvSpPr>
        <p:spPr>
          <a:xfrm>
            <a:off x="228600" y="533400"/>
            <a:ext cx="6172200" cy="369332"/>
          </a:xfrm>
          <a:prstGeom prst="rect">
            <a:avLst/>
          </a:prstGeom>
          <a:noFill/>
        </p:spPr>
        <p:txBody>
          <a:bodyPr wrap="square" rtlCol="0">
            <a:spAutoFit/>
          </a:bodyPr>
          <a:lstStyle/>
          <a:p>
            <a:r>
              <a:rPr lang="en-US" b="0" i="0" dirty="0">
                <a:solidFill>
                  <a:srgbClr val="333333"/>
                </a:solidFill>
                <a:effectLst/>
                <a:latin typeface="-apple-system"/>
              </a:rPr>
              <a:t>We can add more brokers to scale the Kafka Application.</a:t>
            </a:r>
            <a:endParaRPr lang="en-IN" dirty="0"/>
          </a:p>
        </p:txBody>
      </p:sp>
      <p:pic>
        <p:nvPicPr>
          <p:cNvPr id="3" name="Picture 2" descr="Apache Kafka Broker Cluster">
            <a:extLst>
              <a:ext uri="{FF2B5EF4-FFF2-40B4-BE49-F238E27FC236}">
                <a16:creationId xmlns:a16="http://schemas.microsoft.com/office/drawing/2014/main" id="{4018CE9C-906D-1CC1-01E9-26754C689B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 y="1066800"/>
            <a:ext cx="8915400" cy="53492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7166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146C304-7C18-69DC-6787-14851BC8A34B}"/>
              </a:ext>
            </a:extLst>
          </p:cNvPr>
          <p:cNvSpPr txBox="1"/>
          <p:nvPr/>
        </p:nvSpPr>
        <p:spPr>
          <a:xfrm>
            <a:off x="304800" y="152400"/>
            <a:ext cx="8458200" cy="58477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sz="3200" b="1" dirty="0"/>
              <a:t>Apache Kafka - Cluster </a:t>
            </a:r>
          </a:p>
        </p:txBody>
      </p:sp>
      <p:sp>
        <p:nvSpPr>
          <p:cNvPr id="3" name="TextBox 2">
            <a:extLst>
              <a:ext uri="{FF2B5EF4-FFF2-40B4-BE49-F238E27FC236}">
                <a16:creationId xmlns:a16="http://schemas.microsoft.com/office/drawing/2014/main" id="{83C08549-5BE9-F2FF-2AC8-54F5D2991820}"/>
              </a:ext>
            </a:extLst>
          </p:cNvPr>
          <p:cNvSpPr txBox="1"/>
          <p:nvPr/>
        </p:nvSpPr>
        <p:spPr>
          <a:xfrm>
            <a:off x="381000" y="838200"/>
            <a:ext cx="8458200" cy="4093428"/>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pPr algn="l"/>
            <a:r>
              <a:rPr lang="en-US" sz="2000" b="0" i="0" dirty="0">
                <a:solidFill>
                  <a:srgbClr val="333333"/>
                </a:solidFill>
                <a:effectLst/>
                <a:latin typeface="-apple-system"/>
              </a:rPr>
              <a:t>The advantages of using Apache Kafka Cluster are as follows -</a:t>
            </a:r>
          </a:p>
          <a:p>
            <a:pPr marL="342900" indent="-342900" algn="l">
              <a:buFont typeface="Arial" panose="020B0604020202020204" pitchFamily="34" charset="0"/>
              <a:buChar char="•"/>
            </a:pPr>
            <a:r>
              <a:rPr lang="en-US" sz="2000" b="1" i="0" dirty="0">
                <a:solidFill>
                  <a:srgbClr val="333333"/>
                </a:solidFill>
                <a:effectLst/>
                <a:latin typeface="-apple-system"/>
              </a:rPr>
              <a:t>Clustering -</a:t>
            </a:r>
            <a:r>
              <a:rPr lang="en-US" sz="2000" b="0" i="0" dirty="0">
                <a:solidFill>
                  <a:srgbClr val="333333"/>
                </a:solidFill>
                <a:effectLst/>
                <a:latin typeface="-apple-system"/>
              </a:rPr>
              <a:t> Apache Kafka has a clustered set of brokers that work in unison.</a:t>
            </a:r>
          </a:p>
          <a:p>
            <a:pPr marL="342900" indent="-342900" algn="l">
              <a:buFont typeface="Arial" panose="020B0604020202020204" pitchFamily="34" charset="0"/>
              <a:buChar char="•"/>
            </a:pPr>
            <a:endParaRPr lang="en-US" sz="2000" b="1" i="0" dirty="0">
              <a:solidFill>
                <a:srgbClr val="333333"/>
              </a:solidFill>
              <a:effectLst/>
              <a:latin typeface="-apple-system"/>
            </a:endParaRPr>
          </a:p>
          <a:p>
            <a:pPr marL="342900" indent="-342900" algn="l">
              <a:buFont typeface="Arial" panose="020B0604020202020204" pitchFamily="34" charset="0"/>
              <a:buChar char="•"/>
            </a:pPr>
            <a:r>
              <a:rPr lang="en-US" sz="2000" b="1" i="0" dirty="0">
                <a:solidFill>
                  <a:srgbClr val="333333"/>
                </a:solidFill>
                <a:effectLst/>
                <a:latin typeface="-apple-system"/>
              </a:rPr>
              <a:t>Distributed -</a:t>
            </a:r>
            <a:r>
              <a:rPr lang="en-US" sz="2000" b="0" i="0" dirty="0">
                <a:solidFill>
                  <a:srgbClr val="333333"/>
                </a:solidFill>
                <a:effectLst/>
                <a:latin typeface="-apple-system"/>
              </a:rPr>
              <a:t> The data in Apache Kafka is distributed in all the brokers. This is done by making use of partitions which are distributed across multiple brokers.</a:t>
            </a:r>
          </a:p>
          <a:p>
            <a:pPr marL="342900" indent="-342900" algn="l">
              <a:buFont typeface="Arial" panose="020B0604020202020204" pitchFamily="34" charset="0"/>
              <a:buChar char="•"/>
            </a:pPr>
            <a:endParaRPr lang="en-US" sz="2000" b="1" i="0" dirty="0">
              <a:solidFill>
                <a:srgbClr val="333333"/>
              </a:solidFill>
              <a:effectLst/>
              <a:latin typeface="-apple-system"/>
            </a:endParaRPr>
          </a:p>
          <a:p>
            <a:pPr marL="342900" indent="-342900" algn="l">
              <a:buFont typeface="Arial" panose="020B0604020202020204" pitchFamily="34" charset="0"/>
              <a:buChar char="•"/>
            </a:pPr>
            <a:r>
              <a:rPr lang="en-US" sz="2000" b="1" i="0" dirty="0">
                <a:solidFill>
                  <a:srgbClr val="333333"/>
                </a:solidFill>
                <a:effectLst/>
                <a:latin typeface="-apple-system"/>
              </a:rPr>
              <a:t>Fault Tolerant -</a:t>
            </a:r>
            <a:r>
              <a:rPr lang="en-US" sz="2000" b="0" i="0" dirty="0">
                <a:solidFill>
                  <a:srgbClr val="333333"/>
                </a:solidFill>
                <a:effectLst/>
                <a:latin typeface="-apple-system"/>
              </a:rPr>
              <a:t> Apache Kafka maintains replicated copies of data. So if any broker in the cluster goes down, it does not affect the working of Apache Kafka Cluster. This is done by setting the replication value to greater than 1.</a:t>
            </a:r>
          </a:p>
          <a:p>
            <a:pPr marL="342900" indent="-342900" algn="l">
              <a:buFont typeface="Arial" panose="020B0604020202020204" pitchFamily="34" charset="0"/>
              <a:buChar char="•"/>
            </a:pPr>
            <a:endParaRPr lang="en-US" sz="2000" b="1" i="0" dirty="0">
              <a:solidFill>
                <a:srgbClr val="333333"/>
              </a:solidFill>
              <a:effectLst/>
              <a:latin typeface="-apple-system"/>
            </a:endParaRPr>
          </a:p>
          <a:p>
            <a:pPr marL="342900" indent="-342900" algn="l">
              <a:buFont typeface="Arial" panose="020B0604020202020204" pitchFamily="34" charset="0"/>
              <a:buChar char="•"/>
            </a:pPr>
            <a:r>
              <a:rPr lang="en-US" sz="2000" b="1" i="0" dirty="0">
                <a:solidFill>
                  <a:srgbClr val="333333"/>
                </a:solidFill>
                <a:effectLst/>
                <a:latin typeface="-apple-system"/>
              </a:rPr>
              <a:t>Application scaling -</a:t>
            </a:r>
            <a:r>
              <a:rPr lang="en-US" sz="2000" b="0" i="0" dirty="0">
                <a:solidFill>
                  <a:srgbClr val="333333"/>
                </a:solidFill>
                <a:effectLst/>
                <a:latin typeface="-apple-system"/>
              </a:rPr>
              <a:t> Apache Kafka can be scaled horizontally. This increases the throughput.</a:t>
            </a:r>
          </a:p>
        </p:txBody>
      </p:sp>
    </p:spTree>
    <p:extLst>
      <p:ext uri="{BB962C8B-B14F-4D97-AF65-F5344CB8AC3E}">
        <p14:creationId xmlns:p14="http://schemas.microsoft.com/office/powerpoint/2010/main" val="4655644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269</TotalTime>
  <Words>949</Words>
  <Application>Microsoft Office PowerPoint</Application>
  <PresentationFormat>On-screen Show (4:3)</PresentationFormat>
  <Paragraphs>89</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-apple-system</vt:lpstr>
      <vt:lpstr>Arial</vt:lpstr>
      <vt:lpstr>Calibri</vt:lpstr>
      <vt:lpstr>Google Sans</vt:lpstr>
      <vt:lpstr>inter-bold</vt:lpstr>
      <vt:lpstr>inter-regular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MK</dc:creator>
  <cp:lastModifiedBy>Mallik Arjun</cp:lastModifiedBy>
  <cp:revision>10</cp:revision>
  <dcterms:created xsi:type="dcterms:W3CDTF">2024-01-08T13:37:23Z</dcterms:created>
  <dcterms:modified xsi:type="dcterms:W3CDTF">2024-11-05T04:26:25Z</dcterms:modified>
</cp:coreProperties>
</file>