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4" r:id="rId5"/>
    <p:sldId id="263" r:id="rId6"/>
    <p:sldId id="265" r:id="rId7"/>
    <p:sldId id="26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41" autoAdjust="0"/>
  </p:normalViewPr>
  <p:slideViewPr>
    <p:cSldViewPr>
      <p:cViewPr>
        <p:scale>
          <a:sx n="80" d="100"/>
          <a:sy n="80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a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CA1B6-9053-44FB-8E9E-6F28764205C6}" type="datetimeFigureOut">
              <a:rPr lang="ta-IN" smtClean="0"/>
              <a:t>15-07-2015</a:t>
            </a:fld>
            <a:endParaRPr lang="ta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a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CF85-4519-4276-9C30-787ED68334EC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2684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CF85-4519-4276-9C30-787ED68334EC}" type="slidenum">
              <a:rPr lang="ta-IN" smtClean="0"/>
              <a:t>2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63717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CF85-4519-4276-9C30-787ED68334EC}" type="slidenum">
              <a:rPr lang="ta-IN" smtClean="0"/>
              <a:t>3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9194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CF85-4519-4276-9C30-787ED68334EC}" type="slidenum">
              <a:rPr lang="ta-IN" smtClean="0"/>
              <a:t>4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0608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CF85-4519-4276-9C30-787ED68334EC}" type="slidenum">
              <a:rPr lang="ta-IN" smtClean="0"/>
              <a:t>5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4464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1CF85-4519-4276-9C30-787ED68334EC}" type="slidenum">
              <a:rPr lang="ta-IN" smtClean="0"/>
              <a:t>6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85982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75976" y="6384925"/>
            <a:ext cx="1468432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BEEFEF-3CA8-4766-9AA5-47635B1025A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4351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Software Project Management – </a:t>
            </a:r>
            <a:r>
              <a:rPr lang="en-US" sz="4000" dirty="0" err="1" smtClean="0"/>
              <a:t>Caselet</a:t>
            </a:r>
            <a:r>
              <a:rPr lang="en-US" sz="4000" dirty="0" smtClean="0"/>
              <a:t> 1- SDLC methodology choice. 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 Subramanian ( </a:t>
            </a:r>
            <a:r>
              <a:rPr lang="en-US" dirty="0" err="1" smtClean="0"/>
              <a:t>Subbu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Customer is demanding a particular SDLC execution methodology – AGILE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Your company’s experience in AGILE is limited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(PM) are not sure of client’s maturity in AGILE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Your Sales team has already sold AGILE expertise to the client </a:t>
            </a:r>
            <a:r>
              <a:rPr lang="en-US" sz="2000" i="1" dirty="0" smtClean="0"/>
              <a:t>(so you can’t back out)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Either you follow AGILE or you don’t lead the project – choice is yours.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Caselet</a:t>
            </a:r>
            <a:r>
              <a:rPr lang="en-US" dirty="0" smtClean="0"/>
              <a:t> – Scenario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Agile- governance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IN" dirty="0"/>
              <a:t>The word “steering” implies active management involvement and frequent course-correction to produce better results. All stakeholders must collaborate to converge on moving targets, and the principles above delineate the economic foundations necessary to achieve good steering </a:t>
            </a:r>
            <a:r>
              <a:rPr lang="en-IN" dirty="0" smtClean="0"/>
              <a:t>mechanisms</a:t>
            </a:r>
          </a:p>
          <a:p>
            <a:pPr lvl="1"/>
            <a:endParaRPr lang="en-IN" dirty="0" smtClean="0"/>
          </a:p>
          <a:p>
            <a:pPr lvl="1"/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cost of change in a real-world enterprise system </a:t>
            </a:r>
            <a:r>
              <a:rPr lang="en-US" dirty="0" smtClean="0"/>
              <a:t>is never </a:t>
            </a:r>
            <a:r>
              <a:rPr lang="en-US" dirty="0"/>
              <a:t>that small. You must plan for change, and understand its costs.</a:t>
            </a:r>
          </a:p>
          <a:p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Cost of Change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4592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7859216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AGILE Process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88144" y="6384925"/>
            <a:ext cx="1468432" cy="473075"/>
          </a:xfrm>
        </p:spPr>
        <p:txBody>
          <a:bodyPr/>
          <a:lstStyle/>
          <a:p>
            <a:fld id="{02BEEFEF-3CA8-4766-9AA5-47635B1025A1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4098" name="Picture 2" descr="Agile Method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8208912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629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must deliver </a:t>
            </a:r>
            <a:r>
              <a:rPr lang="en-US" b="1" dirty="0">
                <a:solidFill>
                  <a:srgbClr val="FF0000"/>
                </a:solidFill>
              </a:rPr>
              <a:t>an architecture which can accommodate likely change in the best way for the </a:t>
            </a:r>
            <a:r>
              <a:rPr lang="en-US" b="1" dirty="0" smtClean="0">
                <a:solidFill>
                  <a:srgbClr val="FF0000"/>
                </a:solidFill>
              </a:rPr>
              <a:t>enterprise</a:t>
            </a:r>
          </a:p>
          <a:p>
            <a:pPr lvl="1"/>
            <a:r>
              <a:rPr lang="en-US" sz="2400" dirty="0"/>
              <a:t>It reduces the cost of change, 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provides a reference against which the sillier requirements can be challenged,</a:t>
            </a:r>
          </a:p>
          <a:p>
            <a:pPr lvl="1"/>
            <a:r>
              <a:rPr lang="en-US" sz="2400" dirty="0"/>
              <a:t>It can provide mechanisms which allow incorrect requirements to be rapidly reversed out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Strong Architecture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3355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Client must embrace Agile process </a:t>
            </a:r>
          </a:p>
          <a:p>
            <a:pPr lvl="1"/>
            <a:r>
              <a:rPr lang="en-US" dirty="0" smtClean="0"/>
              <a:t>Continuous and serious involvement from client.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Daily stand up meeting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Empowered development teams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Strong PM is mandated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Estimation &amp; Costing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Prefer T&amp;M contracts over Fixed Price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Strong Change Control Board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 – Project management 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6567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Agile process to succeed: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Get high level business requirements in as much detail as possible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Track Changes rigorously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 strong Architecture upfront ( CBD)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Make sure at least 70% of your team size is experienced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good estimation process ( UCP/ Story Board)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Prefer T&amp;M contract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 is a two way street, make sure client is actively involved throughout SDLC.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Follow SCRUM process.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3604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2060848"/>
            <a:ext cx="614366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325</Words>
  <Application>Microsoft Office PowerPoint</Application>
  <PresentationFormat>On-screen Show (4:3)</PresentationFormat>
  <Paragraphs>52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Software Project Management – Caselet 1- SDLC methodology choice. </vt:lpstr>
      <vt:lpstr>PowerPoint Presentation</vt:lpstr>
      <vt:lpstr>PowerPoint Presentation</vt:lpstr>
      <vt:lpstr>AGILE Process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Subbu</cp:lastModifiedBy>
  <cp:revision>82</cp:revision>
  <dcterms:created xsi:type="dcterms:W3CDTF">2011-09-14T09:42:05Z</dcterms:created>
  <dcterms:modified xsi:type="dcterms:W3CDTF">2015-07-15T05:23:16Z</dcterms:modified>
</cp:coreProperties>
</file>